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75" r:id="rId7"/>
    <p:sldId id="285" r:id="rId8"/>
    <p:sldId id="284" r:id="rId9"/>
    <p:sldId id="273" r:id="rId10"/>
  </p:sldIdLst>
  <p:sldSz cx="9144000" cy="5143500" type="screen16x9"/>
  <p:notesSz cx="6858000" cy="9144000"/>
  <p:embeddedFontLst>
    <p:embeddedFont>
      <p:font typeface="Black Han Sans" panose="020B0604020202020204" charset="-127"/>
      <p:regular r:id="rId12"/>
    </p:embeddedFont>
    <p:embeddedFont>
      <p:font typeface="Anton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 Light" pitchFamily="2" charset="0"/>
      <p:regular r:id="rId18"/>
      <p:italic r:id="rId19"/>
    </p:embeddedFont>
    <p:embeddedFont>
      <p:font typeface="Oxanium" panose="020B0604020202020204" charset="0"/>
      <p:regular r:id="rId20"/>
      <p:bold r:id="rId21"/>
    </p:embeddedFont>
    <p:embeddedFont>
      <p:font typeface="Palatino Linotype" panose="02040502050505030304" pitchFamily="18" charset="0"/>
      <p:regular r:id="rId22"/>
      <p:bold r:id="rId23"/>
      <p:italic r:id="rId24"/>
      <p:boldItalic r:id="rId25"/>
    </p:embeddedFont>
    <p:embeddedFont>
      <p:font typeface="Prompt" panose="00000500000000000000" pitchFamily="2" charset="-34"/>
      <p:regular r:id="rId26"/>
      <p:bold r:id="rId27"/>
      <p:italic r:id="rId28"/>
      <p:boldItalic r:id="rId29"/>
    </p:embeddedFont>
    <p:embeddedFont>
      <p:font typeface="Prompt ExtraBold" panose="00000900000000000000" pitchFamily="2" charset="-34"/>
      <p:bold r:id="rId30"/>
      <p:boldItalic r:id="rId31"/>
    </p:embeddedFont>
    <p:embeddedFont>
      <p:font typeface="Prompt SemiBold" panose="00000700000000000000" pitchFamily="2" charset="-34"/>
      <p:regular r:id="rId32"/>
      <p:bold r:id="rId33"/>
      <p:italic r:id="rId34"/>
      <p:boldItalic r:id="rId35"/>
    </p:embeddedFont>
    <p:embeddedFont>
      <p:font typeface="PT Sans" panose="020B0503020203020204" pitchFamily="34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671CD0-41FF-43E6-BADE-B48DD0F1A579}">
  <a:tblStyle styleId="{D3671CD0-41FF-43E6-BADE-B48DD0F1A5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font" Target="fonts/font31.fntdata"/><Relationship Id="rId47" Type="http://schemas.openxmlformats.org/officeDocument/2006/relationships/font" Target="fonts/font36.fntdata"/><Relationship Id="rId50" Type="http://schemas.openxmlformats.org/officeDocument/2006/relationships/font" Target="fonts/font3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font" Target="fonts/font18.fntdata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font" Target="fonts/font29.fntdata"/><Relationship Id="rId45" Type="http://schemas.openxmlformats.org/officeDocument/2006/relationships/font" Target="fonts/font3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font" Target="fonts/font3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font" Target="fonts/font32.fntdata"/><Relationship Id="rId48" Type="http://schemas.openxmlformats.org/officeDocument/2006/relationships/font" Target="fonts/font37.fntdata"/><Relationship Id="rId8" Type="http://schemas.openxmlformats.org/officeDocument/2006/relationships/slide" Target="slides/slide7.xml"/><Relationship Id="rId51" Type="http://schemas.openxmlformats.org/officeDocument/2006/relationships/font" Target="fonts/font40.fntdata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46" Type="http://schemas.openxmlformats.org/officeDocument/2006/relationships/font" Target="fonts/font35.fntdata"/><Relationship Id="rId20" Type="http://schemas.openxmlformats.org/officeDocument/2006/relationships/font" Target="fonts/font9.fntdata"/><Relationship Id="rId41" Type="http://schemas.openxmlformats.org/officeDocument/2006/relationships/font" Target="fonts/font3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49" Type="http://schemas.openxmlformats.org/officeDocument/2006/relationships/font" Target="fonts/font3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g13c2bc466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9" name="Google Shape;2439;g13c2bc466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Google Shape;2986;g19ad61c7e5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7" name="Google Shape;2987;g19ad61c7e5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19ad61c7e50_0_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9" name="Google Shape;3029;g19ad61c7e50_0_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g19ad61c7e50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1" name="Google Shape;3291;g19ad61c7e50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0" name="Google Shape;3570;g19ad61c7e5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1" name="Google Shape;3571;g19ad61c7e5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19ad61c7e5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19ad61c7e5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7" name="Google Shape;5887;g19ad61c7e50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8" name="Google Shape;5888;g19ad61c7e50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2" name="Google Shape;5802;g19ad61c7e50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3" name="Google Shape;5803;g19ad61c7e50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7" name="Google Shape;4157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30190" y="0"/>
            <a:ext cx="10604380" cy="5156089"/>
            <a:chOff x="-730190" y="0"/>
            <a:chExt cx="10604380" cy="5156089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-125" y="0"/>
              <a:ext cx="91440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350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30775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-730190" y="4530925"/>
              <a:ext cx="10604380" cy="625164"/>
              <a:chOff x="-691975" y="4530925"/>
              <a:chExt cx="10604380" cy="62516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690151" y="4531984"/>
                <a:ext cx="10601246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203430" h="20601" extrusionOk="0">
                    <a:moveTo>
                      <a:pt x="27385" y="0"/>
                    </a:moveTo>
                    <a:lnTo>
                      <a:pt x="0" y="20600"/>
                    </a:lnTo>
                    <a:lnTo>
                      <a:pt x="203429" y="20600"/>
                    </a:lnTo>
                    <a:lnTo>
                      <a:pt x="1760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  <a:lnTo>
                      <a:pt x="273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  <a:lnTo>
                      <a:pt x="234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fill="none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  <a:lnTo>
                      <a:pt x="195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  <a:lnTo>
                      <a:pt x="15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  <a:lnTo>
                      <a:pt x="117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fill="none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  <a:lnTo>
                      <a:pt x="78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fill="none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1" y="53"/>
                    </a:move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fill="none" extrusionOk="0">
                    <a:moveTo>
                      <a:pt x="1" y="53"/>
                    </a:move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35" y="0"/>
                    </a:moveTo>
                    <a:lnTo>
                      <a:pt x="0" y="53"/>
                    </a:ln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0" y="53"/>
                    </a:move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53" y="1"/>
                    </a:moveTo>
                    <a:lnTo>
                      <a:pt x="1" y="36"/>
                    </a:ln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" y="36"/>
                    </a:move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extrusionOk="0">
                    <a:moveTo>
                      <a:pt x="53" y="1"/>
                    </a:moveTo>
                    <a:lnTo>
                      <a:pt x="0" y="36"/>
                    </a:ln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fill="none" extrusionOk="0">
                    <a:moveTo>
                      <a:pt x="0" y="36"/>
                    </a:move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extrusionOk="0">
                    <a:moveTo>
                      <a:pt x="71" y="1"/>
                    </a:moveTo>
                    <a:lnTo>
                      <a:pt x="1" y="36"/>
                    </a:ln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fill="none" extrusionOk="0">
                    <a:moveTo>
                      <a:pt x="1" y="36"/>
                    </a:move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2521425" y="777100"/>
            <a:ext cx="5887800" cy="173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2640700" y="2476700"/>
            <a:ext cx="57687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758837" y="-488898"/>
            <a:ext cx="1976302" cy="823174"/>
            <a:chOff x="338138" y="9"/>
            <a:chExt cx="2491555" cy="1037788"/>
          </a:xfrm>
        </p:grpSpPr>
        <p:sp>
          <p:nvSpPr>
            <p:cNvPr id="50" name="Google Shape;50;p2"/>
            <p:cNvSpPr/>
            <p:nvPr/>
          </p:nvSpPr>
          <p:spPr>
            <a:xfrm>
              <a:off x="775298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75298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6155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16155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9639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89639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48782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348782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38138" y="748043"/>
              <a:ext cx="2491555" cy="196351"/>
            </a:xfrm>
            <a:custGeom>
              <a:avLst/>
              <a:gdLst/>
              <a:ahLst/>
              <a:cxnLst/>
              <a:rect l="l" t="t" r="r" b="b"/>
              <a:pathLst>
                <a:path w="59703" h="4705" extrusionOk="0">
                  <a:moveTo>
                    <a:pt x="1068" y="1"/>
                  </a:moveTo>
                  <a:lnTo>
                    <a:pt x="945" y="18"/>
                  </a:lnTo>
                  <a:lnTo>
                    <a:pt x="840" y="53"/>
                  </a:lnTo>
                  <a:lnTo>
                    <a:pt x="735" y="88"/>
                  </a:lnTo>
                  <a:lnTo>
                    <a:pt x="630" y="140"/>
                  </a:lnTo>
                  <a:lnTo>
                    <a:pt x="525" y="193"/>
                  </a:lnTo>
                  <a:lnTo>
                    <a:pt x="438" y="263"/>
                  </a:lnTo>
                  <a:lnTo>
                    <a:pt x="351" y="350"/>
                  </a:lnTo>
                  <a:lnTo>
                    <a:pt x="281" y="438"/>
                  </a:lnTo>
                  <a:lnTo>
                    <a:pt x="211" y="525"/>
                  </a:lnTo>
                  <a:lnTo>
                    <a:pt x="158" y="613"/>
                  </a:lnTo>
                  <a:lnTo>
                    <a:pt x="106" y="718"/>
                  </a:lnTo>
                  <a:lnTo>
                    <a:pt x="53" y="822"/>
                  </a:lnTo>
                  <a:lnTo>
                    <a:pt x="36" y="945"/>
                  </a:lnTo>
                  <a:lnTo>
                    <a:pt x="18" y="1067"/>
                  </a:lnTo>
                  <a:lnTo>
                    <a:pt x="1" y="1190"/>
                  </a:lnTo>
                  <a:lnTo>
                    <a:pt x="1" y="4705"/>
                  </a:lnTo>
                  <a:lnTo>
                    <a:pt x="59702" y="4705"/>
                  </a:lnTo>
                  <a:lnTo>
                    <a:pt x="59702" y="1190"/>
                  </a:lnTo>
                  <a:lnTo>
                    <a:pt x="59685" y="1067"/>
                  </a:lnTo>
                  <a:lnTo>
                    <a:pt x="59667" y="945"/>
                  </a:lnTo>
                  <a:lnTo>
                    <a:pt x="59650" y="822"/>
                  </a:lnTo>
                  <a:lnTo>
                    <a:pt x="59597" y="718"/>
                  </a:lnTo>
                  <a:lnTo>
                    <a:pt x="59545" y="613"/>
                  </a:lnTo>
                  <a:lnTo>
                    <a:pt x="59492" y="525"/>
                  </a:lnTo>
                  <a:lnTo>
                    <a:pt x="59422" y="438"/>
                  </a:lnTo>
                  <a:lnTo>
                    <a:pt x="59352" y="350"/>
                  </a:lnTo>
                  <a:lnTo>
                    <a:pt x="59265" y="263"/>
                  </a:lnTo>
                  <a:lnTo>
                    <a:pt x="59178" y="193"/>
                  </a:lnTo>
                  <a:lnTo>
                    <a:pt x="59073" y="140"/>
                  </a:lnTo>
                  <a:lnTo>
                    <a:pt x="58968" y="88"/>
                  </a:lnTo>
                  <a:lnTo>
                    <a:pt x="58863" y="53"/>
                  </a:lnTo>
                  <a:lnTo>
                    <a:pt x="58758" y="18"/>
                  </a:lnTo>
                  <a:lnTo>
                    <a:pt x="58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8138" y="944358"/>
              <a:ext cx="2491555" cy="93439"/>
            </a:xfrm>
            <a:custGeom>
              <a:avLst/>
              <a:gdLst/>
              <a:ahLst/>
              <a:cxnLst/>
              <a:rect l="l" t="t" r="r" b="b"/>
              <a:pathLst>
                <a:path w="59703" h="2239" extrusionOk="0">
                  <a:moveTo>
                    <a:pt x="1" y="1"/>
                  </a:moveTo>
                  <a:lnTo>
                    <a:pt x="3603" y="2239"/>
                  </a:lnTo>
                  <a:lnTo>
                    <a:pt x="56100" y="2239"/>
                  </a:lnTo>
                  <a:lnTo>
                    <a:pt x="59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38138" y="944358"/>
              <a:ext cx="2491555" cy="93439"/>
            </a:xfrm>
            <a:custGeom>
              <a:avLst/>
              <a:gdLst/>
              <a:ahLst/>
              <a:cxnLst/>
              <a:rect l="l" t="t" r="r" b="b"/>
              <a:pathLst>
                <a:path w="59703" h="2239" extrusionOk="0">
                  <a:moveTo>
                    <a:pt x="1" y="1"/>
                  </a:moveTo>
                  <a:lnTo>
                    <a:pt x="3603" y="2239"/>
                  </a:lnTo>
                  <a:lnTo>
                    <a:pt x="59702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4005137" y="0"/>
            <a:ext cx="4307419" cy="408143"/>
            <a:chOff x="2640696" y="0"/>
            <a:chExt cx="5418819" cy="513388"/>
          </a:xfrm>
        </p:grpSpPr>
        <p:grpSp>
          <p:nvGrpSpPr>
            <p:cNvPr id="62" name="Google Shape;62;p2"/>
            <p:cNvGrpSpPr/>
            <p:nvPr/>
          </p:nvGrpSpPr>
          <p:grpSpPr>
            <a:xfrm>
              <a:off x="2640696" y="0"/>
              <a:ext cx="4305430" cy="428523"/>
              <a:chOff x="4838496" y="0"/>
              <a:chExt cx="4305430" cy="428523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4838496" y="0"/>
                <a:ext cx="4305430" cy="428518"/>
              </a:xfrm>
              <a:custGeom>
                <a:avLst/>
                <a:gdLst/>
                <a:ahLst/>
                <a:cxnLst/>
                <a:rect l="l" t="t" r="r" b="b"/>
                <a:pathLst>
                  <a:path w="130735" h="13012" extrusionOk="0">
                    <a:moveTo>
                      <a:pt x="0" y="1"/>
                    </a:moveTo>
                    <a:lnTo>
                      <a:pt x="0" y="5439"/>
                    </a:lnTo>
                    <a:lnTo>
                      <a:pt x="18" y="5824"/>
                    </a:lnTo>
                    <a:lnTo>
                      <a:pt x="53" y="6209"/>
                    </a:lnTo>
                    <a:lnTo>
                      <a:pt x="88" y="6594"/>
                    </a:lnTo>
                    <a:lnTo>
                      <a:pt x="158" y="6961"/>
                    </a:lnTo>
                    <a:lnTo>
                      <a:pt x="245" y="7328"/>
                    </a:lnTo>
                    <a:lnTo>
                      <a:pt x="350" y="7678"/>
                    </a:lnTo>
                    <a:lnTo>
                      <a:pt x="473" y="8045"/>
                    </a:lnTo>
                    <a:lnTo>
                      <a:pt x="595" y="8377"/>
                    </a:lnTo>
                    <a:lnTo>
                      <a:pt x="752" y="8710"/>
                    </a:lnTo>
                    <a:lnTo>
                      <a:pt x="927" y="9042"/>
                    </a:lnTo>
                    <a:lnTo>
                      <a:pt x="1102" y="9357"/>
                    </a:lnTo>
                    <a:lnTo>
                      <a:pt x="1294" y="9671"/>
                    </a:lnTo>
                    <a:lnTo>
                      <a:pt x="1522" y="9969"/>
                    </a:lnTo>
                    <a:lnTo>
                      <a:pt x="1732" y="10248"/>
                    </a:lnTo>
                    <a:lnTo>
                      <a:pt x="1976" y="10528"/>
                    </a:lnTo>
                    <a:lnTo>
                      <a:pt x="2221" y="10791"/>
                    </a:lnTo>
                    <a:lnTo>
                      <a:pt x="2484" y="11035"/>
                    </a:lnTo>
                    <a:lnTo>
                      <a:pt x="2763" y="11280"/>
                    </a:lnTo>
                    <a:lnTo>
                      <a:pt x="3061" y="11507"/>
                    </a:lnTo>
                    <a:lnTo>
                      <a:pt x="3358" y="11717"/>
                    </a:lnTo>
                    <a:lnTo>
                      <a:pt x="3655" y="11910"/>
                    </a:lnTo>
                    <a:lnTo>
                      <a:pt x="3970" y="12102"/>
                    </a:lnTo>
                    <a:lnTo>
                      <a:pt x="4302" y="12259"/>
                    </a:lnTo>
                    <a:lnTo>
                      <a:pt x="4634" y="12417"/>
                    </a:lnTo>
                    <a:lnTo>
                      <a:pt x="4984" y="12557"/>
                    </a:lnTo>
                    <a:lnTo>
                      <a:pt x="5334" y="12679"/>
                    </a:lnTo>
                    <a:lnTo>
                      <a:pt x="5701" y="12767"/>
                    </a:lnTo>
                    <a:lnTo>
                      <a:pt x="6051" y="12854"/>
                    </a:lnTo>
                    <a:lnTo>
                      <a:pt x="6436" y="12924"/>
                    </a:lnTo>
                    <a:lnTo>
                      <a:pt x="6803" y="12976"/>
                    </a:lnTo>
                    <a:lnTo>
                      <a:pt x="7188" y="13011"/>
                    </a:lnTo>
                    <a:lnTo>
                      <a:pt x="130735" y="13011"/>
                    </a:lnTo>
                    <a:lnTo>
                      <a:pt x="130735" y="8814"/>
                    </a:lnTo>
                    <a:lnTo>
                      <a:pt x="7590" y="8814"/>
                    </a:lnTo>
                    <a:lnTo>
                      <a:pt x="7240" y="8797"/>
                    </a:lnTo>
                    <a:lnTo>
                      <a:pt x="6908" y="8744"/>
                    </a:lnTo>
                    <a:lnTo>
                      <a:pt x="6576" y="8657"/>
                    </a:lnTo>
                    <a:lnTo>
                      <a:pt x="6261" y="8552"/>
                    </a:lnTo>
                    <a:lnTo>
                      <a:pt x="5981" y="8412"/>
                    </a:lnTo>
                    <a:lnTo>
                      <a:pt x="5701" y="8237"/>
                    </a:lnTo>
                    <a:lnTo>
                      <a:pt x="5439" y="8045"/>
                    </a:lnTo>
                    <a:lnTo>
                      <a:pt x="5194" y="7818"/>
                    </a:lnTo>
                    <a:lnTo>
                      <a:pt x="4984" y="7590"/>
                    </a:lnTo>
                    <a:lnTo>
                      <a:pt x="4774" y="7328"/>
                    </a:lnTo>
                    <a:lnTo>
                      <a:pt x="4617" y="7048"/>
                    </a:lnTo>
                    <a:lnTo>
                      <a:pt x="4477" y="6751"/>
                    </a:lnTo>
                    <a:lnTo>
                      <a:pt x="4355" y="6436"/>
                    </a:lnTo>
                    <a:lnTo>
                      <a:pt x="4267" y="6121"/>
                    </a:lnTo>
                    <a:lnTo>
                      <a:pt x="4215" y="5772"/>
                    </a:lnTo>
                    <a:lnTo>
                      <a:pt x="4197" y="5439"/>
                    </a:lnTo>
                    <a:lnTo>
                      <a:pt x="41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930050" y="0"/>
                <a:ext cx="4176467" cy="327151"/>
              </a:xfrm>
              <a:custGeom>
                <a:avLst/>
                <a:gdLst/>
                <a:ahLst/>
                <a:cxnLst/>
                <a:rect l="l" t="t" r="r" b="b"/>
                <a:pathLst>
                  <a:path w="126819" h="9934" extrusionOk="0">
                    <a:moveTo>
                      <a:pt x="1" y="1"/>
                    </a:moveTo>
                    <a:lnTo>
                      <a:pt x="1" y="6016"/>
                    </a:lnTo>
                    <a:lnTo>
                      <a:pt x="18" y="6419"/>
                    </a:lnTo>
                    <a:lnTo>
                      <a:pt x="88" y="6821"/>
                    </a:lnTo>
                    <a:lnTo>
                      <a:pt x="176" y="7188"/>
                    </a:lnTo>
                    <a:lnTo>
                      <a:pt x="316" y="7555"/>
                    </a:lnTo>
                    <a:lnTo>
                      <a:pt x="473" y="7888"/>
                    </a:lnTo>
                    <a:lnTo>
                      <a:pt x="665" y="8220"/>
                    </a:lnTo>
                    <a:lnTo>
                      <a:pt x="893" y="8517"/>
                    </a:lnTo>
                    <a:lnTo>
                      <a:pt x="1155" y="8797"/>
                    </a:lnTo>
                    <a:lnTo>
                      <a:pt x="1435" y="9042"/>
                    </a:lnTo>
                    <a:lnTo>
                      <a:pt x="1732" y="9269"/>
                    </a:lnTo>
                    <a:lnTo>
                      <a:pt x="2047" y="9461"/>
                    </a:lnTo>
                    <a:lnTo>
                      <a:pt x="2397" y="9636"/>
                    </a:lnTo>
                    <a:lnTo>
                      <a:pt x="2764" y="9759"/>
                    </a:lnTo>
                    <a:lnTo>
                      <a:pt x="3131" y="9864"/>
                    </a:lnTo>
                    <a:lnTo>
                      <a:pt x="3516" y="9916"/>
                    </a:lnTo>
                    <a:lnTo>
                      <a:pt x="3918" y="9934"/>
                    </a:lnTo>
                    <a:lnTo>
                      <a:pt x="126818" y="9934"/>
                    </a:lnTo>
                    <a:lnTo>
                      <a:pt x="126818" y="9724"/>
                    </a:lnTo>
                    <a:lnTo>
                      <a:pt x="3918" y="9724"/>
                    </a:lnTo>
                    <a:lnTo>
                      <a:pt x="3551" y="9706"/>
                    </a:lnTo>
                    <a:lnTo>
                      <a:pt x="3166" y="9654"/>
                    </a:lnTo>
                    <a:lnTo>
                      <a:pt x="2816" y="9566"/>
                    </a:lnTo>
                    <a:lnTo>
                      <a:pt x="2484" y="9444"/>
                    </a:lnTo>
                    <a:lnTo>
                      <a:pt x="2152" y="9287"/>
                    </a:lnTo>
                    <a:lnTo>
                      <a:pt x="1854" y="9094"/>
                    </a:lnTo>
                    <a:lnTo>
                      <a:pt x="1557" y="8884"/>
                    </a:lnTo>
                    <a:lnTo>
                      <a:pt x="1295" y="8640"/>
                    </a:lnTo>
                    <a:lnTo>
                      <a:pt x="1068" y="8377"/>
                    </a:lnTo>
                    <a:lnTo>
                      <a:pt x="840" y="8097"/>
                    </a:lnTo>
                    <a:lnTo>
                      <a:pt x="665" y="7783"/>
                    </a:lnTo>
                    <a:lnTo>
                      <a:pt x="508" y="7468"/>
                    </a:lnTo>
                    <a:lnTo>
                      <a:pt x="386" y="7118"/>
                    </a:lnTo>
                    <a:lnTo>
                      <a:pt x="298" y="6768"/>
                    </a:lnTo>
                    <a:lnTo>
                      <a:pt x="228" y="6401"/>
                    </a:lnTo>
                    <a:lnTo>
                      <a:pt x="211" y="6016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920269" y="241333"/>
                <a:ext cx="92178" cy="1353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110" extrusionOk="0">
                    <a:moveTo>
                      <a:pt x="2291" y="0"/>
                    </a:moveTo>
                    <a:lnTo>
                      <a:pt x="1" y="3707"/>
                    </a:lnTo>
                    <a:lnTo>
                      <a:pt x="228" y="3917"/>
                    </a:lnTo>
                    <a:lnTo>
                      <a:pt x="490" y="4110"/>
                    </a:lnTo>
                    <a:lnTo>
                      <a:pt x="2798" y="577"/>
                    </a:lnTo>
                    <a:lnTo>
                      <a:pt x="2659" y="455"/>
                    </a:lnTo>
                    <a:lnTo>
                      <a:pt x="2536" y="297"/>
                    </a:lnTo>
                    <a:lnTo>
                      <a:pt x="2414" y="15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516917" y="290272"/>
                <a:ext cx="31121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4198" extrusionOk="0">
                    <a:moveTo>
                      <a:pt x="193" y="0"/>
                    </a:moveTo>
                    <a:lnTo>
                      <a:pt x="0" y="4197"/>
                    </a:lnTo>
                    <a:lnTo>
                      <a:pt x="630" y="4197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595356" y="290272"/>
                <a:ext cx="36325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198" extrusionOk="0">
                    <a:moveTo>
                      <a:pt x="193" y="0"/>
                    </a:moveTo>
                    <a:lnTo>
                      <a:pt x="1" y="4197"/>
                    </a:lnTo>
                    <a:lnTo>
                      <a:pt x="735" y="4197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520717" y="290272"/>
                <a:ext cx="64548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198" extrusionOk="0">
                    <a:moveTo>
                      <a:pt x="1" y="0"/>
                    </a:moveTo>
                    <a:lnTo>
                      <a:pt x="1260" y="4197"/>
                    </a:lnTo>
                    <a:lnTo>
                      <a:pt x="1959" y="419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612987" y="290272"/>
                <a:ext cx="33426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198" extrusionOk="0">
                    <a:moveTo>
                      <a:pt x="1" y="0"/>
                    </a:moveTo>
                    <a:lnTo>
                      <a:pt x="595" y="4197"/>
                    </a:lnTo>
                    <a:lnTo>
                      <a:pt x="1015" y="4197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6869698" y="168"/>
              <a:ext cx="1189817" cy="513220"/>
              <a:chOff x="4197450" y="-466725"/>
              <a:chExt cx="945650" cy="40790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4684925" y="-466725"/>
                <a:ext cx="458175" cy="325275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3011" extrusionOk="0">
                    <a:moveTo>
                      <a:pt x="14130" y="0"/>
                    </a:moveTo>
                    <a:lnTo>
                      <a:pt x="14130" y="5421"/>
                    </a:lnTo>
                    <a:lnTo>
                      <a:pt x="14112" y="5771"/>
                    </a:lnTo>
                    <a:lnTo>
                      <a:pt x="14060" y="6103"/>
                    </a:lnTo>
                    <a:lnTo>
                      <a:pt x="13972" y="6435"/>
                    </a:lnTo>
                    <a:lnTo>
                      <a:pt x="13867" y="6750"/>
                    </a:lnTo>
                    <a:lnTo>
                      <a:pt x="13727" y="7030"/>
                    </a:lnTo>
                    <a:lnTo>
                      <a:pt x="13553" y="7310"/>
                    </a:lnTo>
                    <a:lnTo>
                      <a:pt x="13360" y="7572"/>
                    </a:lnTo>
                    <a:lnTo>
                      <a:pt x="13133" y="7817"/>
                    </a:lnTo>
                    <a:lnTo>
                      <a:pt x="12906" y="8044"/>
                    </a:lnTo>
                    <a:lnTo>
                      <a:pt x="12643" y="8237"/>
                    </a:lnTo>
                    <a:lnTo>
                      <a:pt x="12363" y="8394"/>
                    </a:lnTo>
                    <a:lnTo>
                      <a:pt x="12066" y="8551"/>
                    </a:lnTo>
                    <a:lnTo>
                      <a:pt x="11751" y="8656"/>
                    </a:lnTo>
                    <a:lnTo>
                      <a:pt x="11437" y="8744"/>
                    </a:lnTo>
                    <a:lnTo>
                      <a:pt x="11087" y="8796"/>
                    </a:lnTo>
                    <a:lnTo>
                      <a:pt x="10755" y="8814"/>
                    </a:lnTo>
                    <a:lnTo>
                      <a:pt x="0" y="8814"/>
                    </a:lnTo>
                    <a:lnTo>
                      <a:pt x="0" y="13011"/>
                    </a:lnTo>
                    <a:lnTo>
                      <a:pt x="10755" y="13011"/>
                    </a:lnTo>
                    <a:lnTo>
                      <a:pt x="11139" y="12993"/>
                    </a:lnTo>
                    <a:lnTo>
                      <a:pt x="11524" y="12976"/>
                    </a:lnTo>
                    <a:lnTo>
                      <a:pt x="11909" y="12923"/>
                    </a:lnTo>
                    <a:lnTo>
                      <a:pt x="12276" y="12853"/>
                    </a:lnTo>
                    <a:lnTo>
                      <a:pt x="12643" y="12766"/>
                    </a:lnTo>
                    <a:lnTo>
                      <a:pt x="12993" y="12661"/>
                    </a:lnTo>
                    <a:lnTo>
                      <a:pt x="13360" y="12538"/>
                    </a:lnTo>
                    <a:lnTo>
                      <a:pt x="13693" y="12416"/>
                    </a:lnTo>
                    <a:lnTo>
                      <a:pt x="14025" y="12259"/>
                    </a:lnTo>
                    <a:lnTo>
                      <a:pt x="14357" y="12084"/>
                    </a:lnTo>
                    <a:lnTo>
                      <a:pt x="14672" y="11909"/>
                    </a:lnTo>
                    <a:lnTo>
                      <a:pt x="14987" y="11717"/>
                    </a:lnTo>
                    <a:lnTo>
                      <a:pt x="15284" y="11507"/>
                    </a:lnTo>
                    <a:lnTo>
                      <a:pt x="15564" y="11279"/>
                    </a:lnTo>
                    <a:lnTo>
                      <a:pt x="15843" y="11035"/>
                    </a:lnTo>
                    <a:lnTo>
                      <a:pt x="16106" y="10790"/>
                    </a:lnTo>
                    <a:lnTo>
                      <a:pt x="16351" y="10527"/>
                    </a:lnTo>
                    <a:lnTo>
                      <a:pt x="16595" y="10248"/>
                    </a:lnTo>
                    <a:lnTo>
                      <a:pt x="16823" y="9968"/>
                    </a:lnTo>
                    <a:lnTo>
                      <a:pt x="17033" y="9671"/>
                    </a:lnTo>
                    <a:lnTo>
                      <a:pt x="17225" y="9356"/>
                    </a:lnTo>
                    <a:lnTo>
                      <a:pt x="17417" y="9041"/>
                    </a:lnTo>
                    <a:lnTo>
                      <a:pt x="17575" y="8709"/>
                    </a:lnTo>
                    <a:lnTo>
                      <a:pt x="17732" y="8376"/>
                    </a:lnTo>
                    <a:lnTo>
                      <a:pt x="17872" y="8027"/>
                    </a:lnTo>
                    <a:lnTo>
                      <a:pt x="17994" y="7677"/>
                    </a:lnTo>
                    <a:lnTo>
                      <a:pt x="18082" y="7327"/>
                    </a:lnTo>
                    <a:lnTo>
                      <a:pt x="18169" y="6960"/>
                    </a:lnTo>
                    <a:lnTo>
                      <a:pt x="18239" y="6575"/>
                    </a:lnTo>
                    <a:lnTo>
                      <a:pt x="18292" y="6208"/>
                    </a:lnTo>
                    <a:lnTo>
                      <a:pt x="18327" y="5823"/>
                    </a:lnTo>
                    <a:lnTo>
                      <a:pt x="18327" y="5421"/>
                    </a:lnTo>
                    <a:lnTo>
                      <a:pt x="183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4794650" y="-466725"/>
                <a:ext cx="275000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9863" extrusionOk="0">
                    <a:moveTo>
                      <a:pt x="10790" y="0"/>
                    </a:moveTo>
                    <a:lnTo>
                      <a:pt x="10790" y="5141"/>
                    </a:lnTo>
                    <a:lnTo>
                      <a:pt x="10772" y="5369"/>
                    </a:lnTo>
                    <a:lnTo>
                      <a:pt x="10772" y="5596"/>
                    </a:lnTo>
                    <a:lnTo>
                      <a:pt x="10737" y="5823"/>
                    </a:lnTo>
                    <a:lnTo>
                      <a:pt x="10702" y="6051"/>
                    </a:lnTo>
                    <a:lnTo>
                      <a:pt x="10650" y="6260"/>
                    </a:lnTo>
                    <a:lnTo>
                      <a:pt x="10580" y="6488"/>
                    </a:lnTo>
                    <a:lnTo>
                      <a:pt x="10510" y="6698"/>
                    </a:lnTo>
                    <a:lnTo>
                      <a:pt x="10440" y="6890"/>
                    </a:lnTo>
                    <a:lnTo>
                      <a:pt x="10335" y="7100"/>
                    </a:lnTo>
                    <a:lnTo>
                      <a:pt x="10248" y="7292"/>
                    </a:lnTo>
                    <a:lnTo>
                      <a:pt x="10143" y="7485"/>
                    </a:lnTo>
                    <a:lnTo>
                      <a:pt x="10020" y="7659"/>
                    </a:lnTo>
                    <a:lnTo>
                      <a:pt x="9758" y="8009"/>
                    </a:lnTo>
                    <a:lnTo>
                      <a:pt x="9461" y="8324"/>
                    </a:lnTo>
                    <a:lnTo>
                      <a:pt x="9146" y="8621"/>
                    </a:lnTo>
                    <a:lnTo>
                      <a:pt x="8796" y="8884"/>
                    </a:lnTo>
                    <a:lnTo>
                      <a:pt x="8621" y="9006"/>
                    </a:lnTo>
                    <a:lnTo>
                      <a:pt x="8429" y="9111"/>
                    </a:lnTo>
                    <a:lnTo>
                      <a:pt x="8237" y="9198"/>
                    </a:lnTo>
                    <a:lnTo>
                      <a:pt x="8027" y="9303"/>
                    </a:lnTo>
                    <a:lnTo>
                      <a:pt x="7835" y="9373"/>
                    </a:lnTo>
                    <a:lnTo>
                      <a:pt x="7625" y="9443"/>
                    </a:lnTo>
                    <a:lnTo>
                      <a:pt x="7397" y="9513"/>
                    </a:lnTo>
                    <a:lnTo>
                      <a:pt x="7188" y="9566"/>
                    </a:lnTo>
                    <a:lnTo>
                      <a:pt x="6960" y="9601"/>
                    </a:lnTo>
                    <a:lnTo>
                      <a:pt x="6733" y="9636"/>
                    </a:lnTo>
                    <a:lnTo>
                      <a:pt x="6506" y="9653"/>
                    </a:lnTo>
                    <a:lnTo>
                      <a:pt x="0" y="9653"/>
                    </a:lnTo>
                    <a:lnTo>
                      <a:pt x="0" y="9863"/>
                    </a:lnTo>
                    <a:lnTo>
                      <a:pt x="6278" y="9863"/>
                    </a:lnTo>
                    <a:lnTo>
                      <a:pt x="6523" y="9845"/>
                    </a:lnTo>
                    <a:lnTo>
                      <a:pt x="6768" y="9828"/>
                    </a:lnTo>
                    <a:lnTo>
                      <a:pt x="6995" y="9810"/>
                    </a:lnTo>
                    <a:lnTo>
                      <a:pt x="7223" y="9758"/>
                    </a:lnTo>
                    <a:lnTo>
                      <a:pt x="7450" y="9705"/>
                    </a:lnTo>
                    <a:lnTo>
                      <a:pt x="7677" y="9653"/>
                    </a:lnTo>
                    <a:lnTo>
                      <a:pt x="7905" y="9566"/>
                    </a:lnTo>
                    <a:lnTo>
                      <a:pt x="8114" y="9496"/>
                    </a:lnTo>
                    <a:lnTo>
                      <a:pt x="8324" y="9391"/>
                    </a:lnTo>
                    <a:lnTo>
                      <a:pt x="8534" y="9286"/>
                    </a:lnTo>
                    <a:lnTo>
                      <a:pt x="8726" y="9181"/>
                    </a:lnTo>
                    <a:lnTo>
                      <a:pt x="8919" y="9058"/>
                    </a:lnTo>
                    <a:lnTo>
                      <a:pt x="9094" y="8919"/>
                    </a:lnTo>
                    <a:lnTo>
                      <a:pt x="9286" y="8779"/>
                    </a:lnTo>
                    <a:lnTo>
                      <a:pt x="9443" y="8639"/>
                    </a:lnTo>
                    <a:lnTo>
                      <a:pt x="9618" y="8481"/>
                    </a:lnTo>
                    <a:lnTo>
                      <a:pt x="9776" y="8306"/>
                    </a:lnTo>
                    <a:lnTo>
                      <a:pt x="9916" y="8149"/>
                    </a:lnTo>
                    <a:lnTo>
                      <a:pt x="10055" y="7957"/>
                    </a:lnTo>
                    <a:lnTo>
                      <a:pt x="10195" y="7782"/>
                    </a:lnTo>
                    <a:lnTo>
                      <a:pt x="10318" y="7590"/>
                    </a:lnTo>
                    <a:lnTo>
                      <a:pt x="10423" y="7397"/>
                    </a:lnTo>
                    <a:lnTo>
                      <a:pt x="10528" y="7187"/>
                    </a:lnTo>
                    <a:lnTo>
                      <a:pt x="10633" y="6977"/>
                    </a:lnTo>
                    <a:lnTo>
                      <a:pt x="10702" y="6768"/>
                    </a:lnTo>
                    <a:lnTo>
                      <a:pt x="10790" y="6540"/>
                    </a:lnTo>
                    <a:lnTo>
                      <a:pt x="10842" y="6313"/>
                    </a:lnTo>
                    <a:lnTo>
                      <a:pt x="10895" y="6086"/>
                    </a:lnTo>
                    <a:lnTo>
                      <a:pt x="10947" y="5858"/>
                    </a:lnTo>
                    <a:lnTo>
                      <a:pt x="10965" y="5631"/>
                    </a:lnTo>
                    <a:lnTo>
                      <a:pt x="10982" y="5386"/>
                    </a:lnTo>
                    <a:lnTo>
                      <a:pt x="11000" y="5141"/>
                    </a:lnTo>
                    <a:lnTo>
                      <a:pt x="1100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026800" y="-320275"/>
                <a:ext cx="935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3988" extrusionOk="0">
                    <a:moveTo>
                      <a:pt x="420" y="0"/>
                    </a:moveTo>
                    <a:lnTo>
                      <a:pt x="367" y="333"/>
                    </a:lnTo>
                    <a:lnTo>
                      <a:pt x="280" y="647"/>
                    </a:lnTo>
                    <a:lnTo>
                      <a:pt x="157" y="962"/>
                    </a:lnTo>
                    <a:lnTo>
                      <a:pt x="0" y="1242"/>
                    </a:lnTo>
                    <a:lnTo>
                      <a:pt x="3235" y="3987"/>
                    </a:lnTo>
                    <a:lnTo>
                      <a:pt x="3497" y="3585"/>
                    </a:lnTo>
                    <a:lnTo>
                      <a:pt x="3742" y="3183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88825" y="-337325"/>
                <a:ext cx="526825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21073" h="10703" extrusionOk="0">
                    <a:moveTo>
                      <a:pt x="21073" y="0"/>
                    </a:moveTo>
                    <a:lnTo>
                      <a:pt x="1" y="263"/>
                    </a:lnTo>
                    <a:lnTo>
                      <a:pt x="1" y="10702"/>
                    </a:lnTo>
                    <a:lnTo>
                      <a:pt x="20810" y="10702"/>
                    </a:lnTo>
                    <a:lnTo>
                      <a:pt x="210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197450" y="-330775"/>
                <a:ext cx="91400" cy="2719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0878" extrusionOk="0">
                    <a:moveTo>
                      <a:pt x="1" y="1"/>
                    </a:moveTo>
                    <a:lnTo>
                      <a:pt x="753" y="10878"/>
                    </a:lnTo>
                    <a:lnTo>
                      <a:pt x="3656" y="10440"/>
                    </a:lnTo>
                    <a:lnTo>
                      <a:pt x="36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306325" y="-303225"/>
                <a:ext cx="2107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8447" extrusionOk="0">
                    <a:moveTo>
                      <a:pt x="4005" y="0"/>
                    </a:moveTo>
                    <a:lnTo>
                      <a:pt x="3777" y="18"/>
                    </a:lnTo>
                    <a:lnTo>
                      <a:pt x="3567" y="53"/>
                    </a:lnTo>
                    <a:lnTo>
                      <a:pt x="3358" y="88"/>
                    </a:lnTo>
                    <a:lnTo>
                      <a:pt x="2955" y="193"/>
                    </a:lnTo>
                    <a:lnTo>
                      <a:pt x="2571" y="333"/>
                    </a:lnTo>
                    <a:lnTo>
                      <a:pt x="2203" y="507"/>
                    </a:lnTo>
                    <a:lnTo>
                      <a:pt x="1854" y="717"/>
                    </a:lnTo>
                    <a:lnTo>
                      <a:pt x="1521" y="962"/>
                    </a:lnTo>
                    <a:lnTo>
                      <a:pt x="1224" y="1242"/>
                    </a:lnTo>
                    <a:lnTo>
                      <a:pt x="962" y="1539"/>
                    </a:lnTo>
                    <a:lnTo>
                      <a:pt x="717" y="1854"/>
                    </a:lnTo>
                    <a:lnTo>
                      <a:pt x="507" y="2204"/>
                    </a:lnTo>
                    <a:lnTo>
                      <a:pt x="332" y="2571"/>
                    </a:lnTo>
                    <a:lnTo>
                      <a:pt x="175" y="2973"/>
                    </a:lnTo>
                    <a:lnTo>
                      <a:pt x="70" y="3375"/>
                    </a:lnTo>
                    <a:lnTo>
                      <a:pt x="35" y="3585"/>
                    </a:lnTo>
                    <a:lnTo>
                      <a:pt x="18" y="3795"/>
                    </a:lnTo>
                    <a:lnTo>
                      <a:pt x="0" y="4005"/>
                    </a:lnTo>
                    <a:lnTo>
                      <a:pt x="0" y="4215"/>
                    </a:lnTo>
                    <a:lnTo>
                      <a:pt x="0" y="4442"/>
                    </a:lnTo>
                    <a:lnTo>
                      <a:pt x="18" y="4652"/>
                    </a:lnTo>
                    <a:lnTo>
                      <a:pt x="35" y="4862"/>
                    </a:lnTo>
                    <a:lnTo>
                      <a:pt x="70" y="5072"/>
                    </a:lnTo>
                    <a:lnTo>
                      <a:pt x="175" y="5474"/>
                    </a:lnTo>
                    <a:lnTo>
                      <a:pt x="332" y="5859"/>
                    </a:lnTo>
                    <a:lnTo>
                      <a:pt x="507" y="6226"/>
                    </a:lnTo>
                    <a:lnTo>
                      <a:pt x="717" y="6575"/>
                    </a:lnTo>
                    <a:lnTo>
                      <a:pt x="962" y="6908"/>
                    </a:lnTo>
                    <a:lnTo>
                      <a:pt x="1224" y="7205"/>
                    </a:lnTo>
                    <a:lnTo>
                      <a:pt x="1521" y="7485"/>
                    </a:lnTo>
                    <a:lnTo>
                      <a:pt x="1854" y="7730"/>
                    </a:lnTo>
                    <a:lnTo>
                      <a:pt x="2203" y="7940"/>
                    </a:lnTo>
                    <a:lnTo>
                      <a:pt x="2571" y="8114"/>
                    </a:lnTo>
                    <a:lnTo>
                      <a:pt x="2955" y="8254"/>
                    </a:lnTo>
                    <a:lnTo>
                      <a:pt x="3358" y="8359"/>
                    </a:lnTo>
                    <a:lnTo>
                      <a:pt x="3567" y="8394"/>
                    </a:lnTo>
                    <a:lnTo>
                      <a:pt x="3777" y="8429"/>
                    </a:lnTo>
                    <a:lnTo>
                      <a:pt x="4005" y="8429"/>
                    </a:lnTo>
                    <a:lnTo>
                      <a:pt x="4215" y="8447"/>
                    </a:lnTo>
                    <a:lnTo>
                      <a:pt x="4424" y="8429"/>
                    </a:lnTo>
                    <a:lnTo>
                      <a:pt x="4652" y="8429"/>
                    </a:lnTo>
                    <a:lnTo>
                      <a:pt x="4862" y="8394"/>
                    </a:lnTo>
                    <a:lnTo>
                      <a:pt x="5071" y="8359"/>
                    </a:lnTo>
                    <a:lnTo>
                      <a:pt x="5474" y="8254"/>
                    </a:lnTo>
                    <a:lnTo>
                      <a:pt x="5858" y="8114"/>
                    </a:lnTo>
                    <a:lnTo>
                      <a:pt x="6226" y="7940"/>
                    </a:lnTo>
                    <a:lnTo>
                      <a:pt x="6575" y="7730"/>
                    </a:lnTo>
                    <a:lnTo>
                      <a:pt x="6908" y="7485"/>
                    </a:lnTo>
                    <a:lnTo>
                      <a:pt x="7205" y="7205"/>
                    </a:lnTo>
                    <a:lnTo>
                      <a:pt x="7467" y="6908"/>
                    </a:lnTo>
                    <a:lnTo>
                      <a:pt x="7712" y="6575"/>
                    </a:lnTo>
                    <a:lnTo>
                      <a:pt x="7922" y="6226"/>
                    </a:lnTo>
                    <a:lnTo>
                      <a:pt x="8097" y="5859"/>
                    </a:lnTo>
                    <a:lnTo>
                      <a:pt x="8254" y="5474"/>
                    </a:lnTo>
                    <a:lnTo>
                      <a:pt x="8341" y="5072"/>
                    </a:lnTo>
                    <a:lnTo>
                      <a:pt x="8394" y="4862"/>
                    </a:lnTo>
                    <a:lnTo>
                      <a:pt x="8411" y="4652"/>
                    </a:lnTo>
                    <a:lnTo>
                      <a:pt x="8429" y="4442"/>
                    </a:lnTo>
                    <a:lnTo>
                      <a:pt x="8429" y="4215"/>
                    </a:lnTo>
                    <a:lnTo>
                      <a:pt x="8429" y="4005"/>
                    </a:lnTo>
                    <a:lnTo>
                      <a:pt x="8411" y="3795"/>
                    </a:lnTo>
                    <a:lnTo>
                      <a:pt x="8394" y="3585"/>
                    </a:lnTo>
                    <a:lnTo>
                      <a:pt x="8341" y="3375"/>
                    </a:lnTo>
                    <a:lnTo>
                      <a:pt x="8254" y="2973"/>
                    </a:lnTo>
                    <a:lnTo>
                      <a:pt x="8097" y="2571"/>
                    </a:lnTo>
                    <a:lnTo>
                      <a:pt x="7922" y="2204"/>
                    </a:lnTo>
                    <a:lnTo>
                      <a:pt x="7712" y="1854"/>
                    </a:lnTo>
                    <a:lnTo>
                      <a:pt x="7467" y="1539"/>
                    </a:lnTo>
                    <a:lnTo>
                      <a:pt x="7205" y="1242"/>
                    </a:lnTo>
                    <a:lnTo>
                      <a:pt x="6908" y="962"/>
                    </a:lnTo>
                    <a:lnTo>
                      <a:pt x="6575" y="717"/>
                    </a:lnTo>
                    <a:lnTo>
                      <a:pt x="6226" y="507"/>
                    </a:lnTo>
                    <a:lnTo>
                      <a:pt x="5858" y="333"/>
                    </a:lnTo>
                    <a:lnTo>
                      <a:pt x="5474" y="193"/>
                    </a:lnTo>
                    <a:lnTo>
                      <a:pt x="5071" y="88"/>
                    </a:lnTo>
                    <a:lnTo>
                      <a:pt x="4862" y="53"/>
                    </a:lnTo>
                    <a:lnTo>
                      <a:pt x="4652" y="18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417800" y="-303225"/>
                <a:ext cx="111500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8447" extrusionOk="0">
                    <a:moveTo>
                      <a:pt x="245" y="0"/>
                    </a:moveTo>
                    <a:lnTo>
                      <a:pt x="0" y="18"/>
                    </a:lnTo>
                    <a:lnTo>
                      <a:pt x="403" y="53"/>
                    </a:lnTo>
                    <a:lnTo>
                      <a:pt x="805" y="140"/>
                    </a:lnTo>
                    <a:lnTo>
                      <a:pt x="1189" y="263"/>
                    </a:lnTo>
                    <a:lnTo>
                      <a:pt x="1557" y="402"/>
                    </a:lnTo>
                    <a:lnTo>
                      <a:pt x="1906" y="595"/>
                    </a:lnTo>
                    <a:lnTo>
                      <a:pt x="2239" y="805"/>
                    </a:lnTo>
                    <a:lnTo>
                      <a:pt x="2536" y="1050"/>
                    </a:lnTo>
                    <a:lnTo>
                      <a:pt x="2816" y="1329"/>
                    </a:lnTo>
                    <a:lnTo>
                      <a:pt x="3078" y="1609"/>
                    </a:lnTo>
                    <a:lnTo>
                      <a:pt x="3305" y="1941"/>
                    </a:lnTo>
                    <a:lnTo>
                      <a:pt x="3498" y="2274"/>
                    </a:lnTo>
                    <a:lnTo>
                      <a:pt x="3673" y="2641"/>
                    </a:lnTo>
                    <a:lnTo>
                      <a:pt x="3795" y="3008"/>
                    </a:lnTo>
                    <a:lnTo>
                      <a:pt x="3900" y="3393"/>
                    </a:lnTo>
                    <a:lnTo>
                      <a:pt x="3952" y="3813"/>
                    </a:lnTo>
                    <a:lnTo>
                      <a:pt x="3970" y="4215"/>
                    </a:lnTo>
                    <a:lnTo>
                      <a:pt x="3952" y="4634"/>
                    </a:lnTo>
                    <a:lnTo>
                      <a:pt x="3900" y="5037"/>
                    </a:lnTo>
                    <a:lnTo>
                      <a:pt x="3795" y="5439"/>
                    </a:lnTo>
                    <a:lnTo>
                      <a:pt x="3673" y="5806"/>
                    </a:lnTo>
                    <a:lnTo>
                      <a:pt x="3498" y="6173"/>
                    </a:lnTo>
                    <a:lnTo>
                      <a:pt x="3305" y="6506"/>
                    </a:lnTo>
                    <a:lnTo>
                      <a:pt x="3078" y="6820"/>
                    </a:lnTo>
                    <a:lnTo>
                      <a:pt x="2816" y="7118"/>
                    </a:lnTo>
                    <a:lnTo>
                      <a:pt x="2536" y="7397"/>
                    </a:lnTo>
                    <a:lnTo>
                      <a:pt x="2239" y="7642"/>
                    </a:lnTo>
                    <a:lnTo>
                      <a:pt x="1906" y="7852"/>
                    </a:lnTo>
                    <a:lnTo>
                      <a:pt x="1557" y="8027"/>
                    </a:lnTo>
                    <a:lnTo>
                      <a:pt x="1189" y="8184"/>
                    </a:lnTo>
                    <a:lnTo>
                      <a:pt x="805" y="8307"/>
                    </a:lnTo>
                    <a:lnTo>
                      <a:pt x="403" y="8394"/>
                    </a:lnTo>
                    <a:lnTo>
                      <a:pt x="0" y="8429"/>
                    </a:lnTo>
                    <a:lnTo>
                      <a:pt x="245" y="8447"/>
                    </a:lnTo>
                    <a:lnTo>
                      <a:pt x="455" y="8429"/>
                    </a:lnTo>
                    <a:lnTo>
                      <a:pt x="682" y="8429"/>
                    </a:lnTo>
                    <a:lnTo>
                      <a:pt x="892" y="8394"/>
                    </a:lnTo>
                    <a:lnTo>
                      <a:pt x="1102" y="8359"/>
                    </a:lnTo>
                    <a:lnTo>
                      <a:pt x="1504" y="8254"/>
                    </a:lnTo>
                    <a:lnTo>
                      <a:pt x="1889" y="8114"/>
                    </a:lnTo>
                    <a:lnTo>
                      <a:pt x="2256" y="7940"/>
                    </a:lnTo>
                    <a:lnTo>
                      <a:pt x="2606" y="7730"/>
                    </a:lnTo>
                    <a:lnTo>
                      <a:pt x="2938" y="7485"/>
                    </a:lnTo>
                    <a:lnTo>
                      <a:pt x="3235" y="7205"/>
                    </a:lnTo>
                    <a:lnTo>
                      <a:pt x="3498" y="6908"/>
                    </a:lnTo>
                    <a:lnTo>
                      <a:pt x="3743" y="6575"/>
                    </a:lnTo>
                    <a:lnTo>
                      <a:pt x="3952" y="6226"/>
                    </a:lnTo>
                    <a:lnTo>
                      <a:pt x="4127" y="5859"/>
                    </a:lnTo>
                    <a:lnTo>
                      <a:pt x="4285" y="5474"/>
                    </a:lnTo>
                    <a:lnTo>
                      <a:pt x="4390" y="5072"/>
                    </a:lnTo>
                    <a:lnTo>
                      <a:pt x="4425" y="4862"/>
                    </a:lnTo>
                    <a:lnTo>
                      <a:pt x="4442" y="4652"/>
                    </a:lnTo>
                    <a:lnTo>
                      <a:pt x="4460" y="4442"/>
                    </a:lnTo>
                    <a:lnTo>
                      <a:pt x="4460" y="4215"/>
                    </a:lnTo>
                    <a:lnTo>
                      <a:pt x="4460" y="4005"/>
                    </a:lnTo>
                    <a:lnTo>
                      <a:pt x="4442" y="3795"/>
                    </a:lnTo>
                    <a:lnTo>
                      <a:pt x="4425" y="3585"/>
                    </a:lnTo>
                    <a:lnTo>
                      <a:pt x="4390" y="3375"/>
                    </a:lnTo>
                    <a:lnTo>
                      <a:pt x="4285" y="2973"/>
                    </a:lnTo>
                    <a:lnTo>
                      <a:pt x="4127" y="2571"/>
                    </a:lnTo>
                    <a:lnTo>
                      <a:pt x="3952" y="2204"/>
                    </a:lnTo>
                    <a:lnTo>
                      <a:pt x="3743" y="1854"/>
                    </a:lnTo>
                    <a:lnTo>
                      <a:pt x="3498" y="1539"/>
                    </a:lnTo>
                    <a:lnTo>
                      <a:pt x="3235" y="1242"/>
                    </a:lnTo>
                    <a:lnTo>
                      <a:pt x="2938" y="962"/>
                    </a:lnTo>
                    <a:lnTo>
                      <a:pt x="2606" y="717"/>
                    </a:lnTo>
                    <a:lnTo>
                      <a:pt x="2256" y="507"/>
                    </a:lnTo>
                    <a:lnTo>
                      <a:pt x="1889" y="333"/>
                    </a:lnTo>
                    <a:lnTo>
                      <a:pt x="1504" y="193"/>
                    </a:lnTo>
                    <a:lnTo>
                      <a:pt x="1102" y="88"/>
                    </a:lnTo>
                    <a:lnTo>
                      <a:pt x="892" y="53"/>
                    </a:lnTo>
                    <a:lnTo>
                      <a:pt x="682" y="18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395500" y="-223675"/>
                <a:ext cx="51600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065" extrusionOk="0">
                    <a:moveTo>
                      <a:pt x="1032" y="1"/>
                    </a:moveTo>
                    <a:lnTo>
                      <a:pt x="927" y="18"/>
                    </a:lnTo>
                    <a:lnTo>
                      <a:pt x="840" y="36"/>
                    </a:lnTo>
                    <a:lnTo>
                      <a:pt x="630" y="88"/>
                    </a:lnTo>
                    <a:lnTo>
                      <a:pt x="455" y="193"/>
                    </a:lnTo>
                    <a:lnTo>
                      <a:pt x="315" y="316"/>
                    </a:lnTo>
                    <a:lnTo>
                      <a:pt x="193" y="456"/>
                    </a:lnTo>
                    <a:lnTo>
                      <a:pt x="88" y="631"/>
                    </a:lnTo>
                    <a:lnTo>
                      <a:pt x="35" y="840"/>
                    </a:lnTo>
                    <a:lnTo>
                      <a:pt x="18" y="928"/>
                    </a:lnTo>
                    <a:lnTo>
                      <a:pt x="0" y="1033"/>
                    </a:lnTo>
                    <a:lnTo>
                      <a:pt x="18" y="1138"/>
                    </a:lnTo>
                    <a:lnTo>
                      <a:pt x="35" y="1243"/>
                    </a:lnTo>
                    <a:lnTo>
                      <a:pt x="88" y="1435"/>
                    </a:lnTo>
                    <a:lnTo>
                      <a:pt x="193" y="1610"/>
                    </a:lnTo>
                    <a:lnTo>
                      <a:pt x="315" y="1767"/>
                    </a:lnTo>
                    <a:lnTo>
                      <a:pt x="455" y="1890"/>
                    </a:lnTo>
                    <a:lnTo>
                      <a:pt x="630" y="1995"/>
                    </a:lnTo>
                    <a:lnTo>
                      <a:pt x="840" y="2047"/>
                    </a:lnTo>
                    <a:lnTo>
                      <a:pt x="927" y="2064"/>
                    </a:lnTo>
                    <a:lnTo>
                      <a:pt x="1137" y="2064"/>
                    </a:lnTo>
                    <a:lnTo>
                      <a:pt x="1242" y="2047"/>
                    </a:lnTo>
                    <a:lnTo>
                      <a:pt x="1434" y="1995"/>
                    </a:lnTo>
                    <a:lnTo>
                      <a:pt x="1609" y="1890"/>
                    </a:lnTo>
                    <a:lnTo>
                      <a:pt x="1767" y="1767"/>
                    </a:lnTo>
                    <a:lnTo>
                      <a:pt x="1889" y="1610"/>
                    </a:lnTo>
                    <a:lnTo>
                      <a:pt x="1994" y="1435"/>
                    </a:lnTo>
                    <a:lnTo>
                      <a:pt x="2046" y="1243"/>
                    </a:lnTo>
                    <a:lnTo>
                      <a:pt x="2064" y="1138"/>
                    </a:lnTo>
                    <a:lnTo>
                      <a:pt x="2064" y="1033"/>
                    </a:lnTo>
                    <a:lnTo>
                      <a:pt x="2064" y="928"/>
                    </a:lnTo>
                    <a:lnTo>
                      <a:pt x="2046" y="840"/>
                    </a:lnTo>
                    <a:lnTo>
                      <a:pt x="1994" y="631"/>
                    </a:lnTo>
                    <a:lnTo>
                      <a:pt x="1889" y="456"/>
                    </a:lnTo>
                    <a:lnTo>
                      <a:pt x="1767" y="316"/>
                    </a:lnTo>
                    <a:lnTo>
                      <a:pt x="1609" y="193"/>
                    </a:lnTo>
                    <a:lnTo>
                      <a:pt x="1434" y="88"/>
                    </a:lnTo>
                    <a:lnTo>
                      <a:pt x="1242" y="36"/>
                    </a:lnTo>
                    <a:lnTo>
                      <a:pt x="1137" y="18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04250" y="-220175"/>
                <a:ext cx="389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558" extrusionOk="0">
                    <a:moveTo>
                      <a:pt x="770" y="1"/>
                    </a:moveTo>
                    <a:lnTo>
                      <a:pt x="612" y="18"/>
                    </a:lnTo>
                    <a:lnTo>
                      <a:pt x="472" y="71"/>
                    </a:lnTo>
                    <a:lnTo>
                      <a:pt x="332" y="141"/>
                    </a:lnTo>
                    <a:lnTo>
                      <a:pt x="228" y="228"/>
                    </a:lnTo>
                    <a:lnTo>
                      <a:pt x="123" y="351"/>
                    </a:lnTo>
                    <a:lnTo>
                      <a:pt x="53" y="491"/>
                    </a:lnTo>
                    <a:lnTo>
                      <a:pt x="18" y="630"/>
                    </a:lnTo>
                    <a:lnTo>
                      <a:pt x="0" y="788"/>
                    </a:lnTo>
                    <a:lnTo>
                      <a:pt x="18" y="945"/>
                    </a:lnTo>
                    <a:lnTo>
                      <a:pt x="53" y="1085"/>
                    </a:lnTo>
                    <a:lnTo>
                      <a:pt x="123" y="1225"/>
                    </a:lnTo>
                    <a:lnTo>
                      <a:pt x="228" y="1330"/>
                    </a:lnTo>
                    <a:lnTo>
                      <a:pt x="332" y="1435"/>
                    </a:lnTo>
                    <a:lnTo>
                      <a:pt x="472" y="1505"/>
                    </a:lnTo>
                    <a:lnTo>
                      <a:pt x="612" y="1540"/>
                    </a:lnTo>
                    <a:lnTo>
                      <a:pt x="770" y="1557"/>
                    </a:lnTo>
                    <a:lnTo>
                      <a:pt x="927" y="1540"/>
                    </a:lnTo>
                    <a:lnTo>
                      <a:pt x="1067" y="1505"/>
                    </a:lnTo>
                    <a:lnTo>
                      <a:pt x="1207" y="1435"/>
                    </a:lnTo>
                    <a:lnTo>
                      <a:pt x="1329" y="1330"/>
                    </a:lnTo>
                    <a:lnTo>
                      <a:pt x="1417" y="1225"/>
                    </a:lnTo>
                    <a:lnTo>
                      <a:pt x="1487" y="1085"/>
                    </a:lnTo>
                    <a:lnTo>
                      <a:pt x="1539" y="945"/>
                    </a:lnTo>
                    <a:lnTo>
                      <a:pt x="1557" y="788"/>
                    </a:lnTo>
                    <a:lnTo>
                      <a:pt x="1539" y="630"/>
                    </a:lnTo>
                    <a:lnTo>
                      <a:pt x="1487" y="491"/>
                    </a:lnTo>
                    <a:lnTo>
                      <a:pt x="1417" y="351"/>
                    </a:lnTo>
                    <a:lnTo>
                      <a:pt x="1329" y="228"/>
                    </a:lnTo>
                    <a:lnTo>
                      <a:pt x="1207" y="141"/>
                    </a:lnTo>
                    <a:lnTo>
                      <a:pt x="1067" y="71"/>
                    </a:lnTo>
                    <a:lnTo>
                      <a:pt x="927" y="18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397250" y="-297550"/>
                <a:ext cx="485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91" extrusionOk="0">
                    <a:moveTo>
                      <a:pt x="595" y="1"/>
                    </a:moveTo>
                    <a:lnTo>
                      <a:pt x="420" y="18"/>
                    </a:lnTo>
                    <a:lnTo>
                      <a:pt x="280" y="53"/>
                    </a:lnTo>
                    <a:lnTo>
                      <a:pt x="158" y="106"/>
                    </a:lnTo>
                    <a:lnTo>
                      <a:pt x="105" y="141"/>
                    </a:lnTo>
                    <a:lnTo>
                      <a:pt x="70" y="193"/>
                    </a:lnTo>
                    <a:lnTo>
                      <a:pt x="35" y="245"/>
                    </a:lnTo>
                    <a:lnTo>
                      <a:pt x="18" y="315"/>
                    </a:lnTo>
                    <a:lnTo>
                      <a:pt x="0" y="403"/>
                    </a:lnTo>
                    <a:lnTo>
                      <a:pt x="0" y="490"/>
                    </a:lnTo>
                    <a:lnTo>
                      <a:pt x="18" y="753"/>
                    </a:lnTo>
                    <a:lnTo>
                      <a:pt x="70" y="1102"/>
                    </a:lnTo>
                    <a:lnTo>
                      <a:pt x="158" y="1522"/>
                    </a:lnTo>
                    <a:lnTo>
                      <a:pt x="280" y="1942"/>
                    </a:lnTo>
                    <a:lnTo>
                      <a:pt x="420" y="2344"/>
                    </a:lnTo>
                    <a:lnTo>
                      <a:pt x="508" y="2519"/>
                    </a:lnTo>
                    <a:lnTo>
                      <a:pt x="595" y="2676"/>
                    </a:lnTo>
                    <a:lnTo>
                      <a:pt x="682" y="2799"/>
                    </a:lnTo>
                    <a:lnTo>
                      <a:pt x="770" y="2904"/>
                    </a:lnTo>
                    <a:lnTo>
                      <a:pt x="875" y="2973"/>
                    </a:lnTo>
                    <a:lnTo>
                      <a:pt x="927" y="2973"/>
                    </a:lnTo>
                    <a:lnTo>
                      <a:pt x="962" y="2991"/>
                    </a:lnTo>
                    <a:lnTo>
                      <a:pt x="1015" y="2973"/>
                    </a:lnTo>
                    <a:lnTo>
                      <a:pt x="1067" y="2973"/>
                    </a:lnTo>
                    <a:lnTo>
                      <a:pt x="1172" y="2904"/>
                    </a:lnTo>
                    <a:lnTo>
                      <a:pt x="1260" y="2799"/>
                    </a:lnTo>
                    <a:lnTo>
                      <a:pt x="1347" y="2676"/>
                    </a:lnTo>
                    <a:lnTo>
                      <a:pt x="1434" y="2519"/>
                    </a:lnTo>
                    <a:lnTo>
                      <a:pt x="1522" y="2344"/>
                    </a:lnTo>
                    <a:lnTo>
                      <a:pt x="1662" y="1942"/>
                    </a:lnTo>
                    <a:lnTo>
                      <a:pt x="1784" y="1522"/>
                    </a:lnTo>
                    <a:lnTo>
                      <a:pt x="1872" y="1102"/>
                    </a:lnTo>
                    <a:lnTo>
                      <a:pt x="1924" y="753"/>
                    </a:lnTo>
                    <a:lnTo>
                      <a:pt x="1942" y="490"/>
                    </a:lnTo>
                    <a:lnTo>
                      <a:pt x="1942" y="403"/>
                    </a:lnTo>
                    <a:lnTo>
                      <a:pt x="1924" y="315"/>
                    </a:lnTo>
                    <a:lnTo>
                      <a:pt x="1907" y="245"/>
                    </a:lnTo>
                    <a:lnTo>
                      <a:pt x="1872" y="193"/>
                    </a:lnTo>
                    <a:lnTo>
                      <a:pt x="1819" y="141"/>
                    </a:lnTo>
                    <a:lnTo>
                      <a:pt x="1784" y="106"/>
                    </a:lnTo>
                    <a:lnTo>
                      <a:pt x="1662" y="53"/>
                    </a:lnTo>
                    <a:lnTo>
                      <a:pt x="1522" y="18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397250" y="-173400"/>
                <a:ext cx="48550" cy="7435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74" extrusionOk="0">
                    <a:moveTo>
                      <a:pt x="927" y="1"/>
                    </a:moveTo>
                    <a:lnTo>
                      <a:pt x="875" y="18"/>
                    </a:lnTo>
                    <a:lnTo>
                      <a:pt x="770" y="88"/>
                    </a:lnTo>
                    <a:lnTo>
                      <a:pt x="682" y="176"/>
                    </a:lnTo>
                    <a:lnTo>
                      <a:pt x="595" y="316"/>
                    </a:lnTo>
                    <a:lnTo>
                      <a:pt x="508" y="473"/>
                    </a:lnTo>
                    <a:lnTo>
                      <a:pt x="420" y="648"/>
                    </a:lnTo>
                    <a:lnTo>
                      <a:pt x="280" y="1050"/>
                    </a:lnTo>
                    <a:lnTo>
                      <a:pt x="158" y="1470"/>
                    </a:lnTo>
                    <a:lnTo>
                      <a:pt x="70" y="1872"/>
                    </a:lnTo>
                    <a:lnTo>
                      <a:pt x="18" y="2222"/>
                    </a:lnTo>
                    <a:lnTo>
                      <a:pt x="0" y="2484"/>
                    </a:lnTo>
                    <a:lnTo>
                      <a:pt x="0" y="2589"/>
                    </a:lnTo>
                    <a:lnTo>
                      <a:pt x="18" y="2659"/>
                    </a:lnTo>
                    <a:lnTo>
                      <a:pt x="35" y="2729"/>
                    </a:lnTo>
                    <a:lnTo>
                      <a:pt x="70" y="2799"/>
                    </a:lnTo>
                    <a:lnTo>
                      <a:pt x="105" y="2834"/>
                    </a:lnTo>
                    <a:lnTo>
                      <a:pt x="158" y="2886"/>
                    </a:lnTo>
                    <a:lnTo>
                      <a:pt x="280" y="2939"/>
                    </a:lnTo>
                    <a:lnTo>
                      <a:pt x="420" y="2956"/>
                    </a:lnTo>
                    <a:lnTo>
                      <a:pt x="595" y="2974"/>
                    </a:lnTo>
                    <a:lnTo>
                      <a:pt x="1347" y="2974"/>
                    </a:lnTo>
                    <a:lnTo>
                      <a:pt x="1522" y="2956"/>
                    </a:lnTo>
                    <a:lnTo>
                      <a:pt x="1662" y="2939"/>
                    </a:lnTo>
                    <a:lnTo>
                      <a:pt x="1784" y="2886"/>
                    </a:lnTo>
                    <a:lnTo>
                      <a:pt x="1819" y="2834"/>
                    </a:lnTo>
                    <a:lnTo>
                      <a:pt x="1872" y="2799"/>
                    </a:lnTo>
                    <a:lnTo>
                      <a:pt x="1907" y="2729"/>
                    </a:lnTo>
                    <a:lnTo>
                      <a:pt x="1924" y="2659"/>
                    </a:lnTo>
                    <a:lnTo>
                      <a:pt x="1942" y="2589"/>
                    </a:lnTo>
                    <a:lnTo>
                      <a:pt x="1942" y="2484"/>
                    </a:lnTo>
                    <a:lnTo>
                      <a:pt x="1924" y="2222"/>
                    </a:lnTo>
                    <a:lnTo>
                      <a:pt x="1872" y="1872"/>
                    </a:lnTo>
                    <a:lnTo>
                      <a:pt x="1784" y="1470"/>
                    </a:lnTo>
                    <a:lnTo>
                      <a:pt x="1662" y="1050"/>
                    </a:lnTo>
                    <a:lnTo>
                      <a:pt x="1522" y="648"/>
                    </a:lnTo>
                    <a:lnTo>
                      <a:pt x="1434" y="473"/>
                    </a:lnTo>
                    <a:lnTo>
                      <a:pt x="1347" y="316"/>
                    </a:lnTo>
                    <a:lnTo>
                      <a:pt x="1260" y="176"/>
                    </a:lnTo>
                    <a:lnTo>
                      <a:pt x="1172" y="88"/>
                    </a:lnTo>
                    <a:lnTo>
                      <a:pt x="1067" y="18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446200" y="-222350"/>
                <a:ext cx="7435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942" extrusionOk="0">
                    <a:moveTo>
                      <a:pt x="2484" y="0"/>
                    </a:moveTo>
                    <a:lnTo>
                      <a:pt x="2239" y="18"/>
                    </a:lnTo>
                    <a:lnTo>
                      <a:pt x="1872" y="70"/>
                    </a:lnTo>
                    <a:lnTo>
                      <a:pt x="1470" y="158"/>
                    </a:lnTo>
                    <a:lnTo>
                      <a:pt x="1050" y="280"/>
                    </a:lnTo>
                    <a:lnTo>
                      <a:pt x="648" y="420"/>
                    </a:lnTo>
                    <a:lnTo>
                      <a:pt x="473" y="508"/>
                    </a:lnTo>
                    <a:lnTo>
                      <a:pt x="316" y="595"/>
                    </a:lnTo>
                    <a:lnTo>
                      <a:pt x="176" y="682"/>
                    </a:lnTo>
                    <a:lnTo>
                      <a:pt x="88" y="770"/>
                    </a:lnTo>
                    <a:lnTo>
                      <a:pt x="18" y="875"/>
                    </a:lnTo>
                    <a:lnTo>
                      <a:pt x="1" y="910"/>
                    </a:lnTo>
                    <a:lnTo>
                      <a:pt x="1" y="962"/>
                    </a:lnTo>
                    <a:lnTo>
                      <a:pt x="1" y="1015"/>
                    </a:lnTo>
                    <a:lnTo>
                      <a:pt x="18" y="1067"/>
                    </a:lnTo>
                    <a:lnTo>
                      <a:pt x="88" y="1172"/>
                    </a:lnTo>
                    <a:lnTo>
                      <a:pt x="176" y="1260"/>
                    </a:lnTo>
                    <a:lnTo>
                      <a:pt x="316" y="1347"/>
                    </a:lnTo>
                    <a:lnTo>
                      <a:pt x="473" y="1434"/>
                    </a:lnTo>
                    <a:lnTo>
                      <a:pt x="648" y="1504"/>
                    </a:lnTo>
                    <a:lnTo>
                      <a:pt x="1050" y="1662"/>
                    </a:lnTo>
                    <a:lnTo>
                      <a:pt x="1470" y="1767"/>
                    </a:lnTo>
                    <a:lnTo>
                      <a:pt x="1872" y="1872"/>
                    </a:lnTo>
                    <a:lnTo>
                      <a:pt x="2239" y="1924"/>
                    </a:lnTo>
                    <a:lnTo>
                      <a:pt x="2484" y="1942"/>
                    </a:lnTo>
                    <a:lnTo>
                      <a:pt x="2589" y="1942"/>
                    </a:lnTo>
                    <a:lnTo>
                      <a:pt x="2659" y="1924"/>
                    </a:lnTo>
                    <a:lnTo>
                      <a:pt x="2729" y="1889"/>
                    </a:lnTo>
                    <a:lnTo>
                      <a:pt x="2799" y="1872"/>
                    </a:lnTo>
                    <a:lnTo>
                      <a:pt x="2851" y="1819"/>
                    </a:lnTo>
                    <a:lnTo>
                      <a:pt x="2886" y="1767"/>
                    </a:lnTo>
                    <a:lnTo>
                      <a:pt x="2939" y="1662"/>
                    </a:lnTo>
                    <a:lnTo>
                      <a:pt x="2974" y="1504"/>
                    </a:lnTo>
                    <a:lnTo>
                      <a:pt x="2974" y="1347"/>
                    </a:lnTo>
                    <a:lnTo>
                      <a:pt x="2974" y="962"/>
                    </a:lnTo>
                    <a:lnTo>
                      <a:pt x="2974" y="595"/>
                    </a:lnTo>
                    <a:lnTo>
                      <a:pt x="2974" y="420"/>
                    </a:lnTo>
                    <a:lnTo>
                      <a:pt x="2939" y="280"/>
                    </a:lnTo>
                    <a:lnTo>
                      <a:pt x="2886" y="158"/>
                    </a:lnTo>
                    <a:lnTo>
                      <a:pt x="2851" y="105"/>
                    </a:lnTo>
                    <a:lnTo>
                      <a:pt x="2799" y="70"/>
                    </a:lnTo>
                    <a:lnTo>
                      <a:pt x="2729" y="35"/>
                    </a:lnTo>
                    <a:lnTo>
                      <a:pt x="2659" y="18"/>
                    </a:lnTo>
                    <a:lnTo>
                      <a:pt x="25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322500" y="-222350"/>
                <a:ext cx="743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942" extrusionOk="0">
                    <a:moveTo>
                      <a:pt x="385" y="0"/>
                    </a:moveTo>
                    <a:lnTo>
                      <a:pt x="297" y="18"/>
                    </a:lnTo>
                    <a:lnTo>
                      <a:pt x="227" y="35"/>
                    </a:lnTo>
                    <a:lnTo>
                      <a:pt x="175" y="70"/>
                    </a:lnTo>
                    <a:lnTo>
                      <a:pt x="123" y="105"/>
                    </a:lnTo>
                    <a:lnTo>
                      <a:pt x="88" y="158"/>
                    </a:lnTo>
                    <a:lnTo>
                      <a:pt x="35" y="280"/>
                    </a:lnTo>
                    <a:lnTo>
                      <a:pt x="0" y="420"/>
                    </a:lnTo>
                    <a:lnTo>
                      <a:pt x="0" y="595"/>
                    </a:lnTo>
                    <a:lnTo>
                      <a:pt x="0" y="962"/>
                    </a:lnTo>
                    <a:lnTo>
                      <a:pt x="0" y="1347"/>
                    </a:lnTo>
                    <a:lnTo>
                      <a:pt x="0" y="1504"/>
                    </a:lnTo>
                    <a:lnTo>
                      <a:pt x="35" y="1662"/>
                    </a:lnTo>
                    <a:lnTo>
                      <a:pt x="88" y="1767"/>
                    </a:lnTo>
                    <a:lnTo>
                      <a:pt x="123" y="1819"/>
                    </a:lnTo>
                    <a:lnTo>
                      <a:pt x="175" y="1872"/>
                    </a:lnTo>
                    <a:lnTo>
                      <a:pt x="227" y="1889"/>
                    </a:lnTo>
                    <a:lnTo>
                      <a:pt x="297" y="1924"/>
                    </a:lnTo>
                    <a:lnTo>
                      <a:pt x="385" y="1942"/>
                    </a:lnTo>
                    <a:lnTo>
                      <a:pt x="472" y="1942"/>
                    </a:lnTo>
                    <a:lnTo>
                      <a:pt x="735" y="1924"/>
                    </a:lnTo>
                    <a:lnTo>
                      <a:pt x="1102" y="1872"/>
                    </a:lnTo>
                    <a:lnTo>
                      <a:pt x="1504" y="1767"/>
                    </a:lnTo>
                    <a:lnTo>
                      <a:pt x="1924" y="1662"/>
                    </a:lnTo>
                    <a:lnTo>
                      <a:pt x="2326" y="1504"/>
                    </a:lnTo>
                    <a:lnTo>
                      <a:pt x="2501" y="1434"/>
                    </a:lnTo>
                    <a:lnTo>
                      <a:pt x="2658" y="1347"/>
                    </a:lnTo>
                    <a:lnTo>
                      <a:pt x="2781" y="1260"/>
                    </a:lnTo>
                    <a:lnTo>
                      <a:pt x="2885" y="1172"/>
                    </a:lnTo>
                    <a:lnTo>
                      <a:pt x="2955" y="1067"/>
                    </a:lnTo>
                    <a:lnTo>
                      <a:pt x="2973" y="1015"/>
                    </a:lnTo>
                    <a:lnTo>
                      <a:pt x="2973" y="962"/>
                    </a:lnTo>
                    <a:lnTo>
                      <a:pt x="2973" y="910"/>
                    </a:lnTo>
                    <a:lnTo>
                      <a:pt x="2955" y="875"/>
                    </a:lnTo>
                    <a:lnTo>
                      <a:pt x="2885" y="770"/>
                    </a:lnTo>
                    <a:lnTo>
                      <a:pt x="2781" y="682"/>
                    </a:lnTo>
                    <a:lnTo>
                      <a:pt x="2658" y="595"/>
                    </a:lnTo>
                    <a:lnTo>
                      <a:pt x="2501" y="508"/>
                    </a:lnTo>
                    <a:lnTo>
                      <a:pt x="2326" y="420"/>
                    </a:lnTo>
                    <a:lnTo>
                      <a:pt x="1924" y="280"/>
                    </a:lnTo>
                    <a:lnTo>
                      <a:pt x="1504" y="158"/>
                    </a:lnTo>
                    <a:lnTo>
                      <a:pt x="1102" y="70"/>
                    </a:lnTo>
                    <a:lnTo>
                      <a:pt x="735" y="18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43702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417" y="0"/>
                    </a:moveTo>
                    <a:lnTo>
                      <a:pt x="1347" y="18"/>
                    </a:lnTo>
                    <a:lnTo>
                      <a:pt x="1295" y="53"/>
                    </a:lnTo>
                    <a:lnTo>
                      <a:pt x="1225" y="105"/>
                    </a:lnTo>
                    <a:lnTo>
                      <a:pt x="1155" y="158"/>
                    </a:lnTo>
                    <a:lnTo>
                      <a:pt x="980" y="367"/>
                    </a:lnTo>
                    <a:lnTo>
                      <a:pt x="770" y="647"/>
                    </a:lnTo>
                    <a:lnTo>
                      <a:pt x="543" y="997"/>
                    </a:lnTo>
                    <a:lnTo>
                      <a:pt x="333" y="1382"/>
                    </a:lnTo>
                    <a:lnTo>
                      <a:pt x="158" y="1766"/>
                    </a:lnTo>
                    <a:lnTo>
                      <a:pt x="88" y="1959"/>
                    </a:lnTo>
                    <a:lnTo>
                      <a:pt x="36" y="2116"/>
                    </a:lnTo>
                    <a:lnTo>
                      <a:pt x="1" y="2273"/>
                    </a:lnTo>
                    <a:lnTo>
                      <a:pt x="1" y="2413"/>
                    </a:lnTo>
                    <a:lnTo>
                      <a:pt x="18" y="2518"/>
                    </a:lnTo>
                    <a:lnTo>
                      <a:pt x="53" y="2571"/>
                    </a:lnTo>
                    <a:lnTo>
                      <a:pt x="71" y="2606"/>
                    </a:lnTo>
                    <a:lnTo>
                      <a:pt x="123" y="2641"/>
                    </a:lnTo>
                    <a:lnTo>
                      <a:pt x="158" y="2658"/>
                    </a:lnTo>
                    <a:lnTo>
                      <a:pt x="281" y="2693"/>
                    </a:lnTo>
                    <a:lnTo>
                      <a:pt x="420" y="2693"/>
                    </a:lnTo>
                    <a:lnTo>
                      <a:pt x="560" y="2658"/>
                    </a:lnTo>
                    <a:lnTo>
                      <a:pt x="735" y="2606"/>
                    </a:lnTo>
                    <a:lnTo>
                      <a:pt x="928" y="2536"/>
                    </a:lnTo>
                    <a:lnTo>
                      <a:pt x="1295" y="2361"/>
                    </a:lnTo>
                    <a:lnTo>
                      <a:pt x="1680" y="2151"/>
                    </a:lnTo>
                    <a:lnTo>
                      <a:pt x="2047" y="1924"/>
                    </a:lnTo>
                    <a:lnTo>
                      <a:pt x="2327" y="1714"/>
                    </a:lnTo>
                    <a:lnTo>
                      <a:pt x="2536" y="1539"/>
                    </a:lnTo>
                    <a:lnTo>
                      <a:pt x="2589" y="1469"/>
                    </a:lnTo>
                    <a:lnTo>
                      <a:pt x="2641" y="1399"/>
                    </a:lnTo>
                    <a:lnTo>
                      <a:pt x="2676" y="1329"/>
                    </a:lnTo>
                    <a:lnTo>
                      <a:pt x="2694" y="1277"/>
                    </a:lnTo>
                    <a:lnTo>
                      <a:pt x="2694" y="1207"/>
                    </a:lnTo>
                    <a:lnTo>
                      <a:pt x="2694" y="1137"/>
                    </a:lnTo>
                    <a:lnTo>
                      <a:pt x="2641" y="1014"/>
                    </a:lnTo>
                    <a:lnTo>
                      <a:pt x="2554" y="892"/>
                    </a:lnTo>
                    <a:lnTo>
                      <a:pt x="2449" y="770"/>
                    </a:lnTo>
                    <a:lnTo>
                      <a:pt x="2187" y="507"/>
                    </a:lnTo>
                    <a:lnTo>
                      <a:pt x="1924" y="245"/>
                    </a:lnTo>
                    <a:lnTo>
                      <a:pt x="1784" y="123"/>
                    </a:lnTo>
                    <a:lnTo>
                      <a:pt x="1662" y="53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33867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273" y="1"/>
                    </a:moveTo>
                    <a:lnTo>
                      <a:pt x="2116" y="36"/>
                    </a:lnTo>
                    <a:lnTo>
                      <a:pt x="1959" y="71"/>
                    </a:lnTo>
                    <a:lnTo>
                      <a:pt x="1766" y="141"/>
                    </a:lnTo>
                    <a:lnTo>
                      <a:pt x="1382" y="333"/>
                    </a:lnTo>
                    <a:lnTo>
                      <a:pt x="997" y="543"/>
                    </a:lnTo>
                    <a:lnTo>
                      <a:pt x="647" y="770"/>
                    </a:lnTo>
                    <a:lnTo>
                      <a:pt x="367" y="980"/>
                    </a:lnTo>
                    <a:lnTo>
                      <a:pt x="158" y="1155"/>
                    </a:lnTo>
                    <a:lnTo>
                      <a:pt x="105" y="1225"/>
                    </a:lnTo>
                    <a:lnTo>
                      <a:pt x="53" y="1295"/>
                    </a:lnTo>
                    <a:lnTo>
                      <a:pt x="18" y="1347"/>
                    </a:lnTo>
                    <a:lnTo>
                      <a:pt x="0" y="1417"/>
                    </a:lnTo>
                    <a:lnTo>
                      <a:pt x="0" y="1487"/>
                    </a:lnTo>
                    <a:lnTo>
                      <a:pt x="0" y="1540"/>
                    </a:lnTo>
                    <a:lnTo>
                      <a:pt x="53" y="1662"/>
                    </a:lnTo>
                    <a:lnTo>
                      <a:pt x="123" y="1784"/>
                    </a:lnTo>
                    <a:lnTo>
                      <a:pt x="245" y="1907"/>
                    </a:lnTo>
                    <a:lnTo>
                      <a:pt x="507" y="2187"/>
                    </a:lnTo>
                    <a:lnTo>
                      <a:pt x="770" y="2449"/>
                    </a:lnTo>
                    <a:lnTo>
                      <a:pt x="892" y="2554"/>
                    </a:lnTo>
                    <a:lnTo>
                      <a:pt x="1032" y="2641"/>
                    </a:lnTo>
                    <a:lnTo>
                      <a:pt x="1154" y="2676"/>
                    </a:lnTo>
                    <a:lnTo>
                      <a:pt x="1207" y="2694"/>
                    </a:lnTo>
                    <a:lnTo>
                      <a:pt x="1277" y="2694"/>
                    </a:lnTo>
                    <a:lnTo>
                      <a:pt x="1329" y="2676"/>
                    </a:lnTo>
                    <a:lnTo>
                      <a:pt x="1399" y="2641"/>
                    </a:lnTo>
                    <a:lnTo>
                      <a:pt x="1469" y="2589"/>
                    </a:lnTo>
                    <a:lnTo>
                      <a:pt x="1539" y="2519"/>
                    </a:lnTo>
                    <a:lnTo>
                      <a:pt x="1714" y="2327"/>
                    </a:lnTo>
                    <a:lnTo>
                      <a:pt x="1924" y="2029"/>
                    </a:lnTo>
                    <a:lnTo>
                      <a:pt x="2151" y="1680"/>
                    </a:lnTo>
                    <a:lnTo>
                      <a:pt x="2361" y="1295"/>
                    </a:lnTo>
                    <a:lnTo>
                      <a:pt x="2536" y="910"/>
                    </a:lnTo>
                    <a:lnTo>
                      <a:pt x="2606" y="735"/>
                    </a:lnTo>
                    <a:lnTo>
                      <a:pt x="2658" y="560"/>
                    </a:lnTo>
                    <a:lnTo>
                      <a:pt x="2693" y="403"/>
                    </a:lnTo>
                    <a:lnTo>
                      <a:pt x="2693" y="281"/>
                    </a:lnTo>
                    <a:lnTo>
                      <a:pt x="2676" y="158"/>
                    </a:lnTo>
                    <a:lnTo>
                      <a:pt x="2641" y="123"/>
                    </a:lnTo>
                    <a:lnTo>
                      <a:pt x="2606" y="71"/>
                    </a:lnTo>
                    <a:lnTo>
                      <a:pt x="2571" y="36"/>
                    </a:lnTo>
                    <a:lnTo>
                      <a:pt x="2536" y="18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43702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81" y="1"/>
                    </a:moveTo>
                    <a:lnTo>
                      <a:pt x="158" y="18"/>
                    </a:lnTo>
                    <a:lnTo>
                      <a:pt x="123" y="36"/>
                    </a:lnTo>
                    <a:lnTo>
                      <a:pt x="71" y="71"/>
                    </a:lnTo>
                    <a:lnTo>
                      <a:pt x="53" y="123"/>
                    </a:lnTo>
                    <a:lnTo>
                      <a:pt x="18" y="158"/>
                    </a:lnTo>
                    <a:lnTo>
                      <a:pt x="1" y="281"/>
                    </a:lnTo>
                    <a:lnTo>
                      <a:pt x="1" y="403"/>
                    </a:lnTo>
                    <a:lnTo>
                      <a:pt x="36" y="560"/>
                    </a:lnTo>
                    <a:lnTo>
                      <a:pt x="88" y="735"/>
                    </a:lnTo>
                    <a:lnTo>
                      <a:pt x="158" y="910"/>
                    </a:lnTo>
                    <a:lnTo>
                      <a:pt x="333" y="1295"/>
                    </a:lnTo>
                    <a:lnTo>
                      <a:pt x="543" y="1680"/>
                    </a:lnTo>
                    <a:lnTo>
                      <a:pt x="770" y="2029"/>
                    </a:lnTo>
                    <a:lnTo>
                      <a:pt x="980" y="2327"/>
                    </a:lnTo>
                    <a:lnTo>
                      <a:pt x="1155" y="2519"/>
                    </a:lnTo>
                    <a:lnTo>
                      <a:pt x="1225" y="2589"/>
                    </a:lnTo>
                    <a:lnTo>
                      <a:pt x="1295" y="2641"/>
                    </a:lnTo>
                    <a:lnTo>
                      <a:pt x="1347" y="2676"/>
                    </a:lnTo>
                    <a:lnTo>
                      <a:pt x="1417" y="2694"/>
                    </a:lnTo>
                    <a:lnTo>
                      <a:pt x="1487" y="2694"/>
                    </a:lnTo>
                    <a:lnTo>
                      <a:pt x="1540" y="2676"/>
                    </a:lnTo>
                    <a:lnTo>
                      <a:pt x="1662" y="2641"/>
                    </a:lnTo>
                    <a:lnTo>
                      <a:pt x="1784" y="2554"/>
                    </a:lnTo>
                    <a:lnTo>
                      <a:pt x="1924" y="2449"/>
                    </a:lnTo>
                    <a:lnTo>
                      <a:pt x="2187" y="2187"/>
                    </a:lnTo>
                    <a:lnTo>
                      <a:pt x="2449" y="1907"/>
                    </a:lnTo>
                    <a:lnTo>
                      <a:pt x="2554" y="1784"/>
                    </a:lnTo>
                    <a:lnTo>
                      <a:pt x="2641" y="1662"/>
                    </a:lnTo>
                    <a:lnTo>
                      <a:pt x="2694" y="1540"/>
                    </a:lnTo>
                    <a:lnTo>
                      <a:pt x="2694" y="1487"/>
                    </a:lnTo>
                    <a:lnTo>
                      <a:pt x="2694" y="1417"/>
                    </a:lnTo>
                    <a:lnTo>
                      <a:pt x="2676" y="1347"/>
                    </a:lnTo>
                    <a:lnTo>
                      <a:pt x="2641" y="1295"/>
                    </a:lnTo>
                    <a:lnTo>
                      <a:pt x="2589" y="1225"/>
                    </a:lnTo>
                    <a:lnTo>
                      <a:pt x="2536" y="1155"/>
                    </a:lnTo>
                    <a:lnTo>
                      <a:pt x="2327" y="980"/>
                    </a:lnTo>
                    <a:lnTo>
                      <a:pt x="2047" y="770"/>
                    </a:lnTo>
                    <a:lnTo>
                      <a:pt x="1680" y="543"/>
                    </a:lnTo>
                    <a:lnTo>
                      <a:pt x="1295" y="333"/>
                    </a:lnTo>
                    <a:lnTo>
                      <a:pt x="928" y="141"/>
                    </a:lnTo>
                    <a:lnTo>
                      <a:pt x="735" y="71"/>
                    </a:lnTo>
                    <a:lnTo>
                      <a:pt x="560" y="36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33867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154" y="0"/>
                    </a:moveTo>
                    <a:lnTo>
                      <a:pt x="1032" y="53"/>
                    </a:lnTo>
                    <a:lnTo>
                      <a:pt x="892" y="123"/>
                    </a:lnTo>
                    <a:lnTo>
                      <a:pt x="770" y="245"/>
                    </a:lnTo>
                    <a:lnTo>
                      <a:pt x="507" y="507"/>
                    </a:lnTo>
                    <a:lnTo>
                      <a:pt x="245" y="770"/>
                    </a:lnTo>
                    <a:lnTo>
                      <a:pt x="123" y="892"/>
                    </a:lnTo>
                    <a:lnTo>
                      <a:pt x="53" y="1014"/>
                    </a:lnTo>
                    <a:lnTo>
                      <a:pt x="0" y="1137"/>
                    </a:lnTo>
                    <a:lnTo>
                      <a:pt x="0" y="1207"/>
                    </a:lnTo>
                    <a:lnTo>
                      <a:pt x="0" y="1277"/>
                    </a:lnTo>
                    <a:lnTo>
                      <a:pt x="18" y="1329"/>
                    </a:lnTo>
                    <a:lnTo>
                      <a:pt x="53" y="1399"/>
                    </a:lnTo>
                    <a:lnTo>
                      <a:pt x="105" y="1469"/>
                    </a:lnTo>
                    <a:lnTo>
                      <a:pt x="158" y="1539"/>
                    </a:lnTo>
                    <a:lnTo>
                      <a:pt x="367" y="1714"/>
                    </a:lnTo>
                    <a:lnTo>
                      <a:pt x="647" y="1924"/>
                    </a:lnTo>
                    <a:lnTo>
                      <a:pt x="997" y="2151"/>
                    </a:lnTo>
                    <a:lnTo>
                      <a:pt x="1382" y="2361"/>
                    </a:lnTo>
                    <a:lnTo>
                      <a:pt x="1766" y="2536"/>
                    </a:lnTo>
                    <a:lnTo>
                      <a:pt x="1959" y="2606"/>
                    </a:lnTo>
                    <a:lnTo>
                      <a:pt x="2116" y="2658"/>
                    </a:lnTo>
                    <a:lnTo>
                      <a:pt x="2273" y="2693"/>
                    </a:lnTo>
                    <a:lnTo>
                      <a:pt x="2413" y="2693"/>
                    </a:lnTo>
                    <a:lnTo>
                      <a:pt x="2536" y="2658"/>
                    </a:lnTo>
                    <a:lnTo>
                      <a:pt x="2571" y="2641"/>
                    </a:lnTo>
                    <a:lnTo>
                      <a:pt x="2606" y="2606"/>
                    </a:lnTo>
                    <a:lnTo>
                      <a:pt x="2641" y="2571"/>
                    </a:lnTo>
                    <a:lnTo>
                      <a:pt x="2676" y="2518"/>
                    </a:lnTo>
                    <a:lnTo>
                      <a:pt x="2693" y="2413"/>
                    </a:lnTo>
                    <a:lnTo>
                      <a:pt x="2693" y="2273"/>
                    </a:lnTo>
                    <a:lnTo>
                      <a:pt x="2658" y="2116"/>
                    </a:lnTo>
                    <a:lnTo>
                      <a:pt x="2606" y="1959"/>
                    </a:lnTo>
                    <a:lnTo>
                      <a:pt x="2536" y="1766"/>
                    </a:lnTo>
                    <a:lnTo>
                      <a:pt x="2361" y="1382"/>
                    </a:lnTo>
                    <a:lnTo>
                      <a:pt x="2151" y="997"/>
                    </a:lnTo>
                    <a:lnTo>
                      <a:pt x="1924" y="647"/>
                    </a:lnTo>
                    <a:lnTo>
                      <a:pt x="1714" y="367"/>
                    </a:lnTo>
                    <a:lnTo>
                      <a:pt x="1539" y="158"/>
                    </a:lnTo>
                    <a:lnTo>
                      <a:pt x="1469" y="105"/>
                    </a:lnTo>
                    <a:lnTo>
                      <a:pt x="1399" y="53"/>
                    </a:lnTo>
                    <a:lnTo>
                      <a:pt x="1329" y="18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555075" y="-299725"/>
                <a:ext cx="2365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1697" extrusionOk="0">
                    <a:moveTo>
                      <a:pt x="9461" y="0"/>
                    </a:moveTo>
                    <a:lnTo>
                      <a:pt x="0" y="297"/>
                    </a:lnTo>
                    <a:lnTo>
                      <a:pt x="158" y="1259"/>
                    </a:lnTo>
                    <a:lnTo>
                      <a:pt x="9461" y="1696"/>
                    </a:lnTo>
                    <a:lnTo>
                      <a:pt x="946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565575" y="-230225"/>
                <a:ext cx="22472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1715" extrusionOk="0">
                    <a:moveTo>
                      <a:pt x="0" y="1"/>
                    </a:moveTo>
                    <a:lnTo>
                      <a:pt x="35" y="1714"/>
                    </a:lnTo>
                    <a:lnTo>
                      <a:pt x="8988" y="1714"/>
                    </a:lnTo>
                    <a:lnTo>
                      <a:pt x="89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" name="Google Shape;92;p2"/>
          <p:cNvGrpSpPr/>
          <p:nvPr/>
        </p:nvGrpSpPr>
        <p:grpSpPr>
          <a:xfrm flipH="1">
            <a:off x="12026" y="1521045"/>
            <a:ext cx="679063" cy="1660710"/>
            <a:chOff x="8460176" y="1598845"/>
            <a:chExt cx="679063" cy="1660710"/>
          </a:xfrm>
        </p:grpSpPr>
        <p:sp>
          <p:nvSpPr>
            <p:cNvPr id="93" name="Google Shape;93;p2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fill="none" extrusionOk="0">
                  <a:moveTo>
                    <a:pt x="1" y="5230"/>
                  </a:move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lnTo>
                    <a:pt x="1" y="52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460176" y="1598845"/>
              <a:ext cx="635151" cy="298646"/>
            </a:xfrm>
            <a:custGeom>
              <a:avLst/>
              <a:gdLst/>
              <a:ahLst/>
              <a:cxnLst/>
              <a:rect l="l" t="t" r="r" b="b"/>
              <a:pathLst>
                <a:path w="11123" h="5230" extrusionOk="0">
                  <a:moveTo>
                    <a:pt x="11123" y="1"/>
                  </a:moveTo>
                  <a:lnTo>
                    <a:pt x="1" y="3009"/>
                  </a:lnTo>
                  <a:lnTo>
                    <a:pt x="176" y="5230"/>
                  </a:lnTo>
                  <a:lnTo>
                    <a:pt x="11123" y="3971"/>
                  </a:lnTo>
                  <a:lnTo>
                    <a:pt x="11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494152" y="1729666"/>
              <a:ext cx="58930" cy="126882"/>
            </a:xfrm>
            <a:custGeom>
              <a:avLst/>
              <a:gdLst/>
              <a:ahLst/>
              <a:cxnLst/>
              <a:rect l="l" t="t" r="r" b="b"/>
              <a:pathLst>
                <a:path w="1032" h="2222" extrusionOk="0">
                  <a:moveTo>
                    <a:pt x="490" y="1"/>
                  </a:moveTo>
                  <a:lnTo>
                    <a:pt x="0" y="71"/>
                  </a:lnTo>
                  <a:lnTo>
                    <a:pt x="210" y="1854"/>
                  </a:lnTo>
                  <a:lnTo>
                    <a:pt x="228" y="1942"/>
                  </a:lnTo>
                  <a:lnTo>
                    <a:pt x="263" y="2012"/>
                  </a:lnTo>
                  <a:lnTo>
                    <a:pt x="315" y="2082"/>
                  </a:lnTo>
                  <a:lnTo>
                    <a:pt x="367" y="2134"/>
                  </a:lnTo>
                  <a:lnTo>
                    <a:pt x="437" y="2169"/>
                  </a:lnTo>
                  <a:lnTo>
                    <a:pt x="507" y="2204"/>
                  </a:lnTo>
                  <a:lnTo>
                    <a:pt x="595" y="2222"/>
                  </a:lnTo>
                  <a:lnTo>
                    <a:pt x="665" y="2222"/>
                  </a:lnTo>
                  <a:lnTo>
                    <a:pt x="752" y="2187"/>
                  </a:lnTo>
                  <a:lnTo>
                    <a:pt x="840" y="2152"/>
                  </a:lnTo>
                  <a:lnTo>
                    <a:pt x="910" y="2099"/>
                  </a:lnTo>
                  <a:lnTo>
                    <a:pt x="962" y="2029"/>
                  </a:lnTo>
                  <a:lnTo>
                    <a:pt x="997" y="1942"/>
                  </a:lnTo>
                  <a:lnTo>
                    <a:pt x="1015" y="1872"/>
                  </a:lnTo>
                  <a:lnTo>
                    <a:pt x="1032" y="1784"/>
                  </a:lnTo>
                  <a:lnTo>
                    <a:pt x="1015" y="1680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631940" y="1689752"/>
              <a:ext cx="63955" cy="138873"/>
            </a:xfrm>
            <a:custGeom>
              <a:avLst/>
              <a:gdLst/>
              <a:ahLst/>
              <a:cxnLst/>
              <a:rect l="l" t="t" r="r" b="b"/>
              <a:pathLst>
                <a:path w="1120" h="2432" extrusionOk="0">
                  <a:moveTo>
                    <a:pt x="525" y="0"/>
                  </a:moveTo>
                  <a:lnTo>
                    <a:pt x="0" y="88"/>
                  </a:lnTo>
                  <a:lnTo>
                    <a:pt x="228" y="2029"/>
                  </a:lnTo>
                  <a:lnTo>
                    <a:pt x="245" y="2116"/>
                  </a:lnTo>
                  <a:lnTo>
                    <a:pt x="298" y="2204"/>
                  </a:lnTo>
                  <a:lnTo>
                    <a:pt x="333" y="2274"/>
                  </a:lnTo>
                  <a:lnTo>
                    <a:pt x="403" y="2326"/>
                  </a:lnTo>
                  <a:lnTo>
                    <a:pt x="473" y="2379"/>
                  </a:lnTo>
                  <a:lnTo>
                    <a:pt x="560" y="2414"/>
                  </a:lnTo>
                  <a:lnTo>
                    <a:pt x="648" y="2431"/>
                  </a:lnTo>
                  <a:lnTo>
                    <a:pt x="735" y="2414"/>
                  </a:lnTo>
                  <a:lnTo>
                    <a:pt x="840" y="2396"/>
                  </a:lnTo>
                  <a:lnTo>
                    <a:pt x="927" y="2344"/>
                  </a:lnTo>
                  <a:lnTo>
                    <a:pt x="997" y="2291"/>
                  </a:lnTo>
                  <a:lnTo>
                    <a:pt x="1050" y="2221"/>
                  </a:lnTo>
                  <a:lnTo>
                    <a:pt x="1102" y="2134"/>
                  </a:lnTo>
                  <a:lnTo>
                    <a:pt x="1120" y="2046"/>
                  </a:lnTo>
                  <a:lnTo>
                    <a:pt x="1120" y="1941"/>
                  </a:lnTo>
                  <a:lnTo>
                    <a:pt x="1102" y="1836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781719" y="1654805"/>
              <a:ext cx="71949" cy="153834"/>
            </a:xfrm>
            <a:custGeom>
              <a:avLst/>
              <a:gdLst/>
              <a:ahLst/>
              <a:cxnLst/>
              <a:rect l="l" t="t" r="r" b="b"/>
              <a:pathLst>
                <a:path w="1260" h="2694" extrusionOk="0">
                  <a:moveTo>
                    <a:pt x="595" y="0"/>
                  </a:moveTo>
                  <a:lnTo>
                    <a:pt x="1" y="105"/>
                  </a:lnTo>
                  <a:lnTo>
                    <a:pt x="263" y="2256"/>
                  </a:lnTo>
                  <a:lnTo>
                    <a:pt x="280" y="2361"/>
                  </a:lnTo>
                  <a:lnTo>
                    <a:pt x="333" y="2448"/>
                  </a:lnTo>
                  <a:lnTo>
                    <a:pt x="385" y="2536"/>
                  </a:lnTo>
                  <a:lnTo>
                    <a:pt x="455" y="2606"/>
                  </a:lnTo>
                  <a:lnTo>
                    <a:pt x="543" y="2641"/>
                  </a:lnTo>
                  <a:lnTo>
                    <a:pt x="630" y="2676"/>
                  </a:lnTo>
                  <a:lnTo>
                    <a:pt x="718" y="2693"/>
                  </a:lnTo>
                  <a:lnTo>
                    <a:pt x="822" y="2693"/>
                  </a:lnTo>
                  <a:lnTo>
                    <a:pt x="945" y="2676"/>
                  </a:lnTo>
                  <a:lnTo>
                    <a:pt x="1032" y="2623"/>
                  </a:lnTo>
                  <a:lnTo>
                    <a:pt x="1120" y="2553"/>
                  </a:lnTo>
                  <a:lnTo>
                    <a:pt x="1172" y="2466"/>
                  </a:lnTo>
                  <a:lnTo>
                    <a:pt x="1225" y="2379"/>
                  </a:lnTo>
                  <a:lnTo>
                    <a:pt x="1260" y="2274"/>
                  </a:lnTo>
                  <a:lnTo>
                    <a:pt x="1260" y="2169"/>
                  </a:lnTo>
                  <a:lnTo>
                    <a:pt x="1242" y="206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AF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943489" y="1613863"/>
              <a:ext cx="79943" cy="170794"/>
            </a:xfrm>
            <a:custGeom>
              <a:avLst/>
              <a:gdLst/>
              <a:ahLst/>
              <a:cxnLst/>
              <a:rect l="l" t="t" r="r" b="b"/>
              <a:pathLst>
                <a:path w="1400" h="2991" extrusionOk="0">
                  <a:moveTo>
                    <a:pt x="665" y="0"/>
                  </a:moveTo>
                  <a:lnTo>
                    <a:pt x="1" y="105"/>
                  </a:lnTo>
                  <a:lnTo>
                    <a:pt x="298" y="2501"/>
                  </a:lnTo>
                  <a:lnTo>
                    <a:pt x="315" y="2623"/>
                  </a:lnTo>
                  <a:lnTo>
                    <a:pt x="368" y="2711"/>
                  </a:lnTo>
                  <a:lnTo>
                    <a:pt x="438" y="2798"/>
                  </a:lnTo>
                  <a:lnTo>
                    <a:pt x="508" y="2886"/>
                  </a:lnTo>
                  <a:lnTo>
                    <a:pt x="595" y="2938"/>
                  </a:lnTo>
                  <a:lnTo>
                    <a:pt x="700" y="2973"/>
                  </a:lnTo>
                  <a:lnTo>
                    <a:pt x="805" y="2991"/>
                  </a:lnTo>
                  <a:lnTo>
                    <a:pt x="927" y="2991"/>
                  </a:lnTo>
                  <a:lnTo>
                    <a:pt x="1050" y="2956"/>
                  </a:lnTo>
                  <a:lnTo>
                    <a:pt x="1155" y="2903"/>
                  </a:lnTo>
                  <a:lnTo>
                    <a:pt x="1242" y="2833"/>
                  </a:lnTo>
                  <a:lnTo>
                    <a:pt x="1312" y="2728"/>
                  </a:lnTo>
                  <a:lnTo>
                    <a:pt x="1365" y="2623"/>
                  </a:lnTo>
                  <a:lnTo>
                    <a:pt x="1399" y="2518"/>
                  </a:lnTo>
                  <a:lnTo>
                    <a:pt x="1399" y="2396"/>
                  </a:lnTo>
                  <a:lnTo>
                    <a:pt x="1382" y="2274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507114" y="1893435"/>
              <a:ext cx="184784" cy="21014"/>
            </a:xfrm>
            <a:custGeom>
              <a:avLst/>
              <a:gdLst/>
              <a:ahLst/>
              <a:cxnLst/>
              <a:rect l="l" t="t" r="r" b="b"/>
              <a:pathLst>
                <a:path w="3236" h="368" extrusionOk="0">
                  <a:moveTo>
                    <a:pt x="3236" y="1"/>
                  </a:moveTo>
                  <a:lnTo>
                    <a:pt x="1" y="246"/>
                  </a:lnTo>
                  <a:lnTo>
                    <a:pt x="3236" y="368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fill="none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rgbClr val="A1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fill="none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lnTo>
                    <a:pt x="110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extrusionOk="0">
                  <a:moveTo>
                    <a:pt x="1539" y="1"/>
                  </a:move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fill="none" extrusionOk="0">
                  <a:moveTo>
                    <a:pt x="1539" y="1"/>
                  </a:moveTo>
                  <a:lnTo>
                    <a:pt x="105" y="8062"/>
                  </a:ln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650898" y="1703742"/>
              <a:ext cx="126882" cy="785902"/>
            </a:xfrm>
            <a:custGeom>
              <a:avLst/>
              <a:gdLst/>
              <a:ahLst/>
              <a:cxnLst/>
              <a:rect l="l" t="t" r="r" b="b"/>
              <a:pathLst>
                <a:path w="2222" h="13763" extrusionOk="0">
                  <a:moveTo>
                    <a:pt x="2099" y="0"/>
                  </a:moveTo>
                  <a:lnTo>
                    <a:pt x="1819" y="1277"/>
                  </a:lnTo>
                  <a:lnTo>
                    <a:pt x="1522" y="2693"/>
                  </a:lnTo>
                  <a:lnTo>
                    <a:pt x="1172" y="4477"/>
                  </a:lnTo>
                  <a:lnTo>
                    <a:pt x="823" y="6505"/>
                  </a:lnTo>
                  <a:lnTo>
                    <a:pt x="630" y="7590"/>
                  </a:lnTo>
                  <a:lnTo>
                    <a:pt x="473" y="8674"/>
                  </a:lnTo>
                  <a:lnTo>
                    <a:pt x="316" y="9775"/>
                  </a:lnTo>
                  <a:lnTo>
                    <a:pt x="193" y="10877"/>
                  </a:lnTo>
                  <a:lnTo>
                    <a:pt x="88" y="11926"/>
                  </a:lnTo>
                  <a:lnTo>
                    <a:pt x="1" y="12958"/>
                  </a:lnTo>
                  <a:lnTo>
                    <a:pt x="2222" y="1376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05830" y="1627853"/>
              <a:ext cx="321601" cy="1541825"/>
            </a:xfrm>
            <a:custGeom>
              <a:avLst/>
              <a:gdLst/>
              <a:ahLst/>
              <a:cxnLst/>
              <a:rect l="l" t="t" r="r" b="b"/>
              <a:pathLst>
                <a:path w="5632" h="27001" extrusionOk="0">
                  <a:moveTo>
                    <a:pt x="1889" y="0"/>
                  </a:moveTo>
                  <a:lnTo>
                    <a:pt x="1819" y="18"/>
                  </a:lnTo>
                  <a:lnTo>
                    <a:pt x="1732" y="70"/>
                  </a:lnTo>
                  <a:lnTo>
                    <a:pt x="1662" y="157"/>
                  </a:lnTo>
                  <a:lnTo>
                    <a:pt x="1592" y="262"/>
                  </a:lnTo>
                  <a:lnTo>
                    <a:pt x="1504" y="402"/>
                  </a:lnTo>
                  <a:lnTo>
                    <a:pt x="1435" y="560"/>
                  </a:lnTo>
                  <a:lnTo>
                    <a:pt x="1347" y="752"/>
                  </a:lnTo>
                  <a:lnTo>
                    <a:pt x="1207" y="1207"/>
                  </a:lnTo>
                  <a:lnTo>
                    <a:pt x="1050" y="1784"/>
                  </a:lnTo>
                  <a:lnTo>
                    <a:pt x="910" y="2448"/>
                  </a:lnTo>
                  <a:lnTo>
                    <a:pt x="770" y="3218"/>
                  </a:lnTo>
                  <a:lnTo>
                    <a:pt x="648" y="4092"/>
                  </a:lnTo>
                  <a:lnTo>
                    <a:pt x="543" y="5054"/>
                  </a:lnTo>
                  <a:lnTo>
                    <a:pt x="438" y="6103"/>
                  </a:lnTo>
                  <a:lnTo>
                    <a:pt x="333" y="7257"/>
                  </a:lnTo>
                  <a:lnTo>
                    <a:pt x="263" y="8499"/>
                  </a:lnTo>
                  <a:lnTo>
                    <a:pt x="210" y="9810"/>
                  </a:lnTo>
                  <a:lnTo>
                    <a:pt x="175" y="11227"/>
                  </a:lnTo>
                  <a:lnTo>
                    <a:pt x="1" y="18921"/>
                  </a:lnTo>
                  <a:lnTo>
                    <a:pt x="525" y="19621"/>
                  </a:lnTo>
                  <a:lnTo>
                    <a:pt x="455" y="27000"/>
                  </a:lnTo>
                  <a:lnTo>
                    <a:pt x="910" y="26668"/>
                  </a:lnTo>
                  <a:lnTo>
                    <a:pt x="1400" y="26301"/>
                  </a:lnTo>
                  <a:lnTo>
                    <a:pt x="1959" y="25829"/>
                  </a:lnTo>
                  <a:lnTo>
                    <a:pt x="2256" y="25566"/>
                  </a:lnTo>
                  <a:lnTo>
                    <a:pt x="2554" y="25304"/>
                  </a:lnTo>
                  <a:lnTo>
                    <a:pt x="2833" y="25007"/>
                  </a:lnTo>
                  <a:lnTo>
                    <a:pt x="3113" y="24727"/>
                  </a:lnTo>
                  <a:lnTo>
                    <a:pt x="3341" y="24430"/>
                  </a:lnTo>
                  <a:lnTo>
                    <a:pt x="3568" y="24150"/>
                  </a:lnTo>
                  <a:lnTo>
                    <a:pt x="3743" y="23870"/>
                  </a:lnTo>
                  <a:lnTo>
                    <a:pt x="3795" y="23730"/>
                  </a:lnTo>
                  <a:lnTo>
                    <a:pt x="3865" y="23590"/>
                  </a:lnTo>
                  <a:lnTo>
                    <a:pt x="3970" y="23328"/>
                  </a:lnTo>
                  <a:lnTo>
                    <a:pt x="4093" y="23083"/>
                  </a:lnTo>
                  <a:lnTo>
                    <a:pt x="4232" y="22856"/>
                  </a:lnTo>
                  <a:lnTo>
                    <a:pt x="4390" y="22611"/>
                  </a:lnTo>
                  <a:lnTo>
                    <a:pt x="4705" y="22104"/>
                  </a:lnTo>
                  <a:lnTo>
                    <a:pt x="4862" y="21807"/>
                  </a:lnTo>
                  <a:lnTo>
                    <a:pt x="5019" y="21509"/>
                  </a:lnTo>
                  <a:lnTo>
                    <a:pt x="5159" y="21160"/>
                  </a:lnTo>
                  <a:lnTo>
                    <a:pt x="5299" y="20775"/>
                  </a:lnTo>
                  <a:lnTo>
                    <a:pt x="5422" y="20338"/>
                  </a:lnTo>
                  <a:lnTo>
                    <a:pt x="5509" y="19848"/>
                  </a:lnTo>
                  <a:lnTo>
                    <a:pt x="5579" y="19306"/>
                  </a:lnTo>
                  <a:lnTo>
                    <a:pt x="5614" y="18694"/>
                  </a:lnTo>
                  <a:lnTo>
                    <a:pt x="5631" y="17994"/>
                  </a:lnTo>
                  <a:lnTo>
                    <a:pt x="5596" y="17225"/>
                  </a:lnTo>
                  <a:lnTo>
                    <a:pt x="5579" y="16788"/>
                  </a:lnTo>
                  <a:lnTo>
                    <a:pt x="5527" y="16316"/>
                  </a:lnTo>
                  <a:lnTo>
                    <a:pt x="5387" y="15249"/>
                  </a:lnTo>
                  <a:lnTo>
                    <a:pt x="5194" y="14025"/>
                  </a:lnTo>
                  <a:lnTo>
                    <a:pt x="4949" y="12713"/>
                  </a:lnTo>
                  <a:lnTo>
                    <a:pt x="4687" y="11332"/>
                  </a:lnTo>
                  <a:lnTo>
                    <a:pt x="4390" y="9898"/>
                  </a:lnTo>
                  <a:lnTo>
                    <a:pt x="4093" y="8464"/>
                  </a:lnTo>
                  <a:lnTo>
                    <a:pt x="3760" y="7030"/>
                  </a:lnTo>
                  <a:lnTo>
                    <a:pt x="3148" y="4372"/>
                  </a:lnTo>
                  <a:lnTo>
                    <a:pt x="2624" y="2168"/>
                  </a:lnTo>
                  <a:lnTo>
                    <a:pt x="2117" y="105"/>
                  </a:lnTo>
                  <a:lnTo>
                    <a:pt x="2047" y="35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852640" y="2251923"/>
              <a:ext cx="125854" cy="697050"/>
            </a:xfrm>
            <a:custGeom>
              <a:avLst/>
              <a:gdLst/>
              <a:ahLst/>
              <a:cxnLst/>
              <a:rect l="l" t="t" r="r" b="b"/>
              <a:pathLst>
                <a:path w="2204" h="12207" extrusionOk="0">
                  <a:moveTo>
                    <a:pt x="18" y="1"/>
                  </a:moveTo>
                  <a:lnTo>
                    <a:pt x="0" y="36"/>
                  </a:lnTo>
                  <a:lnTo>
                    <a:pt x="18" y="245"/>
                  </a:lnTo>
                  <a:lnTo>
                    <a:pt x="88" y="1137"/>
                  </a:lnTo>
                  <a:lnTo>
                    <a:pt x="262" y="2536"/>
                  </a:lnTo>
                  <a:lnTo>
                    <a:pt x="472" y="4302"/>
                  </a:lnTo>
                  <a:lnTo>
                    <a:pt x="1504" y="12207"/>
                  </a:lnTo>
                  <a:lnTo>
                    <a:pt x="1661" y="11927"/>
                  </a:lnTo>
                  <a:lnTo>
                    <a:pt x="1836" y="11647"/>
                  </a:lnTo>
                  <a:lnTo>
                    <a:pt x="2029" y="11350"/>
                  </a:lnTo>
                  <a:lnTo>
                    <a:pt x="2204" y="11035"/>
                  </a:lnTo>
                  <a:lnTo>
                    <a:pt x="1557" y="7520"/>
                  </a:lnTo>
                  <a:lnTo>
                    <a:pt x="892" y="4005"/>
                  </a:lnTo>
                  <a:lnTo>
                    <a:pt x="595" y="2484"/>
                  </a:lnTo>
                  <a:lnTo>
                    <a:pt x="332" y="1242"/>
                  </a:lnTo>
                  <a:lnTo>
                    <a:pt x="140" y="385"/>
                  </a:lnTo>
                  <a:lnTo>
                    <a:pt x="70" y="14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731811" y="2014263"/>
              <a:ext cx="66924" cy="1155412"/>
            </a:xfrm>
            <a:custGeom>
              <a:avLst/>
              <a:gdLst/>
              <a:ahLst/>
              <a:cxnLst/>
              <a:rect l="l" t="t" r="r" b="b"/>
              <a:pathLst>
                <a:path w="1172" h="20234" extrusionOk="0">
                  <a:moveTo>
                    <a:pt x="490" y="1"/>
                  </a:moveTo>
                  <a:lnTo>
                    <a:pt x="472" y="53"/>
                  </a:lnTo>
                  <a:lnTo>
                    <a:pt x="437" y="280"/>
                  </a:lnTo>
                  <a:lnTo>
                    <a:pt x="420" y="700"/>
                  </a:lnTo>
                  <a:lnTo>
                    <a:pt x="350" y="2222"/>
                  </a:lnTo>
                  <a:lnTo>
                    <a:pt x="280" y="4687"/>
                  </a:lnTo>
                  <a:lnTo>
                    <a:pt x="70" y="12854"/>
                  </a:lnTo>
                  <a:lnTo>
                    <a:pt x="0" y="20233"/>
                  </a:lnTo>
                  <a:lnTo>
                    <a:pt x="332" y="19989"/>
                  </a:lnTo>
                  <a:lnTo>
                    <a:pt x="717" y="19709"/>
                  </a:lnTo>
                  <a:lnTo>
                    <a:pt x="1172" y="19342"/>
                  </a:lnTo>
                  <a:lnTo>
                    <a:pt x="1067" y="16159"/>
                  </a:lnTo>
                  <a:lnTo>
                    <a:pt x="910" y="11262"/>
                  </a:lnTo>
                  <a:lnTo>
                    <a:pt x="735" y="6121"/>
                  </a:lnTo>
                  <a:lnTo>
                    <a:pt x="612" y="2222"/>
                  </a:lnTo>
                  <a:lnTo>
                    <a:pt x="560" y="910"/>
                  </a:lnTo>
                  <a:lnTo>
                    <a:pt x="525" y="141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6" name="Google Shape;2156;p26"/>
          <p:cNvGrpSpPr/>
          <p:nvPr/>
        </p:nvGrpSpPr>
        <p:grpSpPr>
          <a:xfrm>
            <a:off x="-730190" y="0"/>
            <a:ext cx="10604380" cy="5156089"/>
            <a:chOff x="-730190" y="0"/>
            <a:chExt cx="10604380" cy="5156089"/>
          </a:xfrm>
        </p:grpSpPr>
        <p:sp>
          <p:nvSpPr>
            <p:cNvPr id="2157" name="Google Shape;2157;p26"/>
            <p:cNvSpPr/>
            <p:nvPr/>
          </p:nvSpPr>
          <p:spPr>
            <a:xfrm flipH="1">
              <a:off x="-125" y="0"/>
              <a:ext cx="91440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6"/>
            <p:cNvSpPr/>
            <p:nvPr/>
          </p:nvSpPr>
          <p:spPr>
            <a:xfrm>
              <a:off x="-4350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6"/>
            <p:cNvSpPr/>
            <p:nvPr/>
          </p:nvSpPr>
          <p:spPr>
            <a:xfrm>
              <a:off x="8430775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0" name="Google Shape;2160;p26"/>
            <p:cNvGrpSpPr/>
            <p:nvPr/>
          </p:nvGrpSpPr>
          <p:grpSpPr>
            <a:xfrm>
              <a:off x="-730190" y="4530925"/>
              <a:ext cx="10604380" cy="625164"/>
              <a:chOff x="-691975" y="4530925"/>
              <a:chExt cx="10604380" cy="625164"/>
            </a:xfrm>
          </p:grpSpPr>
          <p:sp>
            <p:nvSpPr>
              <p:cNvPr id="2161" name="Google Shape;2161;p26"/>
              <p:cNvSpPr/>
              <p:nvPr/>
            </p:nvSpPr>
            <p:spPr>
              <a:xfrm>
                <a:off x="-690151" y="4531984"/>
                <a:ext cx="10601246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203430" h="20601" extrusionOk="0">
                    <a:moveTo>
                      <a:pt x="27385" y="0"/>
                    </a:moveTo>
                    <a:lnTo>
                      <a:pt x="0" y="20600"/>
                    </a:lnTo>
                    <a:lnTo>
                      <a:pt x="203429" y="20600"/>
                    </a:lnTo>
                    <a:lnTo>
                      <a:pt x="1760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6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  <a:lnTo>
                      <a:pt x="273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6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6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  <a:lnTo>
                      <a:pt x="234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6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fill="none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6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  <a:lnTo>
                      <a:pt x="195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6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6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  <a:lnTo>
                      <a:pt x="15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6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6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  <a:lnTo>
                      <a:pt x="117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6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fill="none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6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  <a:lnTo>
                      <a:pt x="78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6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fill="none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6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6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6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6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6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6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1" y="53"/>
                    </a:move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6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6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fill="none" extrusionOk="0">
                    <a:moveTo>
                      <a:pt x="1" y="53"/>
                    </a:move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6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35" y="0"/>
                    </a:moveTo>
                    <a:lnTo>
                      <a:pt x="0" y="53"/>
                    </a:ln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6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0" y="53"/>
                    </a:move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6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53" y="1"/>
                    </a:moveTo>
                    <a:lnTo>
                      <a:pt x="1" y="36"/>
                    </a:ln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6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" y="36"/>
                    </a:move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6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extrusionOk="0">
                    <a:moveTo>
                      <a:pt x="53" y="1"/>
                    </a:moveTo>
                    <a:lnTo>
                      <a:pt x="0" y="36"/>
                    </a:ln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6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fill="none" extrusionOk="0">
                    <a:moveTo>
                      <a:pt x="0" y="36"/>
                    </a:move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6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extrusionOk="0">
                    <a:moveTo>
                      <a:pt x="71" y="1"/>
                    </a:moveTo>
                    <a:lnTo>
                      <a:pt x="1" y="36"/>
                    </a:ln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6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fill="none" extrusionOk="0">
                    <a:moveTo>
                      <a:pt x="1" y="36"/>
                    </a:move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6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6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6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6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4" name="Google Shape;2194;p26"/>
          <p:cNvGrpSpPr/>
          <p:nvPr/>
        </p:nvGrpSpPr>
        <p:grpSpPr>
          <a:xfrm>
            <a:off x="7027849" y="605172"/>
            <a:ext cx="1047070" cy="821443"/>
            <a:chOff x="347850" y="432375"/>
            <a:chExt cx="1366575" cy="1072100"/>
          </a:xfrm>
        </p:grpSpPr>
        <p:sp>
          <p:nvSpPr>
            <p:cNvPr id="2195" name="Google Shape;2195;p26"/>
            <p:cNvSpPr/>
            <p:nvPr/>
          </p:nvSpPr>
          <p:spPr>
            <a:xfrm>
              <a:off x="347850" y="926050"/>
              <a:ext cx="1366575" cy="41675"/>
            </a:xfrm>
            <a:custGeom>
              <a:avLst/>
              <a:gdLst/>
              <a:ahLst/>
              <a:cxnLst/>
              <a:rect l="l" t="t" r="r" b="b"/>
              <a:pathLst>
                <a:path w="54663" h="1667" extrusionOk="0">
                  <a:moveTo>
                    <a:pt x="173" y="0"/>
                  </a:moveTo>
                  <a:lnTo>
                    <a:pt x="97" y="19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3"/>
                  </a:lnTo>
                  <a:lnTo>
                    <a:pt x="1" y="1494"/>
                  </a:lnTo>
                  <a:lnTo>
                    <a:pt x="20" y="1552"/>
                  </a:lnTo>
                  <a:lnTo>
                    <a:pt x="58" y="1609"/>
                  </a:lnTo>
                  <a:lnTo>
                    <a:pt x="97" y="1647"/>
                  </a:lnTo>
                  <a:lnTo>
                    <a:pt x="173" y="1667"/>
                  </a:lnTo>
                  <a:lnTo>
                    <a:pt x="54509" y="1667"/>
                  </a:lnTo>
                  <a:lnTo>
                    <a:pt x="54567" y="1647"/>
                  </a:lnTo>
                  <a:lnTo>
                    <a:pt x="54624" y="1609"/>
                  </a:lnTo>
                  <a:lnTo>
                    <a:pt x="54663" y="1552"/>
                  </a:lnTo>
                  <a:lnTo>
                    <a:pt x="54663" y="1494"/>
                  </a:lnTo>
                  <a:lnTo>
                    <a:pt x="54663" y="173"/>
                  </a:lnTo>
                  <a:lnTo>
                    <a:pt x="54663" y="115"/>
                  </a:lnTo>
                  <a:lnTo>
                    <a:pt x="54624" y="58"/>
                  </a:lnTo>
                  <a:lnTo>
                    <a:pt x="54567" y="19"/>
                  </a:lnTo>
                  <a:lnTo>
                    <a:pt x="54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6"/>
            <p:cNvSpPr/>
            <p:nvPr/>
          </p:nvSpPr>
          <p:spPr>
            <a:xfrm>
              <a:off x="467075" y="432375"/>
              <a:ext cx="291625" cy="493700"/>
            </a:xfrm>
            <a:custGeom>
              <a:avLst/>
              <a:gdLst/>
              <a:ahLst/>
              <a:cxnLst/>
              <a:rect l="l" t="t" r="r" b="b"/>
              <a:pathLst>
                <a:path w="11665" h="19748" extrusionOk="0">
                  <a:moveTo>
                    <a:pt x="3870" y="1"/>
                  </a:moveTo>
                  <a:lnTo>
                    <a:pt x="3870" y="1361"/>
                  </a:lnTo>
                  <a:lnTo>
                    <a:pt x="2395" y="2088"/>
                  </a:lnTo>
                  <a:lnTo>
                    <a:pt x="2127" y="2242"/>
                  </a:lnTo>
                  <a:lnTo>
                    <a:pt x="1859" y="2414"/>
                  </a:lnTo>
                  <a:lnTo>
                    <a:pt x="1629" y="2586"/>
                  </a:lnTo>
                  <a:lnTo>
                    <a:pt x="1399" y="2778"/>
                  </a:lnTo>
                  <a:lnTo>
                    <a:pt x="1188" y="2989"/>
                  </a:lnTo>
                  <a:lnTo>
                    <a:pt x="978" y="3219"/>
                  </a:lnTo>
                  <a:lnTo>
                    <a:pt x="805" y="3448"/>
                  </a:lnTo>
                  <a:lnTo>
                    <a:pt x="633" y="3697"/>
                  </a:lnTo>
                  <a:lnTo>
                    <a:pt x="499" y="3946"/>
                  </a:lnTo>
                  <a:lnTo>
                    <a:pt x="365" y="4214"/>
                  </a:lnTo>
                  <a:lnTo>
                    <a:pt x="250" y="4483"/>
                  </a:lnTo>
                  <a:lnTo>
                    <a:pt x="154" y="4770"/>
                  </a:lnTo>
                  <a:lnTo>
                    <a:pt x="97" y="5057"/>
                  </a:lnTo>
                  <a:lnTo>
                    <a:pt x="39" y="5364"/>
                  </a:lnTo>
                  <a:lnTo>
                    <a:pt x="1" y="5670"/>
                  </a:lnTo>
                  <a:lnTo>
                    <a:pt x="1" y="5977"/>
                  </a:lnTo>
                  <a:lnTo>
                    <a:pt x="1" y="19747"/>
                  </a:lnTo>
                  <a:lnTo>
                    <a:pt x="11665" y="19747"/>
                  </a:lnTo>
                  <a:lnTo>
                    <a:pt x="11665" y="5977"/>
                  </a:lnTo>
                  <a:lnTo>
                    <a:pt x="11646" y="5670"/>
                  </a:lnTo>
                  <a:lnTo>
                    <a:pt x="11607" y="5364"/>
                  </a:lnTo>
                  <a:lnTo>
                    <a:pt x="11569" y="5057"/>
                  </a:lnTo>
                  <a:lnTo>
                    <a:pt x="11492" y="4770"/>
                  </a:lnTo>
                  <a:lnTo>
                    <a:pt x="11397" y="4483"/>
                  </a:lnTo>
                  <a:lnTo>
                    <a:pt x="11282" y="4214"/>
                  </a:lnTo>
                  <a:lnTo>
                    <a:pt x="11167" y="3946"/>
                  </a:lnTo>
                  <a:lnTo>
                    <a:pt x="11014" y="3697"/>
                  </a:lnTo>
                  <a:lnTo>
                    <a:pt x="10841" y="3448"/>
                  </a:lnTo>
                  <a:lnTo>
                    <a:pt x="10669" y="3219"/>
                  </a:lnTo>
                  <a:lnTo>
                    <a:pt x="10477" y="2989"/>
                  </a:lnTo>
                  <a:lnTo>
                    <a:pt x="10247" y="2778"/>
                  </a:lnTo>
                  <a:lnTo>
                    <a:pt x="10037" y="2586"/>
                  </a:lnTo>
                  <a:lnTo>
                    <a:pt x="9788" y="2414"/>
                  </a:lnTo>
                  <a:lnTo>
                    <a:pt x="9539" y="2242"/>
                  </a:lnTo>
                  <a:lnTo>
                    <a:pt x="9271" y="2088"/>
                  </a:lnTo>
                  <a:lnTo>
                    <a:pt x="7777" y="1361"/>
                  </a:lnTo>
                  <a:lnTo>
                    <a:pt x="7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6"/>
            <p:cNvSpPr/>
            <p:nvPr/>
          </p:nvSpPr>
          <p:spPr>
            <a:xfrm>
              <a:off x="490075" y="844650"/>
              <a:ext cx="237500" cy="66100"/>
            </a:xfrm>
            <a:custGeom>
              <a:avLst/>
              <a:gdLst/>
              <a:ahLst/>
              <a:cxnLst/>
              <a:rect l="l" t="t" r="r" b="b"/>
              <a:pathLst>
                <a:path w="9500" h="2644" extrusionOk="0">
                  <a:moveTo>
                    <a:pt x="3294" y="0"/>
                  </a:moveTo>
                  <a:lnTo>
                    <a:pt x="2720" y="39"/>
                  </a:lnTo>
                  <a:lnTo>
                    <a:pt x="2145" y="134"/>
                  </a:lnTo>
                  <a:lnTo>
                    <a:pt x="1590" y="249"/>
                  </a:lnTo>
                  <a:lnTo>
                    <a:pt x="1073" y="364"/>
                  </a:lnTo>
                  <a:lnTo>
                    <a:pt x="651" y="479"/>
                  </a:lnTo>
                  <a:lnTo>
                    <a:pt x="307" y="575"/>
                  </a:lnTo>
                  <a:lnTo>
                    <a:pt x="0" y="671"/>
                  </a:lnTo>
                  <a:lnTo>
                    <a:pt x="0" y="2643"/>
                  </a:lnTo>
                  <a:lnTo>
                    <a:pt x="9500" y="2643"/>
                  </a:lnTo>
                  <a:lnTo>
                    <a:pt x="9500" y="460"/>
                  </a:lnTo>
                  <a:lnTo>
                    <a:pt x="9347" y="479"/>
                  </a:lnTo>
                  <a:lnTo>
                    <a:pt x="8925" y="537"/>
                  </a:lnTo>
                  <a:lnTo>
                    <a:pt x="8274" y="575"/>
                  </a:lnTo>
                  <a:lnTo>
                    <a:pt x="7891" y="594"/>
                  </a:lnTo>
                  <a:lnTo>
                    <a:pt x="7470" y="613"/>
                  </a:lnTo>
                  <a:lnTo>
                    <a:pt x="7240" y="594"/>
                  </a:lnTo>
                  <a:lnTo>
                    <a:pt x="7010" y="575"/>
                  </a:lnTo>
                  <a:lnTo>
                    <a:pt x="6531" y="498"/>
                  </a:lnTo>
                  <a:lnTo>
                    <a:pt x="6033" y="403"/>
                  </a:lnTo>
                  <a:lnTo>
                    <a:pt x="5516" y="268"/>
                  </a:lnTo>
                  <a:lnTo>
                    <a:pt x="4980" y="154"/>
                  </a:lnTo>
                  <a:lnTo>
                    <a:pt x="4444" y="58"/>
                  </a:lnTo>
                  <a:lnTo>
                    <a:pt x="4156" y="20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550875" y="700525"/>
              <a:ext cx="78550" cy="158500"/>
            </a:xfrm>
            <a:custGeom>
              <a:avLst/>
              <a:gdLst/>
              <a:ahLst/>
              <a:cxnLst/>
              <a:rect l="l" t="t" r="r" b="b"/>
              <a:pathLst>
                <a:path w="3142" h="6340" extrusionOk="0">
                  <a:moveTo>
                    <a:pt x="173" y="0"/>
                  </a:moveTo>
                  <a:lnTo>
                    <a:pt x="1" y="288"/>
                  </a:lnTo>
                  <a:lnTo>
                    <a:pt x="249" y="460"/>
                  </a:lnTo>
                  <a:lnTo>
                    <a:pt x="518" y="652"/>
                  </a:lnTo>
                  <a:lnTo>
                    <a:pt x="824" y="920"/>
                  </a:lnTo>
                  <a:lnTo>
                    <a:pt x="1188" y="1264"/>
                  </a:lnTo>
                  <a:lnTo>
                    <a:pt x="1360" y="1456"/>
                  </a:lnTo>
                  <a:lnTo>
                    <a:pt x="1533" y="1686"/>
                  </a:lnTo>
                  <a:lnTo>
                    <a:pt x="1724" y="1916"/>
                  </a:lnTo>
                  <a:lnTo>
                    <a:pt x="1877" y="2165"/>
                  </a:lnTo>
                  <a:lnTo>
                    <a:pt x="2031" y="2433"/>
                  </a:lnTo>
                  <a:lnTo>
                    <a:pt x="2165" y="2720"/>
                  </a:lnTo>
                  <a:lnTo>
                    <a:pt x="2299" y="3027"/>
                  </a:lnTo>
                  <a:lnTo>
                    <a:pt x="2395" y="3333"/>
                  </a:lnTo>
                  <a:lnTo>
                    <a:pt x="2490" y="3639"/>
                  </a:lnTo>
                  <a:lnTo>
                    <a:pt x="2567" y="3946"/>
                  </a:lnTo>
                  <a:lnTo>
                    <a:pt x="2682" y="4559"/>
                  </a:lnTo>
                  <a:lnTo>
                    <a:pt x="2759" y="5114"/>
                  </a:lnTo>
                  <a:lnTo>
                    <a:pt x="2797" y="5593"/>
                  </a:lnTo>
                  <a:lnTo>
                    <a:pt x="2816" y="5976"/>
                  </a:lnTo>
                  <a:lnTo>
                    <a:pt x="2816" y="6321"/>
                  </a:lnTo>
                  <a:lnTo>
                    <a:pt x="3142" y="6340"/>
                  </a:lnTo>
                  <a:lnTo>
                    <a:pt x="3142" y="5957"/>
                  </a:lnTo>
                  <a:lnTo>
                    <a:pt x="3122" y="5555"/>
                  </a:lnTo>
                  <a:lnTo>
                    <a:pt x="3084" y="5057"/>
                  </a:lnTo>
                  <a:lnTo>
                    <a:pt x="3007" y="4482"/>
                  </a:lnTo>
                  <a:lnTo>
                    <a:pt x="2893" y="3869"/>
                  </a:lnTo>
                  <a:lnTo>
                    <a:pt x="2816" y="3544"/>
                  </a:lnTo>
                  <a:lnTo>
                    <a:pt x="2720" y="3218"/>
                  </a:lnTo>
                  <a:lnTo>
                    <a:pt x="2605" y="2912"/>
                  </a:lnTo>
                  <a:lnTo>
                    <a:pt x="2471" y="2586"/>
                  </a:lnTo>
                  <a:lnTo>
                    <a:pt x="2337" y="2280"/>
                  </a:lnTo>
                  <a:lnTo>
                    <a:pt x="2165" y="1992"/>
                  </a:lnTo>
                  <a:lnTo>
                    <a:pt x="1992" y="1724"/>
                  </a:lnTo>
                  <a:lnTo>
                    <a:pt x="1820" y="1475"/>
                  </a:lnTo>
                  <a:lnTo>
                    <a:pt x="1628" y="1245"/>
                  </a:lnTo>
                  <a:lnTo>
                    <a:pt x="1437" y="1035"/>
                  </a:lnTo>
                  <a:lnTo>
                    <a:pt x="1073" y="671"/>
                  </a:lnTo>
                  <a:lnTo>
                    <a:pt x="728" y="383"/>
                  </a:lnTo>
                  <a:lnTo>
                    <a:pt x="441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598275" y="675625"/>
              <a:ext cx="68025" cy="79500"/>
            </a:xfrm>
            <a:custGeom>
              <a:avLst/>
              <a:gdLst/>
              <a:ahLst/>
              <a:cxnLst/>
              <a:rect l="l" t="t" r="r" b="b"/>
              <a:pathLst>
                <a:path w="2721" h="3180" extrusionOk="0">
                  <a:moveTo>
                    <a:pt x="2548" y="0"/>
                  </a:moveTo>
                  <a:lnTo>
                    <a:pt x="2433" y="58"/>
                  </a:lnTo>
                  <a:lnTo>
                    <a:pt x="2184" y="230"/>
                  </a:lnTo>
                  <a:lnTo>
                    <a:pt x="1839" y="498"/>
                  </a:lnTo>
                  <a:lnTo>
                    <a:pt x="1437" y="843"/>
                  </a:lnTo>
                  <a:lnTo>
                    <a:pt x="1226" y="1054"/>
                  </a:lnTo>
                  <a:lnTo>
                    <a:pt x="1016" y="1284"/>
                  </a:lnTo>
                  <a:lnTo>
                    <a:pt x="805" y="1533"/>
                  </a:lnTo>
                  <a:lnTo>
                    <a:pt x="614" y="1801"/>
                  </a:lnTo>
                  <a:lnTo>
                    <a:pt x="422" y="2088"/>
                  </a:lnTo>
                  <a:lnTo>
                    <a:pt x="250" y="2414"/>
                  </a:lnTo>
                  <a:lnTo>
                    <a:pt x="116" y="2739"/>
                  </a:lnTo>
                  <a:lnTo>
                    <a:pt x="1" y="3084"/>
                  </a:lnTo>
                  <a:lnTo>
                    <a:pt x="326" y="3180"/>
                  </a:lnTo>
                  <a:lnTo>
                    <a:pt x="422" y="2854"/>
                  </a:lnTo>
                  <a:lnTo>
                    <a:pt x="575" y="2548"/>
                  </a:lnTo>
                  <a:lnTo>
                    <a:pt x="728" y="2241"/>
                  </a:lnTo>
                  <a:lnTo>
                    <a:pt x="901" y="1973"/>
                  </a:lnTo>
                  <a:lnTo>
                    <a:pt x="1092" y="1724"/>
                  </a:lnTo>
                  <a:lnTo>
                    <a:pt x="1284" y="1475"/>
                  </a:lnTo>
                  <a:lnTo>
                    <a:pt x="1495" y="1265"/>
                  </a:lnTo>
                  <a:lnTo>
                    <a:pt x="1705" y="1073"/>
                  </a:lnTo>
                  <a:lnTo>
                    <a:pt x="2088" y="728"/>
                  </a:lnTo>
                  <a:lnTo>
                    <a:pt x="2395" y="498"/>
                  </a:lnTo>
                  <a:lnTo>
                    <a:pt x="2625" y="345"/>
                  </a:lnTo>
                  <a:lnTo>
                    <a:pt x="2720" y="288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rgbClr val="00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501075" y="676100"/>
              <a:ext cx="82875" cy="56050"/>
            </a:xfrm>
            <a:custGeom>
              <a:avLst/>
              <a:gdLst/>
              <a:ahLst/>
              <a:cxnLst/>
              <a:rect l="l" t="t" r="r" b="b"/>
              <a:pathLst>
                <a:path w="3315" h="2242" extrusionOk="0">
                  <a:moveTo>
                    <a:pt x="614" y="1"/>
                  </a:moveTo>
                  <a:lnTo>
                    <a:pt x="288" y="20"/>
                  </a:lnTo>
                  <a:lnTo>
                    <a:pt x="1" y="58"/>
                  </a:lnTo>
                  <a:lnTo>
                    <a:pt x="96" y="288"/>
                  </a:lnTo>
                  <a:lnTo>
                    <a:pt x="230" y="537"/>
                  </a:lnTo>
                  <a:lnTo>
                    <a:pt x="384" y="843"/>
                  </a:lnTo>
                  <a:lnTo>
                    <a:pt x="575" y="1150"/>
                  </a:lnTo>
                  <a:lnTo>
                    <a:pt x="786" y="1475"/>
                  </a:lnTo>
                  <a:lnTo>
                    <a:pt x="1016" y="1743"/>
                  </a:lnTo>
                  <a:lnTo>
                    <a:pt x="1131" y="1858"/>
                  </a:lnTo>
                  <a:lnTo>
                    <a:pt x="1246" y="1954"/>
                  </a:lnTo>
                  <a:lnTo>
                    <a:pt x="1380" y="2031"/>
                  </a:lnTo>
                  <a:lnTo>
                    <a:pt x="1514" y="2107"/>
                  </a:lnTo>
                  <a:lnTo>
                    <a:pt x="1667" y="2146"/>
                  </a:lnTo>
                  <a:lnTo>
                    <a:pt x="1820" y="2184"/>
                  </a:lnTo>
                  <a:lnTo>
                    <a:pt x="2127" y="2241"/>
                  </a:lnTo>
                  <a:lnTo>
                    <a:pt x="2739" y="2241"/>
                  </a:lnTo>
                  <a:lnTo>
                    <a:pt x="2969" y="2222"/>
                  </a:lnTo>
                  <a:lnTo>
                    <a:pt x="3180" y="2203"/>
                  </a:lnTo>
                  <a:lnTo>
                    <a:pt x="3237" y="2050"/>
                  </a:lnTo>
                  <a:lnTo>
                    <a:pt x="3276" y="1897"/>
                  </a:lnTo>
                  <a:lnTo>
                    <a:pt x="3314" y="1686"/>
                  </a:lnTo>
                  <a:lnTo>
                    <a:pt x="3295" y="1552"/>
                  </a:lnTo>
                  <a:lnTo>
                    <a:pt x="3295" y="1437"/>
                  </a:lnTo>
                  <a:lnTo>
                    <a:pt x="3257" y="1303"/>
                  </a:lnTo>
                  <a:lnTo>
                    <a:pt x="3199" y="1150"/>
                  </a:lnTo>
                  <a:lnTo>
                    <a:pt x="3142" y="1016"/>
                  </a:lnTo>
                  <a:lnTo>
                    <a:pt x="3046" y="862"/>
                  </a:lnTo>
                  <a:lnTo>
                    <a:pt x="2912" y="728"/>
                  </a:lnTo>
                  <a:lnTo>
                    <a:pt x="2759" y="575"/>
                  </a:lnTo>
                  <a:lnTo>
                    <a:pt x="2586" y="422"/>
                  </a:lnTo>
                  <a:lnTo>
                    <a:pt x="2376" y="307"/>
                  </a:lnTo>
                  <a:lnTo>
                    <a:pt x="2165" y="211"/>
                  </a:lnTo>
                  <a:lnTo>
                    <a:pt x="1935" y="135"/>
                  </a:lnTo>
                  <a:lnTo>
                    <a:pt x="1705" y="77"/>
                  </a:lnTo>
                  <a:lnTo>
                    <a:pt x="1475" y="3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630350" y="649775"/>
              <a:ext cx="82875" cy="56050"/>
            </a:xfrm>
            <a:custGeom>
              <a:avLst/>
              <a:gdLst/>
              <a:ahLst/>
              <a:cxnLst/>
              <a:rect l="l" t="t" r="r" b="b"/>
              <a:pathLst>
                <a:path w="3315" h="2242" extrusionOk="0">
                  <a:moveTo>
                    <a:pt x="2069" y="0"/>
                  </a:moveTo>
                  <a:lnTo>
                    <a:pt x="1840" y="38"/>
                  </a:lnTo>
                  <a:lnTo>
                    <a:pt x="1610" y="77"/>
                  </a:lnTo>
                  <a:lnTo>
                    <a:pt x="1380" y="134"/>
                  </a:lnTo>
                  <a:lnTo>
                    <a:pt x="1150" y="211"/>
                  </a:lnTo>
                  <a:lnTo>
                    <a:pt x="939" y="307"/>
                  </a:lnTo>
                  <a:lnTo>
                    <a:pt x="729" y="422"/>
                  </a:lnTo>
                  <a:lnTo>
                    <a:pt x="537" y="575"/>
                  </a:lnTo>
                  <a:lnTo>
                    <a:pt x="403" y="728"/>
                  </a:lnTo>
                  <a:lnTo>
                    <a:pt x="269" y="862"/>
                  </a:lnTo>
                  <a:lnTo>
                    <a:pt x="173" y="1015"/>
                  </a:lnTo>
                  <a:lnTo>
                    <a:pt x="116" y="1169"/>
                  </a:lnTo>
                  <a:lnTo>
                    <a:pt x="58" y="1303"/>
                  </a:lnTo>
                  <a:lnTo>
                    <a:pt x="20" y="1437"/>
                  </a:lnTo>
                  <a:lnTo>
                    <a:pt x="1" y="1571"/>
                  </a:lnTo>
                  <a:lnTo>
                    <a:pt x="1" y="1686"/>
                  </a:lnTo>
                  <a:lnTo>
                    <a:pt x="20" y="1896"/>
                  </a:lnTo>
                  <a:lnTo>
                    <a:pt x="77" y="2050"/>
                  </a:lnTo>
                  <a:lnTo>
                    <a:pt x="135" y="2203"/>
                  </a:lnTo>
                  <a:lnTo>
                    <a:pt x="346" y="2222"/>
                  </a:lnTo>
                  <a:lnTo>
                    <a:pt x="575" y="2241"/>
                  </a:lnTo>
                  <a:lnTo>
                    <a:pt x="1169" y="2241"/>
                  </a:lnTo>
                  <a:lnTo>
                    <a:pt x="1495" y="2184"/>
                  </a:lnTo>
                  <a:lnTo>
                    <a:pt x="1648" y="2145"/>
                  </a:lnTo>
                  <a:lnTo>
                    <a:pt x="1801" y="2107"/>
                  </a:lnTo>
                  <a:lnTo>
                    <a:pt x="1935" y="2030"/>
                  </a:lnTo>
                  <a:lnTo>
                    <a:pt x="2069" y="1954"/>
                  </a:lnTo>
                  <a:lnTo>
                    <a:pt x="2184" y="1858"/>
                  </a:lnTo>
                  <a:lnTo>
                    <a:pt x="2299" y="1743"/>
                  </a:lnTo>
                  <a:lnTo>
                    <a:pt x="2529" y="1475"/>
                  </a:lnTo>
                  <a:lnTo>
                    <a:pt x="2740" y="1149"/>
                  </a:lnTo>
                  <a:lnTo>
                    <a:pt x="2931" y="843"/>
                  </a:lnTo>
                  <a:lnTo>
                    <a:pt x="3084" y="536"/>
                  </a:lnTo>
                  <a:lnTo>
                    <a:pt x="3199" y="287"/>
                  </a:lnTo>
                  <a:lnTo>
                    <a:pt x="3314" y="58"/>
                  </a:lnTo>
                  <a:lnTo>
                    <a:pt x="3027" y="19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952600" y="860450"/>
              <a:ext cx="510450" cy="65625"/>
            </a:xfrm>
            <a:custGeom>
              <a:avLst/>
              <a:gdLst/>
              <a:ahLst/>
              <a:cxnLst/>
              <a:rect l="l" t="t" r="r" b="b"/>
              <a:pathLst>
                <a:path w="20418" h="2625" extrusionOk="0">
                  <a:moveTo>
                    <a:pt x="96" y="0"/>
                  </a:moveTo>
                  <a:lnTo>
                    <a:pt x="58" y="39"/>
                  </a:lnTo>
                  <a:lnTo>
                    <a:pt x="20" y="96"/>
                  </a:lnTo>
                  <a:lnTo>
                    <a:pt x="1" y="154"/>
                  </a:lnTo>
                  <a:lnTo>
                    <a:pt x="1" y="2624"/>
                  </a:lnTo>
                  <a:lnTo>
                    <a:pt x="20417" y="2624"/>
                  </a:lnTo>
                  <a:lnTo>
                    <a:pt x="20417" y="154"/>
                  </a:lnTo>
                  <a:lnTo>
                    <a:pt x="20417" y="96"/>
                  </a:lnTo>
                  <a:lnTo>
                    <a:pt x="20379" y="39"/>
                  </a:lnTo>
                  <a:lnTo>
                    <a:pt x="20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1012925" y="820700"/>
              <a:ext cx="403200" cy="39775"/>
            </a:xfrm>
            <a:custGeom>
              <a:avLst/>
              <a:gdLst/>
              <a:ahLst/>
              <a:cxnLst/>
              <a:rect l="l" t="t" r="r" b="b"/>
              <a:pathLst>
                <a:path w="16128" h="1591" extrusionOk="0">
                  <a:moveTo>
                    <a:pt x="3889" y="1"/>
                  </a:moveTo>
                  <a:lnTo>
                    <a:pt x="3448" y="39"/>
                  </a:lnTo>
                  <a:lnTo>
                    <a:pt x="3027" y="116"/>
                  </a:lnTo>
                  <a:lnTo>
                    <a:pt x="2644" y="192"/>
                  </a:lnTo>
                  <a:lnTo>
                    <a:pt x="2280" y="288"/>
                  </a:lnTo>
                  <a:lnTo>
                    <a:pt x="1935" y="403"/>
                  </a:lnTo>
                  <a:lnTo>
                    <a:pt x="1629" y="518"/>
                  </a:lnTo>
                  <a:lnTo>
                    <a:pt x="1342" y="652"/>
                  </a:lnTo>
                  <a:lnTo>
                    <a:pt x="1093" y="786"/>
                  </a:lnTo>
                  <a:lnTo>
                    <a:pt x="863" y="920"/>
                  </a:lnTo>
                  <a:lnTo>
                    <a:pt x="480" y="1169"/>
                  </a:lnTo>
                  <a:lnTo>
                    <a:pt x="212" y="1380"/>
                  </a:lnTo>
                  <a:lnTo>
                    <a:pt x="58" y="1533"/>
                  </a:lnTo>
                  <a:lnTo>
                    <a:pt x="1" y="1590"/>
                  </a:lnTo>
                  <a:lnTo>
                    <a:pt x="16127" y="1590"/>
                  </a:lnTo>
                  <a:lnTo>
                    <a:pt x="16032" y="1456"/>
                  </a:lnTo>
                  <a:lnTo>
                    <a:pt x="15936" y="1322"/>
                  </a:lnTo>
                  <a:lnTo>
                    <a:pt x="15821" y="1207"/>
                  </a:lnTo>
                  <a:lnTo>
                    <a:pt x="15706" y="1092"/>
                  </a:lnTo>
                  <a:lnTo>
                    <a:pt x="15419" y="882"/>
                  </a:lnTo>
                  <a:lnTo>
                    <a:pt x="15112" y="690"/>
                  </a:lnTo>
                  <a:lnTo>
                    <a:pt x="14748" y="518"/>
                  </a:lnTo>
                  <a:lnTo>
                    <a:pt x="14385" y="384"/>
                  </a:lnTo>
                  <a:lnTo>
                    <a:pt x="13982" y="269"/>
                  </a:lnTo>
                  <a:lnTo>
                    <a:pt x="13580" y="173"/>
                  </a:lnTo>
                  <a:lnTo>
                    <a:pt x="13159" y="116"/>
                  </a:lnTo>
                  <a:lnTo>
                    <a:pt x="12737" y="77"/>
                  </a:lnTo>
                  <a:lnTo>
                    <a:pt x="12316" y="58"/>
                  </a:lnTo>
                  <a:lnTo>
                    <a:pt x="11895" y="58"/>
                  </a:lnTo>
                  <a:lnTo>
                    <a:pt x="11512" y="96"/>
                  </a:lnTo>
                  <a:lnTo>
                    <a:pt x="11129" y="154"/>
                  </a:lnTo>
                  <a:lnTo>
                    <a:pt x="10784" y="231"/>
                  </a:lnTo>
                  <a:lnTo>
                    <a:pt x="10477" y="345"/>
                  </a:lnTo>
                  <a:lnTo>
                    <a:pt x="10324" y="403"/>
                  </a:lnTo>
                  <a:lnTo>
                    <a:pt x="10152" y="441"/>
                  </a:lnTo>
                  <a:lnTo>
                    <a:pt x="9807" y="499"/>
                  </a:lnTo>
                  <a:lnTo>
                    <a:pt x="9424" y="537"/>
                  </a:lnTo>
                  <a:lnTo>
                    <a:pt x="9022" y="537"/>
                  </a:lnTo>
                  <a:lnTo>
                    <a:pt x="8600" y="499"/>
                  </a:lnTo>
                  <a:lnTo>
                    <a:pt x="8160" y="460"/>
                  </a:lnTo>
                  <a:lnTo>
                    <a:pt x="7241" y="326"/>
                  </a:lnTo>
                  <a:lnTo>
                    <a:pt x="6283" y="192"/>
                  </a:lnTo>
                  <a:lnTo>
                    <a:pt x="5785" y="116"/>
                  </a:lnTo>
                  <a:lnTo>
                    <a:pt x="5306" y="58"/>
                  </a:lnTo>
                  <a:lnTo>
                    <a:pt x="4827" y="20"/>
                  </a:lnTo>
                  <a:lnTo>
                    <a:pt x="43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6"/>
            <p:cNvSpPr/>
            <p:nvPr/>
          </p:nvSpPr>
          <p:spPr>
            <a:xfrm>
              <a:off x="986600" y="495100"/>
              <a:ext cx="462075" cy="346700"/>
            </a:xfrm>
            <a:custGeom>
              <a:avLst/>
              <a:gdLst/>
              <a:ahLst/>
              <a:cxnLst/>
              <a:rect l="l" t="t" r="r" b="b"/>
              <a:pathLst>
                <a:path w="18483" h="13868" extrusionOk="0">
                  <a:moveTo>
                    <a:pt x="8849" y="1"/>
                  </a:moveTo>
                  <a:lnTo>
                    <a:pt x="8696" y="20"/>
                  </a:lnTo>
                  <a:lnTo>
                    <a:pt x="8543" y="77"/>
                  </a:lnTo>
                  <a:lnTo>
                    <a:pt x="8409" y="135"/>
                  </a:lnTo>
                  <a:lnTo>
                    <a:pt x="8294" y="231"/>
                  </a:lnTo>
                  <a:lnTo>
                    <a:pt x="8179" y="326"/>
                  </a:lnTo>
                  <a:lnTo>
                    <a:pt x="8083" y="461"/>
                  </a:lnTo>
                  <a:lnTo>
                    <a:pt x="7987" y="595"/>
                  </a:lnTo>
                  <a:lnTo>
                    <a:pt x="7911" y="729"/>
                  </a:lnTo>
                  <a:lnTo>
                    <a:pt x="7834" y="901"/>
                  </a:lnTo>
                  <a:lnTo>
                    <a:pt x="7757" y="1073"/>
                  </a:lnTo>
                  <a:lnTo>
                    <a:pt x="7662" y="1437"/>
                  </a:lnTo>
                  <a:lnTo>
                    <a:pt x="7566" y="1820"/>
                  </a:lnTo>
                  <a:lnTo>
                    <a:pt x="7528" y="2203"/>
                  </a:lnTo>
                  <a:lnTo>
                    <a:pt x="7489" y="2606"/>
                  </a:lnTo>
                  <a:lnTo>
                    <a:pt x="7470" y="2970"/>
                  </a:lnTo>
                  <a:lnTo>
                    <a:pt x="7470" y="3640"/>
                  </a:lnTo>
                  <a:lnTo>
                    <a:pt x="7489" y="4119"/>
                  </a:lnTo>
                  <a:lnTo>
                    <a:pt x="7508" y="4291"/>
                  </a:lnTo>
                  <a:lnTo>
                    <a:pt x="7432" y="4138"/>
                  </a:lnTo>
                  <a:lnTo>
                    <a:pt x="7259" y="3736"/>
                  </a:lnTo>
                  <a:lnTo>
                    <a:pt x="6991" y="3199"/>
                  </a:lnTo>
                  <a:lnTo>
                    <a:pt x="6819" y="2912"/>
                  </a:lnTo>
                  <a:lnTo>
                    <a:pt x="6627" y="2606"/>
                  </a:lnTo>
                  <a:lnTo>
                    <a:pt x="6417" y="2318"/>
                  </a:lnTo>
                  <a:lnTo>
                    <a:pt x="6206" y="2069"/>
                  </a:lnTo>
                  <a:lnTo>
                    <a:pt x="5976" y="1840"/>
                  </a:lnTo>
                  <a:lnTo>
                    <a:pt x="5861" y="1744"/>
                  </a:lnTo>
                  <a:lnTo>
                    <a:pt x="5746" y="1667"/>
                  </a:lnTo>
                  <a:lnTo>
                    <a:pt x="5612" y="1610"/>
                  </a:lnTo>
                  <a:lnTo>
                    <a:pt x="5497" y="1552"/>
                  </a:lnTo>
                  <a:lnTo>
                    <a:pt x="5363" y="1533"/>
                  </a:lnTo>
                  <a:lnTo>
                    <a:pt x="5248" y="1514"/>
                  </a:lnTo>
                  <a:lnTo>
                    <a:pt x="5114" y="1514"/>
                  </a:lnTo>
                  <a:lnTo>
                    <a:pt x="4980" y="1552"/>
                  </a:lnTo>
                  <a:lnTo>
                    <a:pt x="4865" y="1610"/>
                  </a:lnTo>
                  <a:lnTo>
                    <a:pt x="4731" y="1686"/>
                  </a:lnTo>
                  <a:lnTo>
                    <a:pt x="4616" y="1801"/>
                  </a:lnTo>
                  <a:lnTo>
                    <a:pt x="4521" y="1916"/>
                  </a:lnTo>
                  <a:lnTo>
                    <a:pt x="4425" y="2050"/>
                  </a:lnTo>
                  <a:lnTo>
                    <a:pt x="4367" y="2184"/>
                  </a:lnTo>
                  <a:lnTo>
                    <a:pt x="4310" y="2337"/>
                  </a:lnTo>
                  <a:lnTo>
                    <a:pt x="4291" y="2491"/>
                  </a:lnTo>
                  <a:lnTo>
                    <a:pt x="4272" y="2663"/>
                  </a:lnTo>
                  <a:lnTo>
                    <a:pt x="4252" y="2835"/>
                  </a:lnTo>
                  <a:lnTo>
                    <a:pt x="4272" y="3199"/>
                  </a:lnTo>
                  <a:lnTo>
                    <a:pt x="4329" y="3582"/>
                  </a:lnTo>
                  <a:lnTo>
                    <a:pt x="4425" y="3985"/>
                  </a:lnTo>
                  <a:lnTo>
                    <a:pt x="4540" y="4368"/>
                  </a:lnTo>
                  <a:lnTo>
                    <a:pt x="4655" y="4751"/>
                  </a:lnTo>
                  <a:lnTo>
                    <a:pt x="4808" y="5095"/>
                  </a:lnTo>
                  <a:lnTo>
                    <a:pt x="5057" y="5708"/>
                  </a:lnTo>
                  <a:lnTo>
                    <a:pt x="5267" y="6130"/>
                  </a:lnTo>
                  <a:lnTo>
                    <a:pt x="5363" y="6283"/>
                  </a:lnTo>
                  <a:lnTo>
                    <a:pt x="5363" y="6283"/>
                  </a:lnTo>
                  <a:lnTo>
                    <a:pt x="5248" y="6168"/>
                  </a:lnTo>
                  <a:lnTo>
                    <a:pt x="4961" y="5900"/>
                  </a:lnTo>
                  <a:lnTo>
                    <a:pt x="4521" y="5536"/>
                  </a:lnTo>
                  <a:lnTo>
                    <a:pt x="4272" y="5344"/>
                  </a:lnTo>
                  <a:lnTo>
                    <a:pt x="4003" y="5153"/>
                  </a:lnTo>
                  <a:lnTo>
                    <a:pt x="3735" y="4981"/>
                  </a:lnTo>
                  <a:lnTo>
                    <a:pt x="3467" y="4827"/>
                  </a:lnTo>
                  <a:lnTo>
                    <a:pt x="3180" y="4712"/>
                  </a:lnTo>
                  <a:lnTo>
                    <a:pt x="2912" y="4636"/>
                  </a:lnTo>
                  <a:lnTo>
                    <a:pt x="2797" y="4617"/>
                  </a:lnTo>
                  <a:lnTo>
                    <a:pt x="2663" y="4598"/>
                  </a:lnTo>
                  <a:lnTo>
                    <a:pt x="2548" y="4617"/>
                  </a:lnTo>
                  <a:lnTo>
                    <a:pt x="2433" y="4636"/>
                  </a:lnTo>
                  <a:lnTo>
                    <a:pt x="2337" y="4674"/>
                  </a:lnTo>
                  <a:lnTo>
                    <a:pt x="2241" y="4732"/>
                  </a:lnTo>
                  <a:lnTo>
                    <a:pt x="2146" y="4827"/>
                  </a:lnTo>
                  <a:lnTo>
                    <a:pt x="2069" y="4923"/>
                  </a:lnTo>
                  <a:lnTo>
                    <a:pt x="2012" y="5038"/>
                  </a:lnTo>
                  <a:lnTo>
                    <a:pt x="1954" y="5172"/>
                  </a:lnTo>
                  <a:lnTo>
                    <a:pt x="1935" y="5306"/>
                  </a:lnTo>
                  <a:lnTo>
                    <a:pt x="1916" y="5459"/>
                  </a:lnTo>
                  <a:lnTo>
                    <a:pt x="1935" y="5613"/>
                  </a:lnTo>
                  <a:lnTo>
                    <a:pt x="1954" y="5785"/>
                  </a:lnTo>
                  <a:lnTo>
                    <a:pt x="2031" y="6130"/>
                  </a:lnTo>
                  <a:lnTo>
                    <a:pt x="2146" y="6513"/>
                  </a:lnTo>
                  <a:lnTo>
                    <a:pt x="2318" y="6896"/>
                  </a:lnTo>
                  <a:lnTo>
                    <a:pt x="2509" y="7279"/>
                  </a:lnTo>
                  <a:lnTo>
                    <a:pt x="2701" y="7662"/>
                  </a:lnTo>
                  <a:lnTo>
                    <a:pt x="2931" y="8026"/>
                  </a:lnTo>
                  <a:lnTo>
                    <a:pt x="3142" y="8371"/>
                  </a:lnTo>
                  <a:lnTo>
                    <a:pt x="3544" y="8945"/>
                  </a:lnTo>
                  <a:lnTo>
                    <a:pt x="3831" y="9347"/>
                  </a:lnTo>
                  <a:lnTo>
                    <a:pt x="3946" y="9501"/>
                  </a:lnTo>
                  <a:lnTo>
                    <a:pt x="3601" y="9232"/>
                  </a:lnTo>
                  <a:lnTo>
                    <a:pt x="3218" y="8964"/>
                  </a:lnTo>
                  <a:lnTo>
                    <a:pt x="2739" y="8658"/>
                  </a:lnTo>
                  <a:lnTo>
                    <a:pt x="2471" y="8524"/>
                  </a:lnTo>
                  <a:lnTo>
                    <a:pt x="2203" y="8371"/>
                  </a:lnTo>
                  <a:lnTo>
                    <a:pt x="1935" y="8256"/>
                  </a:lnTo>
                  <a:lnTo>
                    <a:pt x="1648" y="8160"/>
                  </a:lnTo>
                  <a:lnTo>
                    <a:pt x="1379" y="8083"/>
                  </a:lnTo>
                  <a:lnTo>
                    <a:pt x="1092" y="8026"/>
                  </a:lnTo>
                  <a:lnTo>
                    <a:pt x="843" y="8026"/>
                  </a:lnTo>
                  <a:lnTo>
                    <a:pt x="728" y="8045"/>
                  </a:lnTo>
                  <a:lnTo>
                    <a:pt x="594" y="8064"/>
                  </a:lnTo>
                  <a:lnTo>
                    <a:pt x="384" y="8122"/>
                  </a:lnTo>
                  <a:lnTo>
                    <a:pt x="230" y="8217"/>
                  </a:lnTo>
                  <a:lnTo>
                    <a:pt x="115" y="8313"/>
                  </a:lnTo>
                  <a:lnTo>
                    <a:pt x="39" y="8409"/>
                  </a:lnTo>
                  <a:lnTo>
                    <a:pt x="0" y="8543"/>
                  </a:lnTo>
                  <a:lnTo>
                    <a:pt x="0" y="8677"/>
                  </a:lnTo>
                  <a:lnTo>
                    <a:pt x="20" y="8830"/>
                  </a:lnTo>
                  <a:lnTo>
                    <a:pt x="96" y="8983"/>
                  </a:lnTo>
                  <a:lnTo>
                    <a:pt x="192" y="9156"/>
                  </a:lnTo>
                  <a:lnTo>
                    <a:pt x="307" y="9347"/>
                  </a:lnTo>
                  <a:lnTo>
                    <a:pt x="613" y="9750"/>
                  </a:lnTo>
                  <a:lnTo>
                    <a:pt x="996" y="10209"/>
                  </a:lnTo>
                  <a:lnTo>
                    <a:pt x="1456" y="10688"/>
                  </a:lnTo>
                  <a:lnTo>
                    <a:pt x="1705" y="10937"/>
                  </a:lnTo>
                  <a:lnTo>
                    <a:pt x="2012" y="11186"/>
                  </a:lnTo>
                  <a:lnTo>
                    <a:pt x="2337" y="11435"/>
                  </a:lnTo>
                  <a:lnTo>
                    <a:pt x="2701" y="11684"/>
                  </a:lnTo>
                  <a:lnTo>
                    <a:pt x="3084" y="11914"/>
                  </a:lnTo>
                  <a:lnTo>
                    <a:pt x="3467" y="12144"/>
                  </a:lnTo>
                  <a:lnTo>
                    <a:pt x="4233" y="12546"/>
                  </a:lnTo>
                  <a:lnTo>
                    <a:pt x="4942" y="12891"/>
                  </a:lnTo>
                  <a:lnTo>
                    <a:pt x="5536" y="13140"/>
                  </a:lnTo>
                  <a:lnTo>
                    <a:pt x="6091" y="13369"/>
                  </a:lnTo>
                  <a:lnTo>
                    <a:pt x="6646" y="13484"/>
                  </a:lnTo>
                  <a:lnTo>
                    <a:pt x="7259" y="13580"/>
                  </a:lnTo>
                  <a:lnTo>
                    <a:pt x="8025" y="13695"/>
                  </a:lnTo>
                  <a:lnTo>
                    <a:pt x="8887" y="13791"/>
                  </a:lnTo>
                  <a:lnTo>
                    <a:pt x="9788" y="13867"/>
                  </a:lnTo>
                  <a:lnTo>
                    <a:pt x="10669" y="13867"/>
                  </a:lnTo>
                  <a:lnTo>
                    <a:pt x="11071" y="13848"/>
                  </a:lnTo>
                  <a:lnTo>
                    <a:pt x="11473" y="13810"/>
                  </a:lnTo>
                  <a:lnTo>
                    <a:pt x="11664" y="13791"/>
                  </a:lnTo>
                  <a:lnTo>
                    <a:pt x="11875" y="13733"/>
                  </a:lnTo>
                  <a:lnTo>
                    <a:pt x="12354" y="13561"/>
                  </a:lnTo>
                  <a:lnTo>
                    <a:pt x="12909" y="13350"/>
                  </a:lnTo>
                  <a:lnTo>
                    <a:pt x="13484" y="13063"/>
                  </a:lnTo>
                  <a:lnTo>
                    <a:pt x="14097" y="12737"/>
                  </a:lnTo>
                  <a:lnTo>
                    <a:pt x="14729" y="12393"/>
                  </a:lnTo>
                  <a:lnTo>
                    <a:pt x="15361" y="11990"/>
                  </a:lnTo>
                  <a:lnTo>
                    <a:pt x="15955" y="11588"/>
                  </a:lnTo>
                  <a:lnTo>
                    <a:pt x="16548" y="11148"/>
                  </a:lnTo>
                  <a:lnTo>
                    <a:pt x="17066" y="10726"/>
                  </a:lnTo>
                  <a:lnTo>
                    <a:pt x="17544" y="10286"/>
                  </a:lnTo>
                  <a:lnTo>
                    <a:pt x="17736" y="10075"/>
                  </a:lnTo>
                  <a:lnTo>
                    <a:pt x="17927" y="9884"/>
                  </a:lnTo>
                  <a:lnTo>
                    <a:pt x="18081" y="9673"/>
                  </a:lnTo>
                  <a:lnTo>
                    <a:pt x="18234" y="9481"/>
                  </a:lnTo>
                  <a:lnTo>
                    <a:pt x="18330" y="9290"/>
                  </a:lnTo>
                  <a:lnTo>
                    <a:pt x="18425" y="9098"/>
                  </a:lnTo>
                  <a:lnTo>
                    <a:pt x="18464" y="8926"/>
                  </a:lnTo>
                  <a:lnTo>
                    <a:pt x="18483" y="8773"/>
                  </a:lnTo>
                  <a:lnTo>
                    <a:pt x="18483" y="8620"/>
                  </a:lnTo>
                  <a:lnTo>
                    <a:pt x="18425" y="8486"/>
                  </a:lnTo>
                  <a:lnTo>
                    <a:pt x="18349" y="8351"/>
                  </a:lnTo>
                  <a:lnTo>
                    <a:pt x="18253" y="8256"/>
                  </a:lnTo>
                  <a:lnTo>
                    <a:pt x="18157" y="8179"/>
                  </a:lnTo>
                  <a:lnTo>
                    <a:pt x="18023" y="8102"/>
                  </a:lnTo>
                  <a:lnTo>
                    <a:pt x="17908" y="8045"/>
                  </a:lnTo>
                  <a:lnTo>
                    <a:pt x="17755" y="8026"/>
                  </a:lnTo>
                  <a:lnTo>
                    <a:pt x="17602" y="8007"/>
                  </a:lnTo>
                  <a:lnTo>
                    <a:pt x="17449" y="7988"/>
                  </a:lnTo>
                  <a:lnTo>
                    <a:pt x="17123" y="8007"/>
                  </a:lnTo>
                  <a:lnTo>
                    <a:pt x="16759" y="8064"/>
                  </a:lnTo>
                  <a:lnTo>
                    <a:pt x="16395" y="8160"/>
                  </a:lnTo>
                  <a:lnTo>
                    <a:pt x="16031" y="8275"/>
                  </a:lnTo>
                  <a:lnTo>
                    <a:pt x="15667" y="8409"/>
                  </a:lnTo>
                  <a:lnTo>
                    <a:pt x="15323" y="8562"/>
                  </a:lnTo>
                  <a:lnTo>
                    <a:pt x="14748" y="8830"/>
                  </a:lnTo>
                  <a:lnTo>
                    <a:pt x="14327" y="9060"/>
                  </a:lnTo>
                  <a:lnTo>
                    <a:pt x="14174" y="9137"/>
                  </a:lnTo>
                  <a:lnTo>
                    <a:pt x="14308" y="9022"/>
                  </a:lnTo>
                  <a:lnTo>
                    <a:pt x="14614" y="8715"/>
                  </a:lnTo>
                  <a:lnTo>
                    <a:pt x="15035" y="8256"/>
                  </a:lnTo>
                  <a:lnTo>
                    <a:pt x="15265" y="7988"/>
                  </a:lnTo>
                  <a:lnTo>
                    <a:pt x="15476" y="7700"/>
                  </a:lnTo>
                  <a:lnTo>
                    <a:pt x="15706" y="7394"/>
                  </a:lnTo>
                  <a:lnTo>
                    <a:pt x="15897" y="7087"/>
                  </a:lnTo>
                  <a:lnTo>
                    <a:pt x="16070" y="6781"/>
                  </a:lnTo>
                  <a:lnTo>
                    <a:pt x="16185" y="6474"/>
                  </a:lnTo>
                  <a:lnTo>
                    <a:pt x="16223" y="6321"/>
                  </a:lnTo>
                  <a:lnTo>
                    <a:pt x="16261" y="6168"/>
                  </a:lnTo>
                  <a:lnTo>
                    <a:pt x="16280" y="6015"/>
                  </a:lnTo>
                  <a:lnTo>
                    <a:pt x="16280" y="5881"/>
                  </a:lnTo>
                  <a:lnTo>
                    <a:pt x="16261" y="5747"/>
                  </a:lnTo>
                  <a:lnTo>
                    <a:pt x="16242" y="5613"/>
                  </a:lnTo>
                  <a:lnTo>
                    <a:pt x="16185" y="5498"/>
                  </a:lnTo>
                  <a:lnTo>
                    <a:pt x="16108" y="5383"/>
                  </a:lnTo>
                  <a:lnTo>
                    <a:pt x="16012" y="5268"/>
                  </a:lnTo>
                  <a:lnTo>
                    <a:pt x="15916" y="5191"/>
                  </a:lnTo>
                  <a:lnTo>
                    <a:pt x="15821" y="5115"/>
                  </a:lnTo>
                  <a:lnTo>
                    <a:pt x="15706" y="5057"/>
                  </a:lnTo>
                  <a:lnTo>
                    <a:pt x="15572" y="5019"/>
                  </a:lnTo>
                  <a:lnTo>
                    <a:pt x="15457" y="5000"/>
                  </a:lnTo>
                  <a:lnTo>
                    <a:pt x="15323" y="4981"/>
                  </a:lnTo>
                  <a:lnTo>
                    <a:pt x="15189" y="4961"/>
                  </a:lnTo>
                  <a:lnTo>
                    <a:pt x="14920" y="4981"/>
                  </a:lnTo>
                  <a:lnTo>
                    <a:pt x="14633" y="5038"/>
                  </a:lnTo>
                  <a:lnTo>
                    <a:pt x="14346" y="5115"/>
                  </a:lnTo>
                  <a:lnTo>
                    <a:pt x="14078" y="5210"/>
                  </a:lnTo>
                  <a:lnTo>
                    <a:pt x="13790" y="5325"/>
                  </a:lnTo>
                  <a:lnTo>
                    <a:pt x="13541" y="5440"/>
                  </a:lnTo>
                  <a:lnTo>
                    <a:pt x="13120" y="5689"/>
                  </a:lnTo>
                  <a:lnTo>
                    <a:pt x="12814" y="5862"/>
                  </a:lnTo>
                  <a:lnTo>
                    <a:pt x="12718" y="5938"/>
                  </a:lnTo>
                  <a:lnTo>
                    <a:pt x="12795" y="5823"/>
                  </a:lnTo>
                  <a:lnTo>
                    <a:pt x="13005" y="5479"/>
                  </a:lnTo>
                  <a:lnTo>
                    <a:pt x="13273" y="5000"/>
                  </a:lnTo>
                  <a:lnTo>
                    <a:pt x="13407" y="4693"/>
                  </a:lnTo>
                  <a:lnTo>
                    <a:pt x="13541" y="4387"/>
                  </a:lnTo>
                  <a:lnTo>
                    <a:pt x="13656" y="4061"/>
                  </a:lnTo>
                  <a:lnTo>
                    <a:pt x="13752" y="3716"/>
                  </a:lnTo>
                  <a:lnTo>
                    <a:pt x="13829" y="3391"/>
                  </a:lnTo>
                  <a:lnTo>
                    <a:pt x="13848" y="3046"/>
                  </a:lnTo>
                  <a:lnTo>
                    <a:pt x="13848" y="2893"/>
                  </a:lnTo>
                  <a:lnTo>
                    <a:pt x="13848" y="2721"/>
                  </a:lnTo>
                  <a:lnTo>
                    <a:pt x="13810" y="2567"/>
                  </a:lnTo>
                  <a:lnTo>
                    <a:pt x="13771" y="2414"/>
                  </a:lnTo>
                  <a:lnTo>
                    <a:pt x="13714" y="2261"/>
                  </a:lnTo>
                  <a:lnTo>
                    <a:pt x="13637" y="2127"/>
                  </a:lnTo>
                  <a:lnTo>
                    <a:pt x="13561" y="1993"/>
                  </a:lnTo>
                  <a:lnTo>
                    <a:pt x="13446" y="1859"/>
                  </a:lnTo>
                  <a:lnTo>
                    <a:pt x="13331" y="1763"/>
                  </a:lnTo>
                  <a:lnTo>
                    <a:pt x="13216" y="1667"/>
                  </a:lnTo>
                  <a:lnTo>
                    <a:pt x="13082" y="1610"/>
                  </a:lnTo>
                  <a:lnTo>
                    <a:pt x="12967" y="1591"/>
                  </a:lnTo>
                  <a:lnTo>
                    <a:pt x="12833" y="1571"/>
                  </a:lnTo>
                  <a:lnTo>
                    <a:pt x="12699" y="1591"/>
                  </a:lnTo>
                  <a:lnTo>
                    <a:pt x="12584" y="1629"/>
                  </a:lnTo>
                  <a:lnTo>
                    <a:pt x="12450" y="1667"/>
                  </a:lnTo>
                  <a:lnTo>
                    <a:pt x="12316" y="1744"/>
                  </a:lnTo>
                  <a:lnTo>
                    <a:pt x="12201" y="1820"/>
                  </a:lnTo>
                  <a:lnTo>
                    <a:pt x="11952" y="2012"/>
                  </a:lnTo>
                  <a:lnTo>
                    <a:pt x="11703" y="2242"/>
                  </a:lnTo>
                  <a:lnTo>
                    <a:pt x="11473" y="2510"/>
                  </a:lnTo>
                  <a:lnTo>
                    <a:pt x="11262" y="2797"/>
                  </a:lnTo>
                  <a:lnTo>
                    <a:pt x="11071" y="3084"/>
                  </a:lnTo>
                  <a:lnTo>
                    <a:pt x="10745" y="3602"/>
                  </a:lnTo>
                  <a:lnTo>
                    <a:pt x="10515" y="3985"/>
                  </a:lnTo>
                  <a:lnTo>
                    <a:pt x="10439" y="4138"/>
                  </a:lnTo>
                  <a:lnTo>
                    <a:pt x="10458" y="3965"/>
                  </a:lnTo>
                  <a:lnTo>
                    <a:pt x="10439" y="3468"/>
                  </a:lnTo>
                  <a:lnTo>
                    <a:pt x="10400" y="2778"/>
                  </a:lnTo>
                  <a:lnTo>
                    <a:pt x="10362" y="2395"/>
                  </a:lnTo>
                  <a:lnTo>
                    <a:pt x="10305" y="2012"/>
                  </a:lnTo>
                  <a:lnTo>
                    <a:pt x="10228" y="1610"/>
                  </a:lnTo>
                  <a:lnTo>
                    <a:pt x="10132" y="1227"/>
                  </a:lnTo>
                  <a:lnTo>
                    <a:pt x="9998" y="882"/>
                  </a:lnTo>
                  <a:lnTo>
                    <a:pt x="9922" y="729"/>
                  </a:lnTo>
                  <a:lnTo>
                    <a:pt x="9845" y="575"/>
                  </a:lnTo>
                  <a:lnTo>
                    <a:pt x="9749" y="441"/>
                  </a:lnTo>
                  <a:lnTo>
                    <a:pt x="9653" y="307"/>
                  </a:lnTo>
                  <a:lnTo>
                    <a:pt x="9539" y="212"/>
                  </a:lnTo>
                  <a:lnTo>
                    <a:pt x="9424" y="116"/>
                  </a:lnTo>
                  <a:lnTo>
                    <a:pt x="9309" y="58"/>
                  </a:lnTo>
                  <a:lnTo>
                    <a:pt x="9155" y="20"/>
                  </a:lnTo>
                  <a:lnTo>
                    <a:pt x="90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6"/>
            <p:cNvSpPr/>
            <p:nvPr/>
          </p:nvSpPr>
          <p:spPr>
            <a:xfrm>
              <a:off x="811825" y="1021325"/>
              <a:ext cx="126450" cy="441975"/>
            </a:xfrm>
            <a:custGeom>
              <a:avLst/>
              <a:gdLst/>
              <a:ahLst/>
              <a:cxnLst/>
              <a:rect l="l" t="t" r="r" b="b"/>
              <a:pathLst>
                <a:path w="5058" h="17679" extrusionOk="0">
                  <a:moveTo>
                    <a:pt x="939" y="1"/>
                  </a:moveTo>
                  <a:lnTo>
                    <a:pt x="748" y="20"/>
                  </a:lnTo>
                  <a:lnTo>
                    <a:pt x="575" y="77"/>
                  </a:lnTo>
                  <a:lnTo>
                    <a:pt x="422" y="154"/>
                  </a:lnTo>
                  <a:lnTo>
                    <a:pt x="288" y="269"/>
                  </a:lnTo>
                  <a:lnTo>
                    <a:pt x="173" y="403"/>
                  </a:lnTo>
                  <a:lnTo>
                    <a:pt x="77" y="575"/>
                  </a:lnTo>
                  <a:lnTo>
                    <a:pt x="20" y="748"/>
                  </a:lnTo>
                  <a:lnTo>
                    <a:pt x="1" y="939"/>
                  </a:lnTo>
                  <a:lnTo>
                    <a:pt x="1" y="16740"/>
                  </a:lnTo>
                  <a:lnTo>
                    <a:pt x="20" y="16932"/>
                  </a:lnTo>
                  <a:lnTo>
                    <a:pt x="77" y="17104"/>
                  </a:lnTo>
                  <a:lnTo>
                    <a:pt x="173" y="17257"/>
                  </a:lnTo>
                  <a:lnTo>
                    <a:pt x="288" y="17411"/>
                  </a:lnTo>
                  <a:lnTo>
                    <a:pt x="422" y="17525"/>
                  </a:lnTo>
                  <a:lnTo>
                    <a:pt x="575" y="17602"/>
                  </a:lnTo>
                  <a:lnTo>
                    <a:pt x="748" y="17660"/>
                  </a:lnTo>
                  <a:lnTo>
                    <a:pt x="939" y="17679"/>
                  </a:lnTo>
                  <a:lnTo>
                    <a:pt x="4119" y="17679"/>
                  </a:lnTo>
                  <a:lnTo>
                    <a:pt x="4310" y="17660"/>
                  </a:lnTo>
                  <a:lnTo>
                    <a:pt x="4482" y="17602"/>
                  </a:lnTo>
                  <a:lnTo>
                    <a:pt x="4636" y="17525"/>
                  </a:lnTo>
                  <a:lnTo>
                    <a:pt x="4770" y="17411"/>
                  </a:lnTo>
                  <a:lnTo>
                    <a:pt x="4885" y="17257"/>
                  </a:lnTo>
                  <a:lnTo>
                    <a:pt x="4980" y="17104"/>
                  </a:lnTo>
                  <a:lnTo>
                    <a:pt x="5038" y="16932"/>
                  </a:lnTo>
                  <a:lnTo>
                    <a:pt x="5057" y="16740"/>
                  </a:lnTo>
                  <a:lnTo>
                    <a:pt x="5057" y="939"/>
                  </a:lnTo>
                  <a:lnTo>
                    <a:pt x="5038" y="748"/>
                  </a:lnTo>
                  <a:lnTo>
                    <a:pt x="4980" y="575"/>
                  </a:lnTo>
                  <a:lnTo>
                    <a:pt x="4885" y="403"/>
                  </a:lnTo>
                  <a:lnTo>
                    <a:pt x="4770" y="269"/>
                  </a:lnTo>
                  <a:lnTo>
                    <a:pt x="4636" y="154"/>
                  </a:lnTo>
                  <a:lnTo>
                    <a:pt x="4482" y="77"/>
                  </a:lnTo>
                  <a:lnTo>
                    <a:pt x="4310" y="20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811825" y="1082150"/>
              <a:ext cx="126450" cy="19175"/>
            </a:xfrm>
            <a:custGeom>
              <a:avLst/>
              <a:gdLst/>
              <a:ahLst/>
              <a:cxnLst/>
              <a:rect l="l" t="t" r="r" b="b"/>
              <a:pathLst>
                <a:path w="5058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57" y="766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6"/>
            <p:cNvSpPr/>
            <p:nvPr/>
          </p:nvSpPr>
          <p:spPr>
            <a:xfrm>
              <a:off x="811825" y="1117100"/>
              <a:ext cx="126450" cy="19175"/>
            </a:xfrm>
            <a:custGeom>
              <a:avLst/>
              <a:gdLst/>
              <a:ahLst/>
              <a:cxnLst/>
              <a:rect l="l" t="t" r="r" b="b"/>
              <a:pathLst>
                <a:path w="5058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57" y="766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6"/>
            <p:cNvSpPr/>
            <p:nvPr/>
          </p:nvSpPr>
          <p:spPr>
            <a:xfrm>
              <a:off x="811825" y="1361300"/>
              <a:ext cx="126450" cy="18700"/>
            </a:xfrm>
            <a:custGeom>
              <a:avLst/>
              <a:gdLst/>
              <a:ahLst/>
              <a:cxnLst/>
              <a:rect l="l" t="t" r="r" b="b"/>
              <a:pathLst>
                <a:path w="5058" h="748" extrusionOk="0">
                  <a:moveTo>
                    <a:pt x="1" y="0"/>
                  </a:moveTo>
                  <a:lnTo>
                    <a:pt x="1" y="747"/>
                  </a:lnTo>
                  <a:lnTo>
                    <a:pt x="5057" y="747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6"/>
            <p:cNvSpPr/>
            <p:nvPr/>
          </p:nvSpPr>
          <p:spPr>
            <a:xfrm>
              <a:off x="811825" y="1396250"/>
              <a:ext cx="126450" cy="19175"/>
            </a:xfrm>
            <a:custGeom>
              <a:avLst/>
              <a:gdLst/>
              <a:ahLst/>
              <a:cxnLst/>
              <a:rect l="l" t="t" r="r" b="b"/>
              <a:pathLst>
                <a:path w="5058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57" y="766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6"/>
            <p:cNvSpPr/>
            <p:nvPr/>
          </p:nvSpPr>
          <p:spPr>
            <a:xfrm>
              <a:off x="433075" y="1021325"/>
              <a:ext cx="125975" cy="441975"/>
            </a:xfrm>
            <a:custGeom>
              <a:avLst/>
              <a:gdLst/>
              <a:ahLst/>
              <a:cxnLst/>
              <a:rect l="l" t="t" r="r" b="b"/>
              <a:pathLst>
                <a:path w="5039" h="17679" extrusionOk="0">
                  <a:moveTo>
                    <a:pt x="920" y="1"/>
                  </a:moveTo>
                  <a:lnTo>
                    <a:pt x="748" y="20"/>
                  </a:lnTo>
                  <a:lnTo>
                    <a:pt x="556" y="77"/>
                  </a:lnTo>
                  <a:lnTo>
                    <a:pt x="403" y="154"/>
                  </a:lnTo>
                  <a:lnTo>
                    <a:pt x="269" y="269"/>
                  </a:lnTo>
                  <a:lnTo>
                    <a:pt x="154" y="403"/>
                  </a:lnTo>
                  <a:lnTo>
                    <a:pt x="58" y="575"/>
                  </a:lnTo>
                  <a:lnTo>
                    <a:pt x="20" y="748"/>
                  </a:lnTo>
                  <a:lnTo>
                    <a:pt x="1" y="939"/>
                  </a:lnTo>
                  <a:lnTo>
                    <a:pt x="1" y="16740"/>
                  </a:lnTo>
                  <a:lnTo>
                    <a:pt x="20" y="16932"/>
                  </a:lnTo>
                  <a:lnTo>
                    <a:pt x="58" y="17104"/>
                  </a:lnTo>
                  <a:lnTo>
                    <a:pt x="154" y="17257"/>
                  </a:lnTo>
                  <a:lnTo>
                    <a:pt x="269" y="17411"/>
                  </a:lnTo>
                  <a:lnTo>
                    <a:pt x="403" y="17525"/>
                  </a:lnTo>
                  <a:lnTo>
                    <a:pt x="556" y="17602"/>
                  </a:lnTo>
                  <a:lnTo>
                    <a:pt x="748" y="17660"/>
                  </a:lnTo>
                  <a:lnTo>
                    <a:pt x="920" y="17679"/>
                  </a:lnTo>
                  <a:lnTo>
                    <a:pt x="4100" y="17679"/>
                  </a:lnTo>
                  <a:lnTo>
                    <a:pt x="4291" y="17660"/>
                  </a:lnTo>
                  <a:lnTo>
                    <a:pt x="4464" y="17602"/>
                  </a:lnTo>
                  <a:lnTo>
                    <a:pt x="4617" y="17525"/>
                  </a:lnTo>
                  <a:lnTo>
                    <a:pt x="4751" y="17411"/>
                  </a:lnTo>
                  <a:lnTo>
                    <a:pt x="4866" y="17257"/>
                  </a:lnTo>
                  <a:lnTo>
                    <a:pt x="4961" y="17104"/>
                  </a:lnTo>
                  <a:lnTo>
                    <a:pt x="5019" y="16932"/>
                  </a:lnTo>
                  <a:lnTo>
                    <a:pt x="5038" y="16740"/>
                  </a:lnTo>
                  <a:lnTo>
                    <a:pt x="5038" y="939"/>
                  </a:lnTo>
                  <a:lnTo>
                    <a:pt x="5019" y="748"/>
                  </a:lnTo>
                  <a:lnTo>
                    <a:pt x="4961" y="575"/>
                  </a:lnTo>
                  <a:lnTo>
                    <a:pt x="4866" y="403"/>
                  </a:lnTo>
                  <a:lnTo>
                    <a:pt x="4751" y="269"/>
                  </a:lnTo>
                  <a:lnTo>
                    <a:pt x="4617" y="154"/>
                  </a:lnTo>
                  <a:lnTo>
                    <a:pt x="4464" y="77"/>
                  </a:lnTo>
                  <a:lnTo>
                    <a:pt x="4291" y="20"/>
                  </a:lnTo>
                  <a:lnTo>
                    <a:pt x="41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6"/>
            <p:cNvSpPr/>
            <p:nvPr/>
          </p:nvSpPr>
          <p:spPr>
            <a:xfrm>
              <a:off x="433075" y="1082150"/>
              <a:ext cx="125975" cy="19175"/>
            </a:xfrm>
            <a:custGeom>
              <a:avLst/>
              <a:gdLst/>
              <a:ahLst/>
              <a:cxnLst/>
              <a:rect l="l" t="t" r="r" b="b"/>
              <a:pathLst>
                <a:path w="5039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38" y="766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6"/>
            <p:cNvSpPr/>
            <p:nvPr/>
          </p:nvSpPr>
          <p:spPr>
            <a:xfrm>
              <a:off x="433075" y="1117100"/>
              <a:ext cx="125975" cy="19175"/>
            </a:xfrm>
            <a:custGeom>
              <a:avLst/>
              <a:gdLst/>
              <a:ahLst/>
              <a:cxnLst/>
              <a:rect l="l" t="t" r="r" b="b"/>
              <a:pathLst>
                <a:path w="5039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38" y="766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6"/>
            <p:cNvSpPr/>
            <p:nvPr/>
          </p:nvSpPr>
          <p:spPr>
            <a:xfrm>
              <a:off x="433075" y="1361300"/>
              <a:ext cx="125975" cy="18700"/>
            </a:xfrm>
            <a:custGeom>
              <a:avLst/>
              <a:gdLst/>
              <a:ahLst/>
              <a:cxnLst/>
              <a:rect l="l" t="t" r="r" b="b"/>
              <a:pathLst>
                <a:path w="5039" h="748" extrusionOk="0">
                  <a:moveTo>
                    <a:pt x="1" y="0"/>
                  </a:moveTo>
                  <a:lnTo>
                    <a:pt x="1" y="747"/>
                  </a:lnTo>
                  <a:lnTo>
                    <a:pt x="5038" y="747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6"/>
            <p:cNvSpPr/>
            <p:nvPr/>
          </p:nvSpPr>
          <p:spPr>
            <a:xfrm>
              <a:off x="433075" y="1396250"/>
              <a:ext cx="125975" cy="19175"/>
            </a:xfrm>
            <a:custGeom>
              <a:avLst/>
              <a:gdLst/>
              <a:ahLst/>
              <a:cxnLst/>
              <a:rect l="l" t="t" r="r" b="b"/>
              <a:pathLst>
                <a:path w="5039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38" y="766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6"/>
            <p:cNvSpPr/>
            <p:nvPr/>
          </p:nvSpPr>
          <p:spPr>
            <a:xfrm>
              <a:off x="472350" y="1163550"/>
              <a:ext cx="46475" cy="161375"/>
            </a:xfrm>
            <a:custGeom>
              <a:avLst/>
              <a:gdLst/>
              <a:ahLst/>
              <a:cxnLst/>
              <a:rect l="l" t="t" r="r" b="b"/>
              <a:pathLst>
                <a:path w="1859" h="6455" extrusionOk="0">
                  <a:moveTo>
                    <a:pt x="0" y="0"/>
                  </a:moveTo>
                  <a:lnTo>
                    <a:pt x="0" y="6455"/>
                  </a:lnTo>
                  <a:lnTo>
                    <a:pt x="1858" y="6455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559500" y="1021325"/>
              <a:ext cx="125950" cy="441975"/>
            </a:xfrm>
            <a:custGeom>
              <a:avLst/>
              <a:gdLst/>
              <a:ahLst/>
              <a:cxnLst/>
              <a:rect l="l" t="t" r="r" b="b"/>
              <a:pathLst>
                <a:path w="5038" h="17679" extrusionOk="0">
                  <a:moveTo>
                    <a:pt x="939" y="1"/>
                  </a:moveTo>
                  <a:lnTo>
                    <a:pt x="747" y="20"/>
                  </a:lnTo>
                  <a:lnTo>
                    <a:pt x="575" y="77"/>
                  </a:lnTo>
                  <a:lnTo>
                    <a:pt x="402" y="154"/>
                  </a:lnTo>
                  <a:lnTo>
                    <a:pt x="268" y="269"/>
                  </a:lnTo>
                  <a:lnTo>
                    <a:pt x="153" y="403"/>
                  </a:lnTo>
                  <a:lnTo>
                    <a:pt x="77" y="575"/>
                  </a:lnTo>
                  <a:lnTo>
                    <a:pt x="19" y="748"/>
                  </a:lnTo>
                  <a:lnTo>
                    <a:pt x="0" y="939"/>
                  </a:lnTo>
                  <a:lnTo>
                    <a:pt x="0" y="16740"/>
                  </a:lnTo>
                  <a:lnTo>
                    <a:pt x="19" y="16932"/>
                  </a:lnTo>
                  <a:lnTo>
                    <a:pt x="77" y="17104"/>
                  </a:lnTo>
                  <a:lnTo>
                    <a:pt x="153" y="17257"/>
                  </a:lnTo>
                  <a:lnTo>
                    <a:pt x="268" y="17411"/>
                  </a:lnTo>
                  <a:lnTo>
                    <a:pt x="402" y="17525"/>
                  </a:lnTo>
                  <a:lnTo>
                    <a:pt x="575" y="17602"/>
                  </a:lnTo>
                  <a:lnTo>
                    <a:pt x="747" y="17660"/>
                  </a:lnTo>
                  <a:lnTo>
                    <a:pt x="939" y="17679"/>
                  </a:lnTo>
                  <a:lnTo>
                    <a:pt x="4099" y="17679"/>
                  </a:lnTo>
                  <a:lnTo>
                    <a:pt x="4290" y="17660"/>
                  </a:lnTo>
                  <a:lnTo>
                    <a:pt x="4463" y="17602"/>
                  </a:lnTo>
                  <a:lnTo>
                    <a:pt x="4616" y="17525"/>
                  </a:lnTo>
                  <a:lnTo>
                    <a:pt x="4769" y="17411"/>
                  </a:lnTo>
                  <a:lnTo>
                    <a:pt x="4884" y="17257"/>
                  </a:lnTo>
                  <a:lnTo>
                    <a:pt x="4961" y="17104"/>
                  </a:lnTo>
                  <a:lnTo>
                    <a:pt x="5018" y="16932"/>
                  </a:lnTo>
                  <a:lnTo>
                    <a:pt x="5037" y="16740"/>
                  </a:lnTo>
                  <a:lnTo>
                    <a:pt x="5037" y="939"/>
                  </a:lnTo>
                  <a:lnTo>
                    <a:pt x="5018" y="748"/>
                  </a:lnTo>
                  <a:lnTo>
                    <a:pt x="4961" y="575"/>
                  </a:lnTo>
                  <a:lnTo>
                    <a:pt x="4884" y="403"/>
                  </a:lnTo>
                  <a:lnTo>
                    <a:pt x="4769" y="269"/>
                  </a:lnTo>
                  <a:lnTo>
                    <a:pt x="4616" y="154"/>
                  </a:lnTo>
                  <a:lnTo>
                    <a:pt x="4463" y="77"/>
                  </a:lnTo>
                  <a:lnTo>
                    <a:pt x="4290" y="20"/>
                  </a:lnTo>
                  <a:lnTo>
                    <a:pt x="4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598750" y="1163550"/>
              <a:ext cx="46475" cy="161375"/>
            </a:xfrm>
            <a:custGeom>
              <a:avLst/>
              <a:gdLst/>
              <a:ahLst/>
              <a:cxnLst/>
              <a:rect l="l" t="t" r="r" b="b"/>
              <a:pathLst>
                <a:path w="1859" h="6455" extrusionOk="0">
                  <a:moveTo>
                    <a:pt x="1" y="0"/>
                  </a:moveTo>
                  <a:lnTo>
                    <a:pt x="1" y="6455"/>
                  </a:lnTo>
                  <a:lnTo>
                    <a:pt x="1859" y="64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938250" y="1021800"/>
              <a:ext cx="275325" cy="441025"/>
            </a:xfrm>
            <a:custGeom>
              <a:avLst/>
              <a:gdLst/>
              <a:ahLst/>
              <a:cxnLst/>
              <a:rect l="l" t="t" r="r" b="b"/>
              <a:pathLst>
                <a:path w="11013" h="17641" extrusionOk="0">
                  <a:moveTo>
                    <a:pt x="3850" y="1"/>
                  </a:moveTo>
                  <a:lnTo>
                    <a:pt x="3658" y="20"/>
                  </a:lnTo>
                  <a:lnTo>
                    <a:pt x="3486" y="58"/>
                  </a:lnTo>
                  <a:lnTo>
                    <a:pt x="575" y="1322"/>
                  </a:lnTo>
                  <a:lnTo>
                    <a:pt x="402" y="1399"/>
                  </a:lnTo>
                  <a:lnTo>
                    <a:pt x="268" y="1533"/>
                  </a:lnTo>
                  <a:lnTo>
                    <a:pt x="153" y="1667"/>
                  </a:lnTo>
                  <a:lnTo>
                    <a:pt x="77" y="1820"/>
                  </a:lnTo>
                  <a:lnTo>
                    <a:pt x="19" y="1993"/>
                  </a:lnTo>
                  <a:lnTo>
                    <a:pt x="0" y="2184"/>
                  </a:lnTo>
                  <a:lnTo>
                    <a:pt x="19" y="2357"/>
                  </a:lnTo>
                  <a:lnTo>
                    <a:pt x="77" y="2548"/>
                  </a:lnTo>
                  <a:lnTo>
                    <a:pt x="6301" y="17085"/>
                  </a:lnTo>
                  <a:lnTo>
                    <a:pt x="6397" y="17238"/>
                  </a:lnTo>
                  <a:lnTo>
                    <a:pt x="6512" y="17372"/>
                  </a:lnTo>
                  <a:lnTo>
                    <a:pt x="6665" y="17487"/>
                  </a:lnTo>
                  <a:lnTo>
                    <a:pt x="6818" y="17583"/>
                  </a:lnTo>
                  <a:lnTo>
                    <a:pt x="6991" y="17621"/>
                  </a:lnTo>
                  <a:lnTo>
                    <a:pt x="7163" y="17641"/>
                  </a:lnTo>
                  <a:lnTo>
                    <a:pt x="7355" y="17621"/>
                  </a:lnTo>
                  <a:lnTo>
                    <a:pt x="7527" y="17564"/>
                  </a:lnTo>
                  <a:lnTo>
                    <a:pt x="10438" y="16319"/>
                  </a:lnTo>
                  <a:lnTo>
                    <a:pt x="10611" y="16223"/>
                  </a:lnTo>
                  <a:lnTo>
                    <a:pt x="10745" y="16108"/>
                  </a:lnTo>
                  <a:lnTo>
                    <a:pt x="10860" y="15974"/>
                  </a:lnTo>
                  <a:lnTo>
                    <a:pt x="10955" y="15802"/>
                  </a:lnTo>
                  <a:lnTo>
                    <a:pt x="10994" y="15629"/>
                  </a:lnTo>
                  <a:lnTo>
                    <a:pt x="11013" y="15457"/>
                  </a:lnTo>
                  <a:lnTo>
                    <a:pt x="10994" y="15266"/>
                  </a:lnTo>
                  <a:lnTo>
                    <a:pt x="10936" y="15093"/>
                  </a:lnTo>
                  <a:lnTo>
                    <a:pt x="4712" y="556"/>
                  </a:lnTo>
                  <a:lnTo>
                    <a:pt x="4616" y="384"/>
                  </a:lnTo>
                  <a:lnTo>
                    <a:pt x="4501" y="250"/>
                  </a:lnTo>
                  <a:lnTo>
                    <a:pt x="4348" y="135"/>
                  </a:lnTo>
                  <a:lnTo>
                    <a:pt x="4195" y="58"/>
                  </a:lnTo>
                  <a:lnTo>
                    <a:pt x="4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685425" y="1021325"/>
              <a:ext cx="125950" cy="441975"/>
            </a:xfrm>
            <a:custGeom>
              <a:avLst/>
              <a:gdLst/>
              <a:ahLst/>
              <a:cxnLst/>
              <a:rect l="l" t="t" r="r" b="b"/>
              <a:pathLst>
                <a:path w="5038" h="17679" extrusionOk="0">
                  <a:moveTo>
                    <a:pt x="939" y="1"/>
                  </a:moveTo>
                  <a:lnTo>
                    <a:pt x="747" y="20"/>
                  </a:lnTo>
                  <a:lnTo>
                    <a:pt x="575" y="77"/>
                  </a:lnTo>
                  <a:lnTo>
                    <a:pt x="403" y="154"/>
                  </a:lnTo>
                  <a:lnTo>
                    <a:pt x="269" y="269"/>
                  </a:lnTo>
                  <a:lnTo>
                    <a:pt x="154" y="403"/>
                  </a:lnTo>
                  <a:lnTo>
                    <a:pt x="77" y="575"/>
                  </a:lnTo>
                  <a:lnTo>
                    <a:pt x="20" y="748"/>
                  </a:lnTo>
                  <a:lnTo>
                    <a:pt x="0" y="939"/>
                  </a:lnTo>
                  <a:lnTo>
                    <a:pt x="0" y="16740"/>
                  </a:lnTo>
                  <a:lnTo>
                    <a:pt x="20" y="16932"/>
                  </a:lnTo>
                  <a:lnTo>
                    <a:pt x="77" y="17104"/>
                  </a:lnTo>
                  <a:lnTo>
                    <a:pt x="154" y="17257"/>
                  </a:lnTo>
                  <a:lnTo>
                    <a:pt x="269" y="17411"/>
                  </a:lnTo>
                  <a:lnTo>
                    <a:pt x="403" y="17525"/>
                  </a:lnTo>
                  <a:lnTo>
                    <a:pt x="575" y="17602"/>
                  </a:lnTo>
                  <a:lnTo>
                    <a:pt x="747" y="17660"/>
                  </a:lnTo>
                  <a:lnTo>
                    <a:pt x="939" y="17679"/>
                  </a:lnTo>
                  <a:lnTo>
                    <a:pt x="4099" y="17679"/>
                  </a:lnTo>
                  <a:lnTo>
                    <a:pt x="4291" y="17660"/>
                  </a:lnTo>
                  <a:lnTo>
                    <a:pt x="4463" y="17602"/>
                  </a:lnTo>
                  <a:lnTo>
                    <a:pt x="4616" y="17525"/>
                  </a:lnTo>
                  <a:lnTo>
                    <a:pt x="4769" y="17411"/>
                  </a:lnTo>
                  <a:lnTo>
                    <a:pt x="4884" y="17257"/>
                  </a:lnTo>
                  <a:lnTo>
                    <a:pt x="4961" y="17104"/>
                  </a:lnTo>
                  <a:lnTo>
                    <a:pt x="5018" y="16932"/>
                  </a:lnTo>
                  <a:lnTo>
                    <a:pt x="5038" y="16740"/>
                  </a:lnTo>
                  <a:lnTo>
                    <a:pt x="5038" y="939"/>
                  </a:lnTo>
                  <a:lnTo>
                    <a:pt x="5018" y="748"/>
                  </a:lnTo>
                  <a:lnTo>
                    <a:pt x="4961" y="575"/>
                  </a:lnTo>
                  <a:lnTo>
                    <a:pt x="4884" y="403"/>
                  </a:lnTo>
                  <a:lnTo>
                    <a:pt x="4769" y="269"/>
                  </a:lnTo>
                  <a:lnTo>
                    <a:pt x="4616" y="154"/>
                  </a:lnTo>
                  <a:lnTo>
                    <a:pt x="4463" y="77"/>
                  </a:lnTo>
                  <a:lnTo>
                    <a:pt x="4291" y="20"/>
                  </a:lnTo>
                  <a:lnTo>
                    <a:pt x="40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724675" y="1163550"/>
              <a:ext cx="46475" cy="161375"/>
            </a:xfrm>
            <a:custGeom>
              <a:avLst/>
              <a:gdLst/>
              <a:ahLst/>
              <a:cxnLst/>
              <a:rect l="l" t="t" r="r" b="b"/>
              <a:pathLst>
                <a:path w="1859" h="6455" extrusionOk="0">
                  <a:moveTo>
                    <a:pt x="1" y="0"/>
                  </a:moveTo>
                  <a:lnTo>
                    <a:pt x="1" y="6455"/>
                  </a:lnTo>
                  <a:lnTo>
                    <a:pt x="1859" y="64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347850" y="1463275"/>
              <a:ext cx="1366575" cy="41200"/>
            </a:xfrm>
            <a:custGeom>
              <a:avLst/>
              <a:gdLst/>
              <a:ahLst/>
              <a:cxnLst/>
              <a:rect l="l" t="t" r="r" b="b"/>
              <a:pathLst>
                <a:path w="54663" h="1648" extrusionOk="0">
                  <a:moveTo>
                    <a:pt x="173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20" y="96"/>
                  </a:lnTo>
                  <a:lnTo>
                    <a:pt x="1" y="154"/>
                  </a:lnTo>
                  <a:lnTo>
                    <a:pt x="1" y="1495"/>
                  </a:lnTo>
                  <a:lnTo>
                    <a:pt x="20" y="1552"/>
                  </a:lnTo>
                  <a:lnTo>
                    <a:pt x="58" y="1590"/>
                  </a:lnTo>
                  <a:lnTo>
                    <a:pt x="97" y="1629"/>
                  </a:lnTo>
                  <a:lnTo>
                    <a:pt x="173" y="1648"/>
                  </a:lnTo>
                  <a:lnTo>
                    <a:pt x="54509" y="1648"/>
                  </a:lnTo>
                  <a:lnTo>
                    <a:pt x="54567" y="1629"/>
                  </a:lnTo>
                  <a:lnTo>
                    <a:pt x="54624" y="1590"/>
                  </a:lnTo>
                  <a:lnTo>
                    <a:pt x="54663" y="1552"/>
                  </a:lnTo>
                  <a:lnTo>
                    <a:pt x="54663" y="1495"/>
                  </a:lnTo>
                  <a:lnTo>
                    <a:pt x="54663" y="154"/>
                  </a:lnTo>
                  <a:lnTo>
                    <a:pt x="54663" y="96"/>
                  </a:lnTo>
                  <a:lnTo>
                    <a:pt x="54624" y="39"/>
                  </a:lnTo>
                  <a:lnTo>
                    <a:pt x="54567" y="20"/>
                  </a:lnTo>
                  <a:lnTo>
                    <a:pt x="54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394775" y="1126675"/>
              <a:ext cx="38325" cy="336625"/>
            </a:xfrm>
            <a:custGeom>
              <a:avLst/>
              <a:gdLst/>
              <a:ahLst/>
              <a:cxnLst/>
              <a:rect l="l" t="t" r="r" b="b"/>
              <a:pathLst>
                <a:path w="1533" h="13465" extrusionOk="0">
                  <a:moveTo>
                    <a:pt x="1" y="0"/>
                  </a:moveTo>
                  <a:lnTo>
                    <a:pt x="1" y="13465"/>
                  </a:lnTo>
                  <a:lnTo>
                    <a:pt x="1533" y="13465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3" name="Google Shape;2223;p26"/>
          <p:cNvGrpSpPr/>
          <p:nvPr/>
        </p:nvGrpSpPr>
        <p:grpSpPr>
          <a:xfrm>
            <a:off x="1020424" y="262635"/>
            <a:ext cx="758998" cy="715089"/>
            <a:chOff x="2161450" y="-1686850"/>
            <a:chExt cx="1422144" cy="1339870"/>
          </a:xfrm>
        </p:grpSpPr>
        <p:sp>
          <p:nvSpPr>
            <p:cNvPr id="2224" name="Google Shape;2224;p26"/>
            <p:cNvSpPr/>
            <p:nvPr/>
          </p:nvSpPr>
          <p:spPr>
            <a:xfrm>
              <a:off x="2255449" y="-1593809"/>
              <a:ext cx="1234142" cy="1152828"/>
            </a:xfrm>
            <a:custGeom>
              <a:avLst/>
              <a:gdLst/>
              <a:ahLst/>
              <a:cxnLst/>
              <a:rect l="l" t="t" r="r" b="b"/>
              <a:pathLst>
                <a:path w="33466" h="31261" extrusionOk="0">
                  <a:moveTo>
                    <a:pt x="1" y="0"/>
                  </a:moveTo>
                  <a:lnTo>
                    <a:pt x="1" y="31260"/>
                  </a:lnTo>
                  <a:lnTo>
                    <a:pt x="33465" y="31260"/>
                  </a:lnTo>
                  <a:lnTo>
                    <a:pt x="334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2161450" y="-1686850"/>
              <a:ext cx="1422144" cy="1339870"/>
            </a:xfrm>
            <a:custGeom>
              <a:avLst/>
              <a:gdLst/>
              <a:ahLst/>
              <a:cxnLst/>
              <a:rect l="l" t="t" r="r" b="b"/>
              <a:pathLst>
                <a:path w="38564" h="36333" extrusionOk="0">
                  <a:moveTo>
                    <a:pt x="36014" y="2523"/>
                  </a:moveTo>
                  <a:lnTo>
                    <a:pt x="36014" y="33783"/>
                  </a:lnTo>
                  <a:lnTo>
                    <a:pt x="2550" y="33783"/>
                  </a:lnTo>
                  <a:lnTo>
                    <a:pt x="2550" y="2523"/>
                  </a:lnTo>
                  <a:close/>
                  <a:moveTo>
                    <a:pt x="0" y="0"/>
                  </a:moveTo>
                  <a:lnTo>
                    <a:pt x="0" y="36333"/>
                  </a:lnTo>
                  <a:lnTo>
                    <a:pt x="38564" y="36333"/>
                  </a:lnTo>
                  <a:lnTo>
                    <a:pt x="385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2870521" y="-1482183"/>
              <a:ext cx="508393" cy="508356"/>
            </a:xfrm>
            <a:custGeom>
              <a:avLst/>
              <a:gdLst/>
              <a:ahLst/>
              <a:cxnLst/>
              <a:rect l="l" t="t" r="r" b="b"/>
              <a:pathLst>
                <a:path w="13786" h="13785" extrusionOk="0">
                  <a:moveTo>
                    <a:pt x="1" y="1"/>
                  </a:moveTo>
                  <a:lnTo>
                    <a:pt x="1" y="13785"/>
                  </a:lnTo>
                  <a:lnTo>
                    <a:pt x="13785" y="13785"/>
                  </a:lnTo>
                  <a:lnTo>
                    <a:pt x="1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2560054" y="-1326452"/>
              <a:ext cx="254676" cy="352623"/>
            </a:xfrm>
            <a:custGeom>
              <a:avLst/>
              <a:gdLst/>
              <a:ahLst/>
              <a:cxnLst/>
              <a:rect l="l" t="t" r="r" b="b"/>
              <a:pathLst>
                <a:path w="6906" h="9562" extrusionOk="0">
                  <a:moveTo>
                    <a:pt x="1" y="1"/>
                  </a:moveTo>
                  <a:lnTo>
                    <a:pt x="1" y="9562"/>
                  </a:lnTo>
                  <a:lnTo>
                    <a:pt x="6906" y="9562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2560054" y="-897462"/>
              <a:ext cx="818865" cy="35292"/>
            </a:xfrm>
            <a:custGeom>
              <a:avLst/>
              <a:gdLst/>
              <a:ahLst/>
              <a:cxnLst/>
              <a:rect l="l" t="t" r="r" b="b"/>
              <a:pathLst>
                <a:path w="22205" h="957" extrusionOk="0">
                  <a:moveTo>
                    <a:pt x="1" y="1"/>
                  </a:moveTo>
                  <a:lnTo>
                    <a:pt x="1" y="957"/>
                  </a:lnTo>
                  <a:lnTo>
                    <a:pt x="22204" y="957"/>
                  </a:lnTo>
                  <a:lnTo>
                    <a:pt x="22204" y="1"/>
                  </a:lnTo>
                  <a:close/>
                </a:path>
              </a:pathLst>
            </a:custGeom>
            <a:solidFill>
              <a:srgbClr val="76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2560054" y="-824003"/>
              <a:ext cx="818865" cy="34333"/>
            </a:xfrm>
            <a:custGeom>
              <a:avLst/>
              <a:gdLst/>
              <a:ahLst/>
              <a:cxnLst/>
              <a:rect l="l" t="t" r="r" b="b"/>
              <a:pathLst>
                <a:path w="22205" h="931" extrusionOk="0">
                  <a:moveTo>
                    <a:pt x="1" y="1"/>
                  </a:moveTo>
                  <a:lnTo>
                    <a:pt x="1" y="930"/>
                  </a:lnTo>
                  <a:lnTo>
                    <a:pt x="22204" y="930"/>
                  </a:lnTo>
                  <a:lnTo>
                    <a:pt x="22204" y="1"/>
                  </a:lnTo>
                  <a:close/>
                </a:path>
              </a:pathLst>
            </a:custGeom>
            <a:solidFill>
              <a:srgbClr val="76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2560054" y="-751540"/>
              <a:ext cx="818865" cy="35329"/>
            </a:xfrm>
            <a:custGeom>
              <a:avLst/>
              <a:gdLst/>
              <a:ahLst/>
              <a:cxnLst/>
              <a:rect l="l" t="t" r="r" b="b"/>
              <a:pathLst>
                <a:path w="22205" h="958" extrusionOk="0">
                  <a:moveTo>
                    <a:pt x="1" y="1"/>
                  </a:moveTo>
                  <a:lnTo>
                    <a:pt x="1" y="957"/>
                  </a:lnTo>
                  <a:lnTo>
                    <a:pt x="22204" y="957"/>
                  </a:lnTo>
                  <a:lnTo>
                    <a:pt x="22204" y="1"/>
                  </a:lnTo>
                  <a:close/>
                </a:path>
              </a:pathLst>
            </a:custGeom>
            <a:solidFill>
              <a:srgbClr val="76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2560054" y="-678081"/>
              <a:ext cx="818865" cy="34333"/>
            </a:xfrm>
            <a:custGeom>
              <a:avLst/>
              <a:gdLst/>
              <a:ahLst/>
              <a:cxnLst/>
              <a:rect l="l" t="t" r="r" b="b"/>
              <a:pathLst>
                <a:path w="22205" h="931" extrusionOk="0">
                  <a:moveTo>
                    <a:pt x="1" y="1"/>
                  </a:moveTo>
                  <a:lnTo>
                    <a:pt x="1" y="930"/>
                  </a:lnTo>
                  <a:lnTo>
                    <a:pt x="22204" y="930"/>
                  </a:lnTo>
                  <a:lnTo>
                    <a:pt x="22204" y="1"/>
                  </a:lnTo>
                  <a:close/>
                </a:path>
              </a:pathLst>
            </a:custGeom>
            <a:solidFill>
              <a:srgbClr val="76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2" name="Google Shape;2232;p26"/>
          <p:cNvGrpSpPr/>
          <p:nvPr/>
        </p:nvGrpSpPr>
        <p:grpSpPr>
          <a:xfrm>
            <a:off x="3970628" y="0"/>
            <a:ext cx="4307419" cy="408143"/>
            <a:chOff x="2640696" y="0"/>
            <a:chExt cx="5418819" cy="513388"/>
          </a:xfrm>
        </p:grpSpPr>
        <p:grpSp>
          <p:nvGrpSpPr>
            <p:cNvPr id="2233" name="Google Shape;2233;p26"/>
            <p:cNvGrpSpPr/>
            <p:nvPr/>
          </p:nvGrpSpPr>
          <p:grpSpPr>
            <a:xfrm>
              <a:off x="2640696" y="0"/>
              <a:ext cx="4305430" cy="428523"/>
              <a:chOff x="4838496" y="0"/>
              <a:chExt cx="4305430" cy="428523"/>
            </a:xfrm>
          </p:grpSpPr>
          <p:sp>
            <p:nvSpPr>
              <p:cNvPr id="2234" name="Google Shape;2234;p26"/>
              <p:cNvSpPr/>
              <p:nvPr/>
            </p:nvSpPr>
            <p:spPr>
              <a:xfrm>
                <a:off x="4838496" y="0"/>
                <a:ext cx="4305430" cy="428518"/>
              </a:xfrm>
              <a:custGeom>
                <a:avLst/>
                <a:gdLst/>
                <a:ahLst/>
                <a:cxnLst/>
                <a:rect l="l" t="t" r="r" b="b"/>
                <a:pathLst>
                  <a:path w="130735" h="13012" extrusionOk="0">
                    <a:moveTo>
                      <a:pt x="0" y="1"/>
                    </a:moveTo>
                    <a:lnTo>
                      <a:pt x="0" y="5439"/>
                    </a:lnTo>
                    <a:lnTo>
                      <a:pt x="18" y="5824"/>
                    </a:lnTo>
                    <a:lnTo>
                      <a:pt x="53" y="6209"/>
                    </a:lnTo>
                    <a:lnTo>
                      <a:pt x="88" y="6594"/>
                    </a:lnTo>
                    <a:lnTo>
                      <a:pt x="158" y="6961"/>
                    </a:lnTo>
                    <a:lnTo>
                      <a:pt x="245" y="7328"/>
                    </a:lnTo>
                    <a:lnTo>
                      <a:pt x="350" y="7678"/>
                    </a:lnTo>
                    <a:lnTo>
                      <a:pt x="473" y="8045"/>
                    </a:lnTo>
                    <a:lnTo>
                      <a:pt x="595" y="8377"/>
                    </a:lnTo>
                    <a:lnTo>
                      <a:pt x="752" y="8710"/>
                    </a:lnTo>
                    <a:lnTo>
                      <a:pt x="927" y="9042"/>
                    </a:lnTo>
                    <a:lnTo>
                      <a:pt x="1102" y="9357"/>
                    </a:lnTo>
                    <a:lnTo>
                      <a:pt x="1294" y="9671"/>
                    </a:lnTo>
                    <a:lnTo>
                      <a:pt x="1522" y="9969"/>
                    </a:lnTo>
                    <a:lnTo>
                      <a:pt x="1732" y="10248"/>
                    </a:lnTo>
                    <a:lnTo>
                      <a:pt x="1976" y="10528"/>
                    </a:lnTo>
                    <a:lnTo>
                      <a:pt x="2221" y="10791"/>
                    </a:lnTo>
                    <a:lnTo>
                      <a:pt x="2484" y="11035"/>
                    </a:lnTo>
                    <a:lnTo>
                      <a:pt x="2763" y="11280"/>
                    </a:lnTo>
                    <a:lnTo>
                      <a:pt x="3061" y="11507"/>
                    </a:lnTo>
                    <a:lnTo>
                      <a:pt x="3358" y="11717"/>
                    </a:lnTo>
                    <a:lnTo>
                      <a:pt x="3655" y="11910"/>
                    </a:lnTo>
                    <a:lnTo>
                      <a:pt x="3970" y="12102"/>
                    </a:lnTo>
                    <a:lnTo>
                      <a:pt x="4302" y="12259"/>
                    </a:lnTo>
                    <a:lnTo>
                      <a:pt x="4634" y="12417"/>
                    </a:lnTo>
                    <a:lnTo>
                      <a:pt x="4984" y="12557"/>
                    </a:lnTo>
                    <a:lnTo>
                      <a:pt x="5334" y="12679"/>
                    </a:lnTo>
                    <a:lnTo>
                      <a:pt x="5701" y="12767"/>
                    </a:lnTo>
                    <a:lnTo>
                      <a:pt x="6051" y="12854"/>
                    </a:lnTo>
                    <a:lnTo>
                      <a:pt x="6436" y="12924"/>
                    </a:lnTo>
                    <a:lnTo>
                      <a:pt x="6803" y="12976"/>
                    </a:lnTo>
                    <a:lnTo>
                      <a:pt x="7188" y="13011"/>
                    </a:lnTo>
                    <a:lnTo>
                      <a:pt x="130735" y="13011"/>
                    </a:lnTo>
                    <a:lnTo>
                      <a:pt x="130735" y="8814"/>
                    </a:lnTo>
                    <a:lnTo>
                      <a:pt x="7590" y="8814"/>
                    </a:lnTo>
                    <a:lnTo>
                      <a:pt x="7240" y="8797"/>
                    </a:lnTo>
                    <a:lnTo>
                      <a:pt x="6908" y="8744"/>
                    </a:lnTo>
                    <a:lnTo>
                      <a:pt x="6576" y="8657"/>
                    </a:lnTo>
                    <a:lnTo>
                      <a:pt x="6261" y="8552"/>
                    </a:lnTo>
                    <a:lnTo>
                      <a:pt x="5981" y="8412"/>
                    </a:lnTo>
                    <a:lnTo>
                      <a:pt x="5701" y="8237"/>
                    </a:lnTo>
                    <a:lnTo>
                      <a:pt x="5439" y="8045"/>
                    </a:lnTo>
                    <a:lnTo>
                      <a:pt x="5194" y="7818"/>
                    </a:lnTo>
                    <a:lnTo>
                      <a:pt x="4984" y="7590"/>
                    </a:lnTo>
                    <a:lnTo>
                      <a:pt x="4774" y="7328"/>
                    </a:lnTo>
                    <a:lnTo>
                      <a:pt x="4617" y="7048"/>
                    </a:lnTo>
                    <a:lnTo>
                      <a:pt x="4477" y="6751"/>
                    </a:lnTo>
                    <a:lnTo>
                      <a:pt x="4355" y="6436"/>
                    </a:lnTo>
                    <a:lnTo>
                      <a:pt x="4267" y="6121"/>
                    </a:lnTo>
                    <a:lnTo>
                      <a:pt x="4215" y="5772"/>
                    </a:lnTo>
                    <a:lnTo>
                      <a:pt x="4197" y="5439"/>
                    </a:lnTo>
                    <a:lnTo>
                      <a:pt x="41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6"/>
              <p:cNvSpPr/>
              <p:nvPr/>
            </p:nvSpPr>
            <p:spPr>
              <a:xfrm>
                <a:off x="4930050" y="0"/>
                <a:ext cx="4176467" cy="327151"/>
              </a:xfrm>
              <a:custGeom>
                <a:avLst/>
                <a:gdLst/>
                <a:ahLst/>
                <a:cxnLst/>
                <a:rect l="l" t="t" r="r" b="b"/>
                <a:pathLst>
                  <a:path w="126819" h="9934" extrusionOk="0">
                    <a:moveTo>
                      <a:pt x="1" y="1"/>
                    </a:moveTo>
                    <a:lnTo>
                      <a:pt x="1" y="6016"/>
                    </a:lnTo>
                    <a:lnTo>
                      <a:pt x="18" y="6419"/>
                    </a:lnTo>
                    <a:lnTo>
                      <a:pt x="88" y="6821"/>
                    </a:lnTo>
                    <a:lnTo>
                      <a:pt x="176" y="7188"/>
                    </a:lnTo>
                    <a:lnTo>
                      <a:pt x="316" y="7555"/>
                    </a:lnTo>
                    <a:lnTo>
                      <a:pt x="473" y="7888"/>
                    </a:lnTo>
                    <a:lnTo>
                      <a:pt x="665" y="8220"/>
                    </a:lnTo>
                    <a:lnTo>
                      <a:pt x="893" y="8517"/>
                    </a:lnTo>
                    <a:lnTo>
                      <a:pt x="1155" y="8797"/>
                    </a:lnTo>
                    <a:lnTo>
                      <a:pt x="1435" y="9042"/>
                    </a:lnTo>
                    <a:lnTo>
                      <a:pt x="1732" y="9269"/>
                    </a:lnTo>
                    <a:lnTo>
                      <a:pt x="2047" y="9461"/>
                    </a:lnTo>
                    <a:lnTo>
                      <a:pt x="2397" y="9636"/>
                    </a:lnTo>
                    <a:lnTo>
                      <a:pt x="2764" y="9759"/>
                    </a:lnTo>
                    <a:lnTo>
                      <a:pt x="3131" y="9864"/>
                    </a:lnTo>
                    <a:lnTo>
                      <a:pt x="3516" y="9916"/>
                    </a:lnTo>
                    <a:lnTo>
                      <a:pt x="3918" y="9934"/>
                    </a:lnTo>
                    <a:lnTo>
                      <a:pt x="126818" y="9934"/>
                    </a:lnTo>
                    <a:lnTo>
                      <a:pt x="126818" y="9724"/>
                    </a:lnTo>
                    <a:lnTo>
                      <a:pt x="3918" y="9724"/>
                    </a:lnTo>
                    <a:lnTo>
                      <a:pt x="3551" y="9706"/>
                    </a:lnTo>
                    <a:lnTo>
                      <a:pt x="3166" y="9654"/>
                    </a:lnTo>
                    <a:lnTo>
                      <a:pt x="2816" y="9566"/>
                    </a:lnTo>
                    <a:lnTo>
                      <a:pt x="2484" y="9444"/>
                    </a:lnTo>
                    <a:lnTo>
                      <a:pt x="2152" y="9287"/>
                    </a:lnTo>
                    <a:lnTo>
                      <a:pt x="1854" y="9094"/>
                    </a:lnTo>
                    <a:lnTo>
                      <a:pt x="1557" y="8884"/>
                    </a:lnTo>
                    <a:lnTo>
                      <a:pt x="1295" y="8640"/>
                    </a:lnTo>
                    <a:lnTo>
                      <a:pt x="1068" y="8377"/>
                    </a:lnTo>
                    <a:lnTo>
                      <a:pt x="840" y="8097"/>
                    </a:lnTo>
                    <a:lnTo>
                      <a:pt x="665" y="7783"/>
                    </a:lnTo>
                    <a:lnTo>
                      <a:pt x="508" y="7468"/>
                    </a:lnTo>
                    <a:lnTo>
                      <a:pt x="386" y="7118"/>
                    </a:lnTo>
                    <a:lnTo>
                      <a:pt x="298" y="6768"/>
                    </a:lnTo>
                    <a:lnTo>
                      <a:pt x="228" y="6401"/>
                    </a:lnTo>
                    <a:lnTo>
                      <a:pt x="211" y="6016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26"/>
              <p:cNvSpPr/>
              <p:nvPr/>
            </p:nvSpPr>
            <p:spPr>
              <a:xfrm>
                <a:off x="4920269" y="241333"/>
                <a:ext cx="92178" cy="1353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110" extrusionOk="0">
                    <a:moveTo>
                      <a:pt x="2291" y="0"/>
                    </a:moveTo>
                    <a:lnTo>
                      <a:pt x="1" y="3707"/>
                    </a:lnTo>
                    <a:lnTo>
                      <a:pt x="228" y="3917"/>
                    </a:lnTo>
                    <a:lnTo>
                      <a:pt x="490" y="4110"/>
                    </a:lnTo>
                    <a:lnTo>
                      <a:pt x="2798" y="577"/>
                    </a:lnTo>
                    <a:lnTo>
                      <a:pt x="2659" y="455"/>
                    </a:lnTo>
                    <a:lnTo>
                      <a:pt x="2536" y="297"/>
                    </a:lnTo>
                    <a:lnTo>
                      <a:pt x="2414" y="15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26"/>
              <p:cNvSpPr/>
              <p:nvPr/>
            </p:nvSpPr>
            <p:spPr>
              <a:xfrm>
                <a:off x="5516917" y="290272"/>
                <a:ext cx="31121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4198" extrusionOk="0">
                    <a:moveTo>
                      <a:pt x="193" y="0"/>
                    </a:moveTo>
                    <a:lnTo>
                      <a:pt x="0" y="4197"/>
                    </a:lnTo>
                    <a:lnTo>
                      <a:pt x="630" y="4197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6"/>
              <p:cNvSpPr/>
              <p:nvPr/>
            </p:nvSpPr>
            <p:spPr>
              <a:xfrm>
                <a:off x="7595356" y="290272"/>
                <a:ext cx="36325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198" extrusionOk="0">
                    <a:moveTo>
                      <a:pt x="193" y="0"/>
                    </a:moveTo>
                    <a:lnTo>
                      <a:pt x="1" y="4197"/>
                    </a:lnTo>
                    <a:lnTo>
                      <a:pt x="735" y="4197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6"/>
              <p:cNvSpPr/>
              <p:nvPr/>
            </p:nvSpPr>
            <p:spPr>
              <a:xfrm>
                <a:off x="6520717" y="290272"/>
                <a:ext cx="64548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198" extrusionOk="0">
                    <a:moveTo>
                      <a:pt x="1" y="0"/>
                    </a:moveTo>
                    <a:lnTo>
                      <a:pt x="1260" y="4197"/>
                    </a:lnTo>
                    <a:lnTo>
                      <a:pt x="1959" y="419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6"/>
              <p:cNvSpPr/>
              <p:nvPr/>
            </p:nvSpPr>
            <p:spPr>
              <a:xfrm>
                <a:off x="8612987" y="290272"/>
                <a:ext cx="33426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198" extrusionOk="0">
                    <a:moveTo>
                      <a:pt x="1" y="0"/>
                    </a:moveTo>
                    <a:lnTo>
                      <a:pt x="595" y="4197"/>
                    </a:lnTo>
                    <a:lnTo>
                      <a:pt x="1015" y="4197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1" name="Google Shape;2241;p26"/>
            <p:cNvGrpSpPr/>
            <p:nvPr/>
          </p:nvGrpSpPr>
          <p:grpSpPr>
            <a:xfrm>
              <a:off x="6869698" y="168"/>
              <a:ext cx="1189817" cy="513220"/>
              <a:chOff x="4197450" y="-466725"/>
              <a:chExt cx="945650" cy="407900"/>
            </a:xfrm>
          </p:grpSpPr>
          <p:sp>
            <p:nvSpPr>
              <p:cNvPr id="2242" name="Google Shape;2242;p26"/>
              <p:cNvSpPr/>
              <p:nvPr/>
            </p:nvSpPr>
            <p:spPr>
              <a:xfrm>
                <a:off x="4684925" y="-466725"/>
                <a:ext cx="458175" cy="325275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3011" extrusionOk="0">
                    <a:moveTo>
                      <a:pt x="14130" y="0"/>
                    </a:moveTo>
                    <a:lnTo>
                      <a:pt x="14130" y="5421"/>
                    </a:lnTo>
                    <a:lnTo>
                      <a:pt x="14112" y="5771"/>
                    </a:lnTo>
                    <a:lnTo>
                      <a:pt x="14060" y="6103"/>
                    </a:lnTo>
                    <a:lnTo>
                      <a:pt x="13972" y="6435"/>
                    </a:lnTo>
                    <a:lnTo>
                      <a:pt x="13867" y="6750"/>
                    </a:lnTo>
                    <a:lnTo>
                      <a:pt x="13727" y="7030"/>
                    </a:lnTo>
                    <a:lnTo>
                      <a:pt x="13553" y="7310"/>
                    </a:lnTo>
                    <a:lnTo>
                      <a:pt x="13360" y="7572"/>
                    </a:lnTo>
                    <a:lnTo>
                      <a:pt x="13133" y="7817"/>
                    </a:lnTo>
                    <a:lnTo>
                      <a:pt x="12906" y="8044"/>
                    </a:lnTo>
                    <a:lnTo>
                      <a:pt x="12643" y="8237"/>
                    </a:lnTo>
                    <a:lnTo>
                      <a:pt x="12363" y="8394"/>
                    </a:lnTo>
                    <a:lnTo>
                      <a:pt x="12066" y="8551"/>
                    </a:lnTo>
                    <a:lnTo>
                      <a:pt x="11751" y="8656"/>
                    </a:lnTo>
                    <a:lnTo>
                      <a:pt x="11437" y="8744"/>
                    </a:lnTo>
                    <a:lnTo>
                      <a:pt x="11087" y="8796"/>
                    </a:lnTo>
                    <a:lnTo>
                      <a:pt x="10755" y="8814"/>
                    </a:lnTo>
                    <a:lnTo>
                      <a:pt x="0" y="8814"/>
                    </a:lnTo>
                    <a:lnTo>
                      <a:pt x="0" y="13011"/>
                    </a:lnTo>
                    <a:lnTo>
                      <a:pt x="10755" y="13011"/>
                    </a:lnTo>
                    <a:lnTo>
                      <a:pt x="11139" y="12993"/>
                    </a:lnTo>
                    <a:lnTo>
                      <a:pt x="11524" y="12976"/>
                    </a:lnTo>
                    <a:lnTo>
                      <a:pt x="11909" y="12923"/>
                    </a:lnTo>
                    <a:lnTo>
                      <a:pt x="12276" y="12853"/>
                    </a:lnTo>
                    <a:lnTo>
                      <a:pt x="12643" y="12766"/>
                    </a:lnTo>
                    <a:lnTo>
                      <a:pt x="12993" y="12661"/>
                    </a:lnTo>
                    <a:lnTo>
                      <a:pt x="13360" y="12538"/>
                    </a:lnTo>
                    <a:lnTo>
                      <a:pt x="13693" y="12416"/>
                    </a:lnTo>
                    <a:lnTo>
                      <a:pt x="14025" y="12259"/>
                    </a:lnTo>
                    <a:lnTo>
                      <a:pt x="14357" y="12084"/>
                    </a:lnTo>
                    <a:lnTo>
                      <a:pt x="14672" y="11909"/>
                    </a:lnTo>
                    <a:lnTo>
                      <a:pt x="14987" y="11717"/>
                    </a:lnTo>
                    <a:lnTo>
                      <a:pt x="15284" y="11507"/>
                    </a:lnTo>
                    <a:lnTo>
                      <a:pt x="15564" y="11279"/>
                    </a:lnTo>
                    <a:lnTo>
                      <a:pt x="15843" y="11035"/>
                    </a:lnTo>
                    <a:lnTo>
                      <a:pt x="16106" y="10790"/>
                    </a:lnTo>
                    <a:lnTo>
                      <a:pt x="16351" y="10527"/>
                    </a:lnTo>
                    <a:lnTo>
                      <a:pt x="16595" y="10248"/>
                    </a:lnTo>
                    <a:lnTo>
                      <a:pt x="16823" y="9968"/>
                    </a:lnTo>
                    <a:lnTo>
                      <a:pt x="17033" y="9671"/>
                    </a:lnTo>
                    <a:lnTo>
                      <a:pt x="17225" y="9356"/>
                    </a:lnTo>
                    <a:lnTo>
                      <a:pt x="17417" y="9041"/>
                    </a:lnTo>
                    <a:lnTo>
                      <a:pt x="17575" y="8709"/>
                    </a:lnTo>
                    <a:lnTo>
                      <a:pt x="17732" y="8376"/>
                    </a:lnTo>
                    <a:lnTo>
                      <a:pt x="17872" y="8027"/>
                    </a:lnTo>
                    <a:lnTo>
                      <a:pt x="17994" y="7677"/>
                    </a:lnTo>
                    <a:lnTo>
                      <a:pt x="18082" y="7327"/>
                    </a:lnTo>
                    <a:lnTo>
                      <a:pt x="18169" y="6960"/>
                    </a:lnTo>
                    <a:lnTo>
                      <a:pt x="18239" y="6575"/>
                    </a:lnTo>
                    <a:lnTo>
                      <a:pt x="18292" y="6208"/>
                    </a:lnTo>
                    <a:lnTo>
                      <a:pt x="18327" y="5823"/>
                    </a:lnTo>
                    <a:lnTo>
                      <a:pt x="18327" y="5421"/>
                    </a:lnTo>
                    <a:lnTo>
                      <a:pt x="183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6"/>
              <p:cNvSpPr/>
              <p:nvPr/>
            </p:nvSpPr>
            <p:spPr>
              <a:xfrm>
                <a:off x="4794650" y="-466725"/>
                <a:ext cx="275000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9863" extrusionOk="0">
                    <a:moveTo>
                      <a:pt x="10790" y="0"/>
                    </a:moveTo>
                    <a:lnTo>
                      <a:pt x="10790" y="5141"/>
                    </a:lnTo>
                    <a:lnTo>
                      <a:pt x="10772" y="5369"/>
                    </a:lnTo>
                    <a:lnTo>
                      <a:pt x="10772" y="5596"/>
                    </a:lnTo>
                    <a:lnTo>
                      <a:pt x="10737" y="5823"/>
                    </a:lnTo>
                    <a:lnTo>
                      <a:pt x="10702" y="6051"/>
                    </a:lnTo>
                    <a:lnTo>
                      <a:pt x="10650" y="6260"/>
                    </a:lnTo>
                    <a:lnTo>
                      <a:pt x="10580" y="6488"/>
                    </a:lnTo>
                    <a:lnTo>
                      <a:pt x="10510" y="6698"/>
                    </a:lnTo>
                    <a:lnTo>
                      <a:pt x="10440" y="6890"/>
                    </a:lnTo>
                    <a:lnTo>
                      <a:pt x="10335" y="7100"/>
                    </a:lnTo>
                    <a:lnTo>
                      <a:pt x="10248" y="7292"/>
                    </a:lnTo>
                    <a:lnTo>
                      <a:pt x="10143" y="7485"/>
                    </a:lnTo>
                    <a:lnTo>
                      <a:pt x="10020" y="7659"/>
                    </a:lnTo>
                    <a:lnTo>
                      <a:pt x="9758" y="8009"/>
                    </a:lnTo>
                    <a:lnTo>
                      <a:pt x="9461" y="8324"/>
                    </a:lnTo>
                    <a:lnTo>
                      <a:pt x="9146" y="8621"/>
                    </a:lnTo>
                    <a:lnTo>
                      <a:pt x="8796" y="8884"/>
                    </a:lnTo>
                    <a:lnTo>
                      <a:pt x="8621" y="9006"/>
                    </a:lnTo>
                    <a:lnTo>
                      <a:pt x="8429" y="9111"/>
                    </a:lnTo>
                    <a:lnTo>
                      <a:pt x="8237" y="9198"/>
                    </a:lnTo>
                    <a:lnTo>
                      <a:pt x="8027" y="9303"/>
                    </a:lnTo>
                    <a:lnTo>
                      <a:pt x="7835" y="9373"/>
                    </a:lnTo>
                    <a:lnTo>
                      <a:pt x="7625" y="9443"/>
                    </a:lnTo>
                    <a:lnTo>
                      <a:pt x="7397" y="9513"/>
                    </a:lnTo>
                    <a:lnTo>
                      <a:pt x="7188" y="9566"/>
                    </a:lnTo>
                    <a:lnTo>
                      <a:pt x="6960" y="9601"/>
                    </a:lnTo>
                    <a:lnTo>
                      <a:pt x="6733" y="9636"/>
                    </a:lnTo>
                    <a:lnTo>
                      <a:pt x="6506" y="9653"/>
                    </a:lnTo>
                    <a:lnTo>
                      <a:pt x="0" y="9653"/>
                    </a:lnTo>
                    <a:lnTo>
                      <a:pt x="0" y="9863"/>
                    </a:lnTo>
                    <a:lnTo>
                      <a:pt x="6278" y="9863"/>
                    </a:lnTo>
                    <a:lnTo>
                      <a:pt x="6523" y="9845"/>
                    </a:lnTo>
                    <a:lnTo>
                      <a:pt x="6768" y="9828"/>
                    </a:lnTo>
                    <a:lnTo>
                      <a:pt x="6995" y="9810"/>
                    </a:lnTo>
                    <a:lnTo>
                      <a:pt x="7223" y="9758"/>
                    </a:lnTo>
                    <a:lnTo>
                      <a:pt x="7450" y="9705"/>
                    </a:lnTo>
                    <a:lnTo>
                      <a:pt x="7677" y="9653"/>
                    </a:lnTo>
                    <a:lnTo>
                      <a:pt x="7905" y="9566"/>
                    </a:lnTo>
                    <a:lnTo>
                      <a:pt x="8114" y="9496"/>
                    </a:lnTo>
                    <a:lnTo>
                      <a:pt x="8324" y="9391"/>
                    </a:lnTo>
                    <a:lnTo>
                      <a:pt x="8534" y="9286"/>
                    </a:lnTo>
                    <a:lnTo>
                      <a:pt x="8726" y="9181"/>
                    </a:lnTo>
                    <a:lnTo>
                      <a:pt x="8919" y="9058"/>
                    </a:lnTo>
                    <a:lnTo>
                      <a:pt x="9094" y="8919"/>
                    </a:lnTo>
                    <a:lnTo>
                      <a:pt x="9286" y="8779"/>
                    </a:lnTo>
                    <a:lnTo>
                      <a:pt x="9443" y="8639"/>
                    </a:lnTo>
                    <a:lnTo>
                      <a:pt x="9618" y="8481"/>
                    </a:lnTo>
                    <a:lnTo>
                      <a:pt x="9776" y="8306"/>
                    </a:lnTo>
                    <a:lnTo>
                      <a:pt x="9916" y="8149"/>
                    </a:lnTo>
                    <a:lnTo>
                      <a:pt x="10055" y="7957"/>
                    </a:lnTo>
                    <a:lnTo>
                      <a:pt x="10195" y="7782"/>
                    </a:lnTo>
                    <a:lnTo>
                      <a:pt x="10318" y="7590"/>
                    </a:lnTo>
                    <a:lnTo>
                      <a:pt x="10423" y="7397"/>
                    </a:lnTo>
                    <a:lnTo>
                      <a:pt x="10528" y="7187"/>
                    </a:lnTo>
                    <a:lnTo>
                      <a:pt x="10633" y="6977"/>
                    </a:lnTo>
                    <a:lnTo>
                      <a:pt x="10702" y="6768"/>
                    </a:lnTo>
                    <a:lnTo>
                      <a:pt x="10790" y="6540"/>
                    </a:lnTo>
                    <a:lnTo>
                      <a:pt x="10842" y="6313"/>
                    </a:lnTo>
                    <a:lnTo>
                      <a:pt x="10895" y="6086"/>
                    </a:lnTo>
                    <a:lnTo>
                      <a:pt x="10947" y="5858"/>
                    </a:lnTo>
                    <a:lnTo>
                      <a:pt x="10965" y="5631"/>
                    </a:lnTo>
                    <a:lnTo>
                      <a:pt x="10982" y="5386"/>
                    </a:lnTo>
                    <a:lnTo>
                      <a:pt x="11000" y="5141"/>
                    </a:lnTo>
                    <a:lnTo>
                      <a:pt x="1100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6"/>
              <p:cNvSpPr/>
              <p:nvPr/>
            </p:nvSpPr>
            <p:spPr>
              <a:xfrm>
                <a:off x="5026800" y="-320275"/>
                <a:ext cx="935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3988" extrusionOk="0">
                    <a:moveTo>
                      <a:pt x="420" y="0"/>
                    </a:moveTo>
                    <a:lnTo>
                      <a:pt x="367" y="333"/>
                    </a:lnTo>
                    <a:lnTo>
                      <a:pt x="280" y="647"/>
                    </a:lnTo>
                    <a:lnTo>
                      <a:pt x="157" y="962"/>
                    </a:lnTo>
                    <a:lnTo>
                      <a:pt x="0" y="1242"/>
                    </a:lnTo>
                    <a:lnTo>
                      <a:pt x="3235" y="3987"/>
                    </a:lnTo>
                    <a:lnTo>
                      <a:pt x="3497" y="3585"/>
                    </a:lnTo>
                    <a:lnTo>
                      <a:pt x="3742" y="3183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6"/>
              <p:cNvSpPr/>
              <p:nvPr/>
            </p:nvSpPr>
            <p:spPr>
              <a:xfrm>
                <a:off x="4288825" y="-337325"/>
                <a:ext cx="526825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21073" h="10703" extrusionOk="0">
                    <a:moveTo>
                      <a:pt x="21073" y="0"/>
                    </a:moveTo>
                    <a:lnTo>
                      <a:pt x="1" y="263"/>
                    </a:lnTo>
                    <a:lnTo>
                      <a:pt x="1" y="10702"/>
                    </a:lnTo>
                    <a:lnTo>
                      <a:pt x="20810" y="10702"/>
                    </a:lnTo>
                    <a:lnTo>
                      <a:pt x="210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6"/>
              <p:cNvSpPr/>
              <p:nvPr/>
            </p:nvSpPr>
            <p:spPr>
              <a:xfrm>
                <a:off x="4197450" y="-330775"/>
                <a:ext cx="91400" cy="2719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0878" extrusionOk="0">
                    <a:moveTo>
                      <a:pt x="1" y="1"/>
                    </a:moveTo>
                    <a:lnTo>
                      <a:pt x="753" y="10878"/>
                    </a:lnTo>
                    <a:lnTo>
                      <a:pt x="3656" y="10440"/>
                    </a:lnTo>
                    <a:lnTo>
                      <a:pt x="36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26"/>
              <p:cNvSpPr/>
              <p:nvPr/>
            </p:nvSpPr>
            <p:spPr>
              <a:xfrm>
                <a:off x="4306325" y="-303225"/>
                <a:ext cx="2107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8447" extrusionOk="0">
                    <a:moveTo>
                      <a:pt x="4005" y="0"/>
                    </a:moveTo>
                    <a:lnTo>
                      <a:pt x="3777" y="18"/>
                    </a:lnTo>
                    <a:lnTo>
                      <a:pt x="3567" y="53"/>
                    </a:lnTo>
                    <a:lnTo>
                      <a:pt x="3358" y="88"/>
                    </a:lnTo>
                    <a:lnTo>
                      <a:pt x="2955" y="193"/>
                    </a:lnTo>
                    <a:lnTo>
                      <a:pt x="2571" y="333"/>
                    </a:lnTo>
                    <a:lnTo>
                      <a:pt x="2203" y="507"/>
                    </a:lnTo>
                    <a:lnTo>
                      <a:pt x="1854" y="717"/>
                    </a:lnTo>
                    <a:lnTo>
                      <a:pt x="1521" y="962"/>
                    </a:lnTo>
                    <a:lnTo>
                      <a:pt x="1224" y="1242"/>
                    </a:lnTo>
                    <a:lnTo>
                      <a:pt x="962" y="1539"/>
                    </a:lnTo>
                    <a:lnTo>
                      <a:pt x="717" y="1854"/>
                    </a:lnTo>
                    <a:lnTo>
                      <a:pt x="507" y="2204"/>
                    </a:lnTo>
                    <a:lnTo>
                      <a:pt x="332" y="2571"/>
                    </a:lnTo>
                    <a:lnTo>
                      <a:pt x="175" y="2973"/>
                    </a:lnTo>
                    <a:lnTo>
                      <a:pt x="70" y="3375"/>
                    </a:lnTo>
                    <a:lnTo>
                      <a:pt x="35" y="3585"/>
                    </a:lnTo>
                    <a:lnTo>
                      <a:pt x="18" y="3795"/>
                    </a:lnTo>
                    <a:lnTo>
                      <a:pt x="0" y="4005"/>
                    </a:lnTo>
                    <a:lnTo>
                      <a:pt x="0" y="4215"/>
                    </a:lnTo>
                    <a:lnTo>
                      <a:pt x="0" y="4442"/>
                    </a:lnTo>
                    <a:lnTo>
                      <a:pt x="18" y="4652"/>
                    </a:lnTo>
                    <a:lnTo>
                      <a:pt x="35" y="4862"/>
                    </a:lnTo>
                    <a:lnTo>
                      <a:pt x="70" y="5072"/>
                    </a:lnTo>
                    <a:lnTo>
                      <a:pt x="175" y="5474"/>
                    </a:lnTo>
                    <a:lnTo>
                      <a:pt x="332" y="5859"/>
                    </a:lnTo>
                    <a:lnTo>
                      <a:pt x="507" y="6226"/>
                    </a:lnTo>
                    <a:lnTo>
                      <a:pt x="717" y="6575"/>
                    </a:lnTo>
                    <a:lnTo>
                      <a:pt x="962" y="6908"/>
                    </a:lnTo>
                    <a:lnTo>
                      <a:pt x="1224" y="7205"/>
                    </a:lnTo>
                    <a:lnTo>
                      <a:pt x="1521" y="7485"/>
                    </a:lnTo>
                    <a:lnTo>
                      <a:pt x="1854" y="7730"/>
                    </a:lnTo>
                    <a:lnTo>
                      <a:pt x="2203" y="7940"/>
                    </a:lnTo>
                    <a:lnTo>
                      <a:pt x="2571" y="8114"/>
                    </a:lnTo>
                    <a:lnTo>
                      <a:pt x="2955" y="8254"/>
                    </a:lnTo>
                    <a:lnTo>
                      <a:pt x="3358" y="8359"/>
                    </a:lnTo>
                    <a:lnTo>
                      <a:pt x="3567" y="8394"/>
                    </a:lnTo>
                    <a:lnTo>
                      <a:pt x="3777" y="8429"/>
                    </a:lnTo>
                    <a:lnTo>
                      <a:pt x="4005" y="8429"/>
                    </a:lnTo>
                    <a:lnTo>
                      <a:pt x="4215" y="8447"/>
                    </a:lnTo>
                    <a:lnTo>
                      <a:pt x="4424" y="8429"/>
                    </a:lnTo>
                    <a:lnTo>
                      <a:pt x="4652" y="8429"/>
                    </a:lnTo>
                    <a:lnTo>
                      <a:pt x="4862" y="8394"/>
                    </a:lnTo>
                    <a:lnTo>
                      <a:pt x="5071" y="8359"/>
                    </a:lnTo>
                    <a:lnTo>
                      <a:pt x="5474" y="8254"/>
                    </a:lnTo>
                    <a:lnTo>
                      <a:pt x="5858" y="8114"/>
                    </a:lnTo>
                    <a:lnTo>
                      <a:pt x="6226" y="7940"/>
                    </a:lnTo>
                    <a:lnTo>
                      <a:pt x="6575" y="7730"/>
                    </a:lnTo>
                    <a:lnTo>
                      <a:pt x="6908" y="7485"/>
                    </a:lnTo>
                    <a:lnTo>
                      <a:pt x="7205" y="7205"/>
                    </a:lnTo>
                    <a:lnTo>
                      <a:pt x="7467" y="6908"/>
                    </a:lnTo>
                    <a:lnTo>
                      <a:pt x="7712" y="6575"/>
                    </a:lnTo>
                    <a:lnTo>
                      <a:pt x="7922" y="6226"/>
                    </a:lnTo>
                    <a:lnTo>
                      <a:pt x="8097" y="5859"/>
                    </a:lnTo>
                    <a:lnTo>
                      <a:pt x="8254" y="5474"/>
                    </a:lnTo>
                    <a:lnTo>
                      <a:pt x="8341" y="5072"/>
                    </a:lnTo>
                    <a:lnTo>
                      <a:pt x="8394" y="4862"/>
                    </a:lnTo>
                    <a:lnTo>
                      <a:pt x="8411" y="4652"/>
                    </a:lnTo>
                    <a:lnTo>
                      <a:pt x="8429" y="4442"/>
                    </a:lnTo>
                    <a:lnTo>
                      <a:pt x="8429" y="4215"/>
                    </a:lnTo>
                    <a:lnTo>
                      <a:pt x="8429" y="4005"/>
                    </a:lnTo>
                    <a:lnTo>
                      <a:pt x="8411" y="3795"/>
                    </a:lnTo>
                    <a:lnTo>
                      <a:pt x="8394" y="3585"/>
                    </a:lnTo>
                    <a:lnTo>
                      <a:pt x="8341" y="3375"/>
                    </a:lnTo>
                    <a:lnTo>
                      <a:pt x="8254" y="2973"/>
                    </a:lnTo>
                    <a:lnTo>
                      <a:pt x="8097" y="2571"/>
                    </a:lnTo>
                    <a:lnTo>
                      <a:pt x="7922" y="2204"/>
                    </a:lnTo>
                    <a:lnTo>
                      <a:pt x="7712" y="1854"/>
                    </a:lnTo>
                    <a:lnTo>
                      <a:pt x="7467" y="1539"/>
                    </a:lnTo>
                    <a:lnTo>
                      <a:pt x="7205" y="1242"/>
                    </a:lnTo>
                    <a:lnTo>
                      <a:pt x="6908" y="962"/>
                    </a:lnTo>
                    <a:lnTo>
                      <a:pt x="6575" y="717"/>
                    </a:lnTo>
                    <a:lnTo>
                      <a:pt x="6226" y="507"/>
                    </a:lnTo>
                    <a:lnTo>
                      <a:pt x="5858" y="333"/>
                    </a:lnTo>
                    <a:lnTo>
                      <a:pt x="5474" y="193"/>
                    </a:lnTo>
                    <a:lnTo>
                      <a:pt x="5071" y="88"/>
                    </a:lnTo>
                    <a:lnTo>
                      <a:pt x="4862" y="53"/>
                    </a:lnTo>
                    <a:lnTo>
                      <a:pt x="4652" y="18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26"/>
              <p:cNvSpPr/>
              <p:nvPr/>
            </p:nvSpPr>
            <p:spPr>
              <a:xfrm>
                <a:off x="4417800" y="-303225"/>
                <a:ext cx="111500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8447" extrusionOk="0">
                    <a:moveTo>
                      <a:pt x="245" y="0"/>
                    </a:moveTo>
                    <a:lnTo>
                      <a:pt x="0" y="18"/>
                    </a:lnTo>
                    <a:lnTo>
                      <a:pt x="403" y="53"/>
                    </a:lnTo>
                    <a:lnTo>
                      <a:pt x="805" y="140"/>
                    </a:lnTo>
                    <a:lnTo>
                      <a:pt x="1189" y="263"/>
                    </a:lnTo>
                    <a:lnTo>
                      <a:pt x="1557" y="402"/>
                    </a:lnTo>
                    <a:lnTo>
                      <a:pt x="1906" y="595"/>
                    </a:lnTo>
                    <a:lnTo>
                      <a:pt x="2239" y="805"/>
                    </a:lnTo>
                    <a:lnTo>
                      <a:pt x="2536" y="1050"/>
                    </a:lnTo>
                    <a:lnTo>
                      <a:pt x="2816" y="1329"/>
                    </a:lnTo>
                    <a:lnTo>
                      <a:pt x="3078" y="1609"/>
                    </a:lnTo>
                    <a:lnTo>
                      <a:pt x="3305" y="1941"/>
                    </a:lnTo>
                    <a:lnTo>
                      <a:pt x="3498" y="2274"/>
                    </a:lnTo>
                    <a:lnTo>
                      <a:pt x="3673" y="2641"/>
                    </a:lnTo>
                    <a:lnTo>
                      <a:pt x="3795" y="3008"/>
                    </a:lnTo>
                    <a:lnTo>
                      <a:pt x="3900" y="3393"/>
                    </a:lnTo>
                    <a:lnTo>
                      <a:pt x="3952" y="3813"/>
                    </a:lnTo>
                    <a:lnTo>
                      <a:pt x="3970" y="4215"/>
                    </a:lnTo>
                    <a:lnTo>
                      <a:pt x="3952" y="4634"/>
                    </a:lnTo>
                    <a:lnTo>
                      <a:pt x="3900" y="5037"/>
                    </a:lnTo>
                    <a:lnTo>
                      <a:pt x="3795" y="5439"/>
                    </a:lnTo>
                    <a:lnTo>
                      <a:pt x="3673" y="5806"/>
                    </a:lnTo>
                    <a:lnTo>
                      <a:pt x="3498" y="6173"/>
                    </a:lnTo>
                    <a:lnTo>
                      <a:pt x="3305" y="6506"/>
                    </a:lnTo>
                    <a:lnTo>
                      <a:pt x="3078" y="6820"/>
                    </a:lnTo>
                    <a:lnTo>
                      <a:pt x="2816" y="7118"/>
                    </a:lnTo>
                    <a:lnTo>
                      <a:pt x="2536" y="7397"/>
                    </a:lnTo>
                    <a:lnTo>
                      <a:pt x="2239" y="7642"/>
                    </a:lnTo>
                    <a:lnTo>
                      <a:pt x="1906" y="7852"/>
                    </a:lnTo>
                    <a:lnTo>
                      <a:pt x="1557" y="8027"/>
                    </a:lnTo>
                    <a:lnTo>
                      <a:pt x="1189" y="8184"/>
                    </a:lnTo>
                    <a:lnTo>
                      <a:pt x="805" y="8307"/>
                    </a:lnTo>
                    <a:lnTo>
                      <a:pt x="403" y="8394"/>
                    </a:lnTo>
                    <a:lnTo>
                      <a:pt x="0" y="8429"/>
                    </a:lnTo>
                    <a:lnTo>
                      <a:pt x="245" y="8447"/>
                    </a:lnTo>
                    <a:lnTo>
                      <a:pt x="455" y="8429"/>
                    </a:lnTo>
                    <a:lnTo>
                      <a:pt x="682" y="8429"/>
                    </a:lnTo>
                    <a:lnTo>
                      <a:pt x="892" y="8394"/>
                    </a:lnTo>
                    <a:lnTo>
                      <a:pt x="1102" y="8359"/>
                    </a:lnTo>
                    <a:lnTo>
                      <a:pt x="1504" y="8254"/>
                    </a:lnTo>
                    <a:lnTo>
                      <a:pt x="1889" y="8114"/>
                    </a:lnTo>
                    <a:lnTo>
                      <a:pt x="2256" y="7940"/>
                    </a:lnTo>
                    <a:lnTo>
                      <a:pt x="2606" y="7730"/>
                    </a:lnTo>
                    <a:lnTo>
                      <a:pt x="2938" y="7485"/>
                    </a:lnTo>
                    <a:lnTo>
                      <a:pt x="3235" y="7205"/>
                    </a:lnTo>
                    <a:lnTo>
                      <a:pt x="3498" y="6908"/>
                    </a:lnTo>
                    <a:lnTo>
                      <a:pt x="3743" y="6575"/>
                    </a:lnTo>
                    <a:lnTo>
                      <a:pt x="3952" y="6226"/>
                    </a:lnTo>
                    <a:lnTo>
                      <a:pt x="4127" y="5859"/>
                    </a:lnTo>
                    <a:lnTo>
                      <a:pt x="4285" y="5474"/>
                    </a:lnTo>
                    <a:lnTo>
                      <a:pt x="4390" y="5072"/>
                    </a:lnTo>
                    <a:lnTo>
                      <a:pt x="4425" y="4862"/>
                    </a:lnTo>
                    <a:lnTo>
                      <a:pt x="4442" y="4652"/>
                    </a:lnTo>
                    <a:lnTo>
                      <a:pt x="4460" y="4442"/>
                    </a:lnTo>
                    <a:lnTo>
                      <a:pt x="4460" y="4215"/>
                    </a:lnTo>
                    <a:lnTo>
                      <a:pt x="4460" y="4005"/>
                    </a:lnTo>
                    <a:lnTo>
                      <a:pt x="4442" y="3795"/>
                    </a:lnTo>
                    <a:lnTo>
                      <a:pt x="4425" y="3585"/>
                    </a:lnTo>
                    <a:lnTo>
                      <a:pt x="4390" y="3375"/>
                    </a:lnTo>
                    <a:lnTo>
                      <a:pt x="4285" y="2973"/>
                    </a:lnTo>
                    <a:lnTo>
                      <a:pt x="4127" y="2571"/>
                    </a:lnTo>
                    <a:lnTo>
                      <a:pt x="3952" y="2204"/>
                    </a:lnTo>
                    <a:lnTo>
                      <a:pt x="3743" y="1854"/>
                    </a:lnTo>
                    <a:lnTo>
                      <a:pt x="3498" y="1539"/>
                    </a:lnTo>
                    <a:lnTo>
                      <a:pt x="3235" y="1242"/>
                    </a:lnTo>
                    <a:lnTo>
                      <a:pt x="2938" y="962"/>
                    </a:lnTo>
                    <a:lnTo>
                      <a:pt x="2606" y="717"/>
                    </a:lnTo>
                    <a:lnTo>
                      <a:pt x="2256" y="507"/>
                    </a:lnTo>
                    <a:lnTo>
                      <a:pt x="1889" y="333"/>
                    </a:lnTo>
                    <a:lnTo>
                      <a:pt x="1504" y="193"/>
                    </a:lnTo>
                    <a:lnTo>
                      <a:pt x="1102" y="88"/>
                    </a:lnTo>
                    <a:lnTo>
                      <a:pt x="892" y="53"/>
                    </a:lnTo>
                    <a:lnTo>
                      <a:pt x="682" y="18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26"/>
              <p:cNvSpPr/>
              <p:nvPr/>
            </p:nvSpPr>
            <p:spPr>
              <a:xfrm>
                <a:off x="4395500" y="-223675"/>
                <a:ext cx="51600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065" extrusionOk="0">
                    <a:moveTo>
                      <a:pt x="1032" y="1"/>
                    </a:moveTo>
                    <a:lnTo>
                      <a:pt x="927" y="18"/>
                    </a:lnTo>
                    <a:lnTo>
                      <a:pt x="840" y="36"/>
                    </a:lnTo>
                    <a:lnTo>
                      <a:pt x="630" y="88"/>
                    </a:lnTo>
                    <a:lnTo>
                      <a:pt x="455" y="193"/>
                    </a:lnTo>
                    <a:lnTo>
                      <a:pt x="315" y="316"/>
                    </a:lnTo>
                    <a:lnTo>
                      <a:pt x="193" y="456"/>
                    </a:lnTo>
                    <a:lnTo>
                      <a:pt x="88" y="631"/>
                    </a:lnTo>
                    <a:lnTo>
                      <a:pt x="35" y="840"/>
                    </a:lnTo>
                    <a:lnTo>
                      <a:pt x="18" y="928"/>
                    </a:lnTo>
                    <a:lnTo>
                      <a:pt x="0" y="1033"/>
                    </a:lnTo>
                    <a:lnTo>
                      <a:pt x="18" y="1138"/>
                    </a:lnTo>
                    <a:lnTo>
                      <a:pt x="35" y="1243"/>
                    </a:lnTo>
                    <a:lnTo>
                      <a:pt x="88" y="1435"/>
                    </a:lnTo>
                    <a:lnTo>
                      <a:pt x="193" y="1610"/>
                    </a:lnTo>
                    <a:lnTo>
                      <a:pt x="315" y="1767"/>
                    </a:lnTo>
                    <a:lnTo>
                      <a:pt x="455" y="1890"/>
                    </a:lnTo>
                    <a:lnTo>
                      <a:pt x="630" y="1995"/>
                    </a:lnTo>
                    <a:lnTo>
                      <a:pt x="840" y="2047"/>
                    </a:lnTo>
                    <a:lnTo>
                      <a:pt x="927" y="2064"/>
                    </a:lnTo>
                    <a:lnTo>
                      <a:pt x="1137" y="2064"/>
                    </a:lnTo>
                    <a:lnTo>
                      <a:pt x="1242" y="2047"/>
                    </a:lnTo>
                    <a:lnTo>
                      <a:pt x="1434" y="1995"/>
                    </a:lnTo>
                    <a:lnTo>
                      <a:pt x="1609" y="1890"/>
                    </a:lnTo>
                    <a:lnTo>
                      <a:pt x="1767" y="1767"/>
                    </a:lnTo>
                    <a:lnTo>
                      <a:pt x="1889" y="1610"/>
                    </a:lnTo>
                    <a:lnTo>
                      <a:pt x="1994" y="1435"/>
                    </a:lnTo>
                    <a:lnTo>
                      <a:pt x="2046" y="1243"/>
                    </a:lnTo>
                    <a:lnTo>
                      <a:pt x="2064" y="1138"/>
                    </a:lnTo>
                    <a:lnTo>
                      <a:pt x="2064" y="1033"/>
                    </a:lnTo>
                    <a:lnTo>
                      <a:pt x="2064" y="928"/>
                    </a:lnTo>
                    <a:lnTo>
                      <a:pt x="2046" y="840"/>
                    </a:lnTo>
                    <a:lnTo>
                      <a:pt x="1994" y="631"/>
                    </a:lnTo>
                    <a:lnTo>
                      <a:pt x="1889" y="456"/>
                    </a:lnTo>
                    <a:lnTo>
                      <a:pt x="1767" y="316"/>
                    </a:lnTo>
                    <a:lnTo>
                      <a:pt x="1609" y="193"/>
                    </a:lnTo>
                    <a:lnTo>
                      <a:pt x="1434" y="88"/>
                    </a:lnTo>
                    <a:lnTo>
                      <a:pt x="1242" y="36"/>
                    </a:lnTo>
                    <a:lnTo>
                      <a:pt x="1137" y="18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6"/>
              <p:cNvSpPr/>
              <p:nvPr/>
            </p:nvSpPr>
            <p:spPr>
              <a:xfrm>
                <a:off x="4404250" y="-220175"/>
                <a:ext cx="389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558" extrusionOk="0">
                    <a:moveTo>
                      <a:pt x="770" y="1"/>
                    </a:moveTo>
                    <a:lnTo>
                      <a:pt x="612" y="18"/>
                    </a:lnTo>
                    <a:lnTo>
                      <a:pt x="472" y="71"/>
                    </a:lnTo>
                    <a:lnTo>
                      <a:pt x="332" y="141"/>
                    </a:lnTo>
                    <a:lnTo>
                      <a:pt x="228" y="228"/>
                    </a:lnTo>
                    <a:lnTo>
                      <a:pt x="123" y="351"/>
                    </a:lnTo>
                    <a:lnTo>
                      <a:pt x="53" y="491"/>
                    </a:lnTo>
                    <a:lnTo>
                      <a:pt x="18" y="630"/>
                    </a:lnTo>
                    <a:lnTo>
                      <a:pt x="0" y="788"/>
                    </a:lnTo>
                    <a:lnTo>
                      <a:pt x="18" y="945"/>
                    </a:lnTo>
                    <a:lnTo>
                      <a:pt x="53" y="1085"/>
                    </a:lnTo>
                    <a:lnTo>
                      <a:pt x="123" y="1225"/>
                    </a:lnTo>
                    <a:lnTo>
                      <a:pt x="228" y="1330"/>
                    </a:lnTo>
                    <a:lnTo>
                      <a:pt x="332" y="1435"/>
                    </a:lnTo>
                    <a:lnTo>
                      <a:pt x="472" y="1505"/>
                    </a:lnTo>
                    <a:lnTo>
                      <a:pt x="612" y="1540"/>
                    </a:lnTo>
                    <a:lnTo>
                      <a:pt x="770" y="1557"/>
                    </a:lnTo>
                    <a:lnTo>
                      <a:pt x="927" y="1540"/>
                    </a:lnTo>
                    <a:lnTo>
                      <a:pt x="1067" y="1505"/>
                    </a:lnTo>
                    <a:lnTo>
                      <a:pt x="1207" y="1435"/>
                    </a:lnTo>
                    <a:lnTo>
                      <a:pt x="1329" y="1330"/>
                    </a:lnTo>
                    <a:lnTo>
                      <a:pt x="1417" y="1225"/>
                    </a:lnTo>
                    <a:lnTo>
                      <a:pt x="1487" y="1085"/>
                    </a:lnTo>
                    <a:lnTo>
                      <a:pt x="1539" y="945"/>
                    </a:lnTo>
                    <a:lnTo>
                      <a:pt x="1557" y="788"/>
                    </a:lnTo>
                    <a:lnTo>
                      <a:pt x="1539" y="630"/>
                    </a:lnTo>
                    <a:lnTo>
                      <a:pt x="1487" y="491"/>
                    </a:lnTo>
                    <a:lnTo>
                      <a:pt x="1417" y="351"/>
                    </a:lnTo>
                    <a:lnTo>
                      <a:pt x="1329" y="228"/>
                    </a:lnTo>
                    <a:lnTo>
                      <a:pt x="1207" y="141"/>
                    </a:lnTo>
                    <a:lnTo>
                      <a:pt x="1067" y="71"/>
                    </a:lnTo>
                    <a:lnTo>
                      <a:pt x="927" y="18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6"/>
              <p:cNvSpPr/>
              <p:nvPr/>
            </p:nvSpPr>
            <p:spPr>
              <a:xfrm>
                <a:off x="4397250" y="-297550"/>
                <a:ext cx="485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91" extrusionOk="0">
                    <a:moveTo>
                      <a:pt x="595" y="1"/>
                    </a:moveTo>
                    <a:lnTo>
                      <a:pt x="420" y="18"/>
                    </a:lnTo>
                    <a:lnTo>
                      <a:pt x="280" y="53"/>
                    </a:lnTo>
                    <a:lnTo>
                      <a:pt x="158" y="106"/>
                    </a:lnTo>
                    <a:lnTo>
                      <a:pt x="105" y="141"/>
                    </a:lnTo>
                    <a:lnTo>
                      <a:pt x="70" y="193"/>
                    </a:lnTo>
                    <a:lnTo>
                      <a:pt x="35" y="245"/>
                    </a:lnTo>
                    <a:lnTo>
                      <a:pt x="18" y="315"/>
                    </a:lnTo>
                    <a:lnTo>
                      <a:pt x="0" y="403"/>
                    </a:lnTo>
                    <a:lnTo>
                      <a:pt x="0" y="490"/>
                    </a:lnTo>
                    <a:lnTo>
                      <a:pt x="18" y="753"/>
                    </a:lnTo>
                    <a:lnTo>
                      <a:pt x="70" y="1102"/>
                    </a:lnTo>
                    <a:lnTo>
                      <a:pt x="158" y="1522"/>
                    </a:lnTo>
                    <a:lnTo>
                      <a:pt x="280" y="1942"/>
                    </a:lnTo>
                    <a:lnTo>
                      <a:pt x="420" y="2344"/>
                    </a:lnTo>
                    <a:lnTo>
                      <a:pt x="508" y="2519"/>
                    </a:lnTo>
                    <a:lnTo>
                      <a:pt x="595" y="2676"/>
                    </a:lnTo>
                    <a:lnTo>
                      <a:pt x="682" y="2799"/>
                    </a:lnTo>
                    <a:lnTo>
                      <a:pt x="770" y="2904"/>
                    </a:lnTo>
                    <a:lnTo>
                      <a:pt x="875" y="2973"/>
                    </a:lnTo>
                    <a:lnTo>
                      <a:pt x="927" y="2973"/>
                    </a:lnTo>
                    <a:lnTo>
                      <a:pt x="962" y="2991"/>
                    </a:lnTo>
                    <a:lnTo>
                      <a:pt x="1015" y="2973"/>
                    </a:lnTo>
                    <a:lnTo>
                      <a:pt x="1067" y="2973"/>
                    </a:lnTo>
                    <a:lnTo>
                      <a:pt x="1172" y="2904"/>
                    </a:lnTo>
                    <a:lnTo>
                      <a:pt x="1260" y="2799"/>
                    </a:lnTo>
                    <a:lnTo>
                      <a:pt x="1347" y="2676"/>
                    </a:lnTo>
                    <a:lnTo>
                      <a:pt x="1434" y="2519"/>
                    </a:lnTo>
                    <a:lnTo>
                      <a:pt x="1522" y="2344"/>
                    </a:lnTo>
                    <a:lnTo>
                      <a:pt x="1662" y="1942"/>
                    </a:lnTo>
                    <a:lnTo>
                      <a:pt x="1784" y="1522"/>
                    </a:lnTo>
                    <a:lnTo>
                      <a:pt x="1872" y="1102"/>
                    </a:lnTo>
                    <a:lnTo>
                      <a:pt x="1924" y="753"/>
                    </a:lnTo>
                    <a:lnTo>
                      <a:pt x="1942" y="490"/>
                    </a:lnTo>
                    <a:lnTo>
                      <a:pt x="1942" y="403"/>
                    </a:lnTo>
                    <a:lnTo>
                      <a:pt x="1924" y="315"/>
                    </a:lnTo>
                    <a:lnTo>
                      <a:pt x="1907" y="245"/>
                    </a:lnTo>
                    <a:lnTo>
                      <a:pt x="1872" y="193"/>
                    </a:lnTo>
                    <a:lnTo>
                      <a:pt x="1819" y="141"/>
                    </a:lnTo>
                    <a:lnTo>
                      <a:pt x="1784" y="106"/>
                    </a:lnTo>
                    <a:lnTo>
                      <a:pt x="1662" y="53"/>
                    </a:lnTo>
                    <a:lnTo>
                      <a:pt x="1522" y="18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6"/>
              <p:cNvSpPr/>
              <p:nvPr/>
            </p:nvSpPr>
            <p:spPr>
              <a:xfrm>
                <a:off x="4397250" y="-173400"/>
                <a:ext cx="48550" cy="7435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74" extrusionOk="0">
                    <a:moveTo>
                      <a:pt x="927" y="1"/>
                    </a:moveTo>
                    <a:lnTo>
                      <a:pt x="875" y="18"/>
                    </a:lnTo>
                    <a:lnTo>
                      <a:pt x="770" y="88"/>
                    </a:lnTo>
                    <a:lnTo>
                      <a:pt x="682" y="176"/>
                    </a:lnTo>
                    <a:lnTo>
                      <a:pt x="595" y="316"/>
                    </a:lnTo>
                    <a:lnTo>
                      <a:pt x="508" y="473"/>
                    </a:lnTo>
                    <a:lnTo>
                      <a:pt x="420" y="648"/>
                    </a:lnTo>
                    <a:lnTo>
                      <a:pt x="280" y="1050"/>
                    </a:lnTo>
                    <a:lnTo>
                      <a:pt x="158" y="1470"/>
                    </a:lnTo>
                    <a:lnTo>
                      <a:pt x="70" y="1872"/>
                    </a:lnTo>
                    <a:lnTo>
                      <a:pt x="18" y="2222"/>
                    </a:lnTo>
                    <a:lnTo>
                      <a:pt x="0" y="2484"/>
                    </a:lnTo>
                    <a:lnTo>
                      <a:pt x="0" y="2589"/>
                    </a:lnTo>
                    <a:lnTo>
                      <a:pt x="18" y="2659"/>
                    </a:lnTo>
                    <a:lnTo>
                      <a:pt x="35" y="2729"/>
                    </a:lnTo>
                    <a:lnTo>
                      <a:pt x="70" y="2799"/>
                    </a:lnTo>
                    <a:lnTo>
                      <a:pt x="105" y="2834"/>
                    </a:lnTo>
                    <a:lnTo>
                      <a:pt x="158" y="2886"/>
                    </a:lnTo>
                    <a:lnTo>
                      <a:pt x="280" y="2939"/>
                    </a:lnTo>
                    <a:lnTo>
                      <a:pt x="420" y="2956"/>
                    </a:lnTo>
                    <a:lnTo>
                      <a:pt x="595" y="2974"/>
                    </a:lnTo>
                    <a:lnTo>
                      <a:pt x="1347" y="2974"/>
                    </a:lnTo>
                    <a:lnTo>
                      <a:pt x="1522" y="2956"/>
                    </a:lnTo>
                    <a:lnTo>
                      <a:pt x="1662" y="2939"/>
                    </a:lnTo>
                    <a:lnTo>
                      <a:pt x="1784" y="2886"/>
                    </a:lnTo>
                    <a:lnTo>
                      <a:pt x="1819" y="2834"/>
                    </a:lnTo>
                    <a:lnTo>
                      <a:pt x="1872" y="2799"/>
                    </a:lnTo>
                    <a:lnTo>
                      <a:pt x="1907" y="2729"/>
                    </a:lnTo>
                    <a:lnTo>
                      <a:pt x="1924" y="2659"/>
                    </a:lnTo>
                    <a:lnTo>
                      <a:pt x="1942" y="2589"/>
                    </a:lnTo>
                    <a:lnTo>
                      <a:pt x="1942" y="2484"/>
                    </a:lnTo>
                    <a:lnTo>
                      <a:pt x="1924" y="2222"/>
                    </a:lnTo>
                    <a:lnTo>
                      <a:pt x="1872" y="1872"/>
                    </a:lnTo>
                    <a:lnTo>
                      <a:pt x="1784" y="1470"/>
                    </a:lnTo>
                    <a:lnTo>
                      <a:pt x="1662" y="1050"/>
                    </a:lnTo>
                    <a:lnTo>
                      <a:pt x="1522" y="648"/>
                    </a:lnTo>
                    <a:lnTo>
                      <a:pt x="1434" y="473"/>
                    </a:lnTo>
                    <a:lnTo>
                      <a:pt x="1347" y="316"/>
                    </a:lnTo>
                    <a:lnTo>
                      <a:pt x="1260" y="176"/>
                    </a:lnTo>
                    <a:lnTo>
                      <a:pt x="1172" y="88"/>
                    </a:lnTo>
                    <a:lnTo>
                      <a:pt x="1067" y="18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6"/>
              <p:cNvSpPr/>
              <p:nvPr/>
            </p:nvSpPr>
            <p:spPr>
              <a:xfrm>
                <a:off x="4446200" y="-222350"/>
                <a:ext cx="7435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942" extrusionOk="0">
                    <a:moveTo>
                      <a:pt x="2484" y="0"/>
                    </a:moveTo>
                    <a:lnTo>
                      <a:pt x="2239" y="18"/>
                    </a:lnTo>
                    <a:lnTo>
                      <a:pt x="1872" y="70"/>
                    </a:lnTo>
                    <a:lnTo>
                      <a:pt x="1470" y="158"/>
                    </a:lnTo>
                    <a:lnTo>
                      <a:pt x="1050" y="280"/>
                    </a:lnTo>
                    <a:lnTo>
                      <a:pt x="648" y="420"/>
                    </a:lnTo>
                    <a:lnTo>
                      <a:pt x="473" y="508"/>
                    </a:lnTo>
                    <a:lnTo>
                      <a:pt x="316" y="595"/>
                    </a:lnTo>
                    <a:lnTo>
                      <a:pt x="176" y="682"/>
                    </a:lnTo>
                    <a:lnTo>
                      <a:pt x="88" y="770"/>
                    </a:lnTo>
                    <a:lnTo>
                      <a:pt x="18" y="875"/>
                    </a:lnTo>
                    <a:lnTo>
                      <a:pt x="1" y="910"/>
                    </a:lnTo>
                    <a:lnTo>
                      <a:pt x="1" y="962"/>
                    </a:lnTo>
                    <a:lnTo>
                      <a:pt x="1" y="1015"/>
                    </a:lnTo>
                    <a:lnTo>
                      <a:pt x="18" y="1067"/>
                    </a:lnTo>
                    <a:lnTo>
                      <a:pt x="88" y="1172"/>
                    </a:lnTo>
                    <a:lnTo>
                      <a:pt x="176" y="1260"/>
                    </a:lnTo>
                    <a:lnTo>
                      <a:pt x="316" y="1347"/>
                    </a:lnTo>
                    <a:lnTo>
                      <a:pt x="473" y="1434"/>
                    </a:lnTo>
                    <a:lnTo>
                      <a:pt x="648" y="1504"/>
                    </a:lnTo>
                    <a:lnTo>
                      <a:pt x="1050" y="1662"/>
                    </a:lnTo>
                    <a:lnTo>
                      <a:pt x="1470" y="1767"/>
                    </a:lnTo>
                    <a:lnTo>
                      <a:pt x="1872" y="1872"/>
                    </a:lnTo>
                    <a:lnTo>
                      <a:pt x="2239" y="1924"/>
                    </a:lnTo>
                    <a:lnTo>
                      <a:pt x="2484" y="1942"/>
                    </a:lnTo>
                    <a:lnTo>
                      <a:pt x="2589" y="1942"/>
                    </a:lnTo>
                    <a:lnTo>
                      <a:pt x="2659" y="1924"/>
                    </a:lnTo>
                    <a:lnTo>
                      <a:pt x="2729" y="1889"/>
                    </a:lnTo>
                    <a:lnTo>
                      <a:pt x="2799" y="1872"/>
                    </a:lnTo>
                    <a:lnTo>
                      <a:pt x="2851" y="1819"/>
                    </a:lnTo>
                    <a:lnTo>
                      <a:pt x="2886" y="1767"/>
                    </a:lnTo>
                    <a:lnTo>
                      <a:pt x="2939" y="1662"/>
                    </a:lnTo>
                    <a:lnTo>
                      <a:pt x="2974" y="1504"/>
                    </a:lnTo>
                    <a:lnTo>
                      <a:pt x="2974" y="1347"/>
                    </a:lnTo>
                    <a:lnTo>
                      <a:pt x="2974" y="962"/>
                    </a:lnTo>
                    <a:lnTo>
                      <a:pt x="2974" y="595"/>
                    </a:lnTo>
                    <a:lnTo>
                      <a:pt x="2974" y="420"/>
                    </a:lnTo>
                    <a:lnTo>
                      <a:pt x="2939" y="280"/>
                    </a:lnTo>
                    <a:lnTo>
                      <a:pt x="2886" y="158"/>
                    </a:lnTo>
                    <a:lnTo>
                      <a:pt x="2851" y="105"/>
                    </a:lnTo>
                    <a:lnTo>
                      <a:pt x="2799" y="70"/>
                    </a:lnTo>
                    <a:lnTo>
                      <a:pt x="2729" y="35"/>
                    </a:lnTo>
                    <a:lnTo>
                      <a:pt x="2659" y="18"/>
                    </a:lnTo>
                    <a:lnTo>
                      <a:pt x="25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26"/>
              <p:cNvSpPr/>
              <p:nvPr/>
            </p:nvSpPr>
            <p:spPr>
              <a:xfrm>
                <a:off x="4322500" y="-222350"/>
                <a:ext cx="743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942" extrusionOk="0">
                    <a:moveTo>
                      <a:pt x="385" y="0"/>
                    </a:moveTo>
                    <a:lnTo>
                      <a:pt x="297" y="18"/>
                    </a:lnTo>
                    <a:lnTo>
                      <a:pt x="227" y="35"/>
                    </a:lnTo>
                    <a:lnTo>
                      <a:pt x="175" y="70"/>
                    </a:lnTo>
                    <a:lnTo>
                      <a:pt x="123" y="105"/>
                    </a:lnTo>
                    <a:lnTo>
                      <a:pt x="88" y="158"/>
                    </a:lnTo>
                    <a:lnTo>
                      <a:pt x="35" y="280"/>
                    </a:lnTo>
                    <a:lnTo>
                      <a:pt x="0" y="420"/>
                    </a:lnTo>
                    <a:lnTo>
                      <a:pt x="0" y="595"/>
                    </a:lnTo>
                    <a:lnTo>
                      <a:pt x="0" y="962"/>
                    </a:lnTo>
                    <a:lnTo>
                      <a:pt x="0" y="1347"/>
                    </a:lnTo>
                    <a:lnTo>
                      <a:pt x="0" y="1504"/>
                    </a:lnTo>
                    <a:lnTo>
                      <a:pt x="35" y="1662"/>
                    </a:lnTo>
                    <a:lnTo>
                      <a:pt x="88" y="1767"/>
                    </a:lnTo>
                    <a:lnTo>
                      <a:pt x="123" y="1819"/>
                    </a:lnTo>
                    <a:lnTo>
                      <a:pt x="175" y="1872"/>
                    </a:lnTo>
                    <a:lnTo>
                      <a:pt x="227" y="1889"/>
                    </a:lnTo>
                    <a:lnTo>
                      <a:pt x="297" y="1924"/>
                    </a:lnTo>
                    <a:lnTo>
                      <a:pt x="385" y="1942"/>
                    </a:lnTo>
                    <a:lnTo>
                      <a:pt x="472" y="1942"/>
                    </a:lnTo>
                    <a:lnTo>
                      <a:pt x="735" y="1924"/>
                    </a:lnTo>
                    <a:lnTo>
                      <a:pt x="1102" y="1872"/>
                    </a:lnTo>
                    <a:lnTo>
                      <a:pt x="1504" y="1767"/>
                    </a:lnTo>
                    <a:lnTo>
                      <a:pt x="1924" y="1662"/>
                    </a:lnTo>
                    <a:lnTo>
                      <a:pt x="2326" y="1504"/>
                    </a:lnTo>
                    <a:lnTo>
                      <a:pt x="2501" y="1434"/>
                    </a:lnTo>
                    <a:lnTo>
                      <a:pt x="2658" y="1347"/>
                    </a:lnTo>
                    <a:lnTo>
                      <a:pt x="2781" y="1260"/>
                    </a:lnTo>
                    <a:lnTo>
                      <a:pt x="2885" y="1172"/>
                    </a:lnTo>
                    <a:lnTo>
                      <a:pt x="2955" y="1067"/>
                    </a:lnTo>
                    <a:lnTo>
                      <a:pt x="2973" y="1015"/>
                    </a:lnTo>
                    <a:lnTo>
                      <a:pt x="2973" y="962"/>
                    </a:lnTo>
                    <a:lnTo>
                      <a:pt x="2973" y="910"/>
                    </a:lnTo>
                    <a:lnTo>
                      <a:pt x="2955" y="875"/>
                    </a:lnTo>
                    <a:lnTo>
                      <a:pt x="2885" y="770"/>
                    </a:lnTo>
                    <a:lnTo>
                      <a:pt x="2781" y="682"/>
                    </a:lnTo>
                    <a:lnTo>
                      <a:pt x="2658" y="595"/>
                    </a:lnTo>
                    <a:lnTo>
                      <a:pt x="2501" y="508"/>
                    </a:lnTo>
                    <a:lnTo>
                      <a:pt x="2326" y="420"/>
                    </a:lnTo>
                    <a:lnTo>
                      <a:pt x="1924" y="280"/>
                    </a:lnTo>
                    <a:lnTo>
                      <a:pt x="1504" y="158"/>
                    </a:lnTo>
                    <a:lnTo>
                      <a:pt x="1102" y="70"/>
                    </a:lnTo>
                    <a:lnTo>
                      <a:pt x="735" y="18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26"/>
              <p:cNvSpPr/>
              <p:nvPr/>
            </p:nvSpPr>
            <p:spPr>
              <a:xfrm>
                <a:off x="443702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417" y="0"/>
                    </a:moveTo>
                    <a:lnTo>
                      <a:pt x="1347" y="18"/>
                    </a:lnTo>
                    <a:lnTo>
                      <a:pt x="1295" y="53"/>
                    </a:lnTo>
                    <a:lnTo>
                      <a:pt x="1225" y="105"/>
                    </a:lnTo>
                    <a:lnTo>
                      <a:pt x="1155" y="158"/>
                    </a:lnTo>
                    <a:lnTo>
                      <a:pt x="980" y="367"/>
                    </a:lnTo>
                    <a:lnTo>
                      <a:pt x="770" y="647"/>
                    </a:lnTo>
                    <a:lnTo>
                      <a:pt x="543" y="997"/>
                    </a:lnTo>
                    <a:lnTo>
                      <a:pt x="333" y="1382"/>
                    </a:lnTo>
                    <a:lnTo>
                      <a:pt x="158" y="1766"/>
                    </a:lnTo>
                    <a:lnTo>
                      <a:pt x="88" y="1959"/>
                    </a:lnTo>
                    <a:lnTo>
                      <a:pt x="36" y="2116"/>
                    </a:lnTo>
                    <a:lnTo>
                      <a:pt x="1" y="2273"/>
                    </a:lnTo>
                    <a:lnTo>
                      <a:pt x="1" y="2413"/>
                    </a:lnTo>
                    <a:lnTo>
                      <a:pt x="18" y="2518"/>
                    </a:lnTo>
                    <a:lnTo>
                      <a:pt x="53" y="2571"/>
                    </a:lnTo>
                    <a:lnTo>
                      <a:pt x="71" y="2606"/>
                    </a:lnTo>
                    <a:lnTo>
                      <a:pt x="123" y="2641"/>
                    </a:lnTo>
                    <a:lnTo>
                      <a:pt x="158" y="2658"/>
                    </a:lnTo>
                    <a:lnTo>
                      <a:pt x="281" y="2693"/>
                    </a:lnTo>
                    <a:lnTo>
                      <a:pt x="420" y="2693"/>
                    </a:lnTo>
                    <a:lnTo>
                      <a:pt x="560" y="2658"/>
                    </a:lnTo>
                    <a:lnTo>
                      <a:pt x="735" y="2606"/>
                    </a:lnTo>
                    <a:lnTo>
                      <a:pt x="928" y="2536"/>
                    </a:lnTo>
                    <a:lnTo>
                      <a:pt x="1295" y="2361"/>
                    </a:lnTo>
                    <a:lnTo>
                      <a:pt x="1680" y="2151"/>
                    </a:lnTo>
                    <a:lnTo>
                      <a:pt x="2047" y="1924"/>
                    </a:lnTo>
                    <a:lnTo>
                      <a:pt x="2327" y="1714"/>
                    </a:lnTo>
                    <a:lnTo>
                      <a:pt x="2536" y="1539"/>
                    </a:lnTo>
                    <a:lnTo>
                      <a:pt x="2589" y="1469"/>
                    </a:lnTo>
                    <a:lnTo>
                      <a:pt x="2641" y="1399"/>
                    </a:lnTo>
                    <a:lnTo>
                      <a:pt x="2676" y="1329"/>
                    </a:lnTo>
                    <a:lnTo>
                      <a:pt x="2694" y="1277"/>
                    </a:lnTo>
                    <a:lnTo>
                      <a:pt x="2694" y="1207"/>
                    </a:lnTo>
                    <a:lnTo>
                      <a:pt x="2694" y="1137"/>
                    </a:lnTo>
                    <a:lnTo>
                      <a:pt x="2641" y="1014"/>
                    </a:lnTo>
                    <a:lnTo>
                      <a:pt x="2554" y="892"/>
                    </a:lnTo>
                    <a:lnTo>
                      <a:pt x="2449" y="770"/>
                    </a:lnTo>
                    <a:lnTo>
                      <a:pt x="2187" y="507"/>
                    </a:lnTo>
                    <a:lnTo>
                      <a:pt x="1924" y="245"/>
                    </a:lnTo>
                    <a:lnTo>
                      <a:pt x="1784" y="123"/>
                    </a:lnTo>
                    <a:lnTo>
                      <a:pt x="1662" y="53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6"/>
              <p:cNvSpPr/>
              <p:nvPr/>
            </p:nvSpPr>
            <p:spPr>
              <a:xfrm>
                <a:off x="433867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273" y="1"/>
                    </a:moveTo>
                    <a:lnTo>
                      <a:pt x="2116" y="36"/>
                    </a:lnTo>
                    <a:lnTo>
                      <a:pt x="1959" y="71"/>
                    </a:lnTo>
                    <a:lnTo>
                      <a:pt x="1766" y="141"/>
                    </a:lnTo>
                    <a:lnTo>
                      <a:pt x="1382" y="333"/>
                    </a:lnTo>
                    <a:lnTo>
                      <a:pt x="997" y="543"/>
                    </a:lnTo>
                    <a:lnTo>
                      <a:pt x="647" y="770"/>
                    </a:lnTo>
                    <a:lnTo>
                      <a:pt x="367" y="980"/>
                    </a:lnTo>
                    <a:lnTo>
                      <a:pt x="158" y="1155"/>
                    </a:lnTo>
                    <a:lnTo>
                      <a:pt x="105" y="1225"/>
                    </a:lnTo>
                    <a:lnTo>
                      <a:pt x="53" y="1295"/>
                    </a:lnTo>
                    <a:lnTo>
                      <a:pt x="18" y="1347"/>
                    </a:lnTo>
                    <a:lnTo>
                      <a:pt x="0" y="1417"/>
                    </a:lnTo>
                    <a:lnTo>
                      <a:pt x="0" y="1487"/>
                    </a:lnTo>
                    <a:lnTo>
                      <a:pt x="0" y="1540"/>
                    </a:lnTo>
                    <a:lnTo>
                      <a:pt x="53" y="1662"/>
                    </a:lnTo>
                    <a:lnTo>
                      <a:pt x="123" y="1784"/>
                    </a:lnTo>
                    <a:lnTo>
                      <a:pt x="245" y="1907"/>
                    </a:lnTo>
                    <a:lnTo>
                      <a:pt x="507" y="2187"/>
                    </a:lnTo>
                    <a:lnTo>
                      <a:pt x="770" y="2449"/>
                    </a:lnTo>
                    <a:lnTo>
                      <a:pt x="892" y="2554"/>
                    </a:lnTo>
                    <a:lnTo>
                      <a:pt x="1032" y="2641"/>
                    </a:lnTo>
                    <a:lnTo>
                      <a:pt x="1154" y="2676"/>
                    </a:lnTo>
                    <a:lnTo>
                      <a:pt x="1207" y="2694"/>
                    </a:lnTo>
                    <a:lnTo>
                      <a:pt x="1277" y="2694"/>
                    </a:lnTo>
                    <a:lnTo>
                      <a:pt x="1329" y="2676"/>
                    </a:lnTo>
                    <a:lnTo>
                      <a:pt x="1399" y="2641"/>
                    </a:lnTo>
                    <a:lnTo>
                      <a:pt x="1469" y="2589"/>
                    </a:lnTo>
                    <a:lnTo>
                      <a:pt x="1539" y="2519"/>
                    </a:lnTo>
                    <a:lnTo>
                      <a:pt x="1714" y="2327"/>
                    </a:lnTo>
                    <a:lnTo>
                      <a:pt x="1924" y="2029"/>
                    </a:lnTo>
                    <a:lnTo>
                      <a:pt x="2151" y="1680"/>
                    </a:lnTo>
                    <a:lnTo>
                      <a:pt x="2361" y="1295"/>
                    </a:lnTo>
                    <a:lnTo>
                      <a:pt x="2536" y="910"/>
                    </a:lnTo>
                    <a:lnTo>
                      <a:pt x="2606" y="735"/>
                    </a:lnTo>
                    <a:lnTo>
                      <a:pt x="2658" y="560"/>
                    </a:lnTo>
                    <a:lnTo>
                      <a:pt x="2693" y="403"/>
                    </a:lnTo>
                    <a:lnTo>
                      <a:pt x="2693" y="281"/>
                    </a:lnTo>
                    <a:lnTo>
                      <a:pt x="2676" y="158"/>
                    </a:lnTo>
                    <a:lnTo>
                      <a:pt x="2641" y="123"/>
                    </a:lnTo>
                    <a:lnTo>
                      <a:pt x="2606" y="71"/>
                    </a:lnTo>
                    <a:lnTo>
                      <a:pt x="2571" y="36"/>
                    </a:lnTo>
                    <a:lnTo>
                      <a:pt x="2536" y="18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6"/>
              <p:cNvSpPr/>
              <p:nvPr/>
            </p:nvSpPr>
            <p:spPr>
              <a:xfrm>
                <a:off x="443702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81" y="1"/>
                    </a:moveTo>
                    <a:lnTo>
                      <a:pt x="158" y="18"/>
                    </a:lnTo>
                    <a:lnTo>
                      <a:pt x="123" y="36"/>
                    </a:lnTo>
                    <a:lnTo>
                      <a:pt x="71" y="71"/>
                    </a:lnTo>
                    <a:lnTo>
                      <a:pt x="53" y="123"/>
                    </a:lnTo>
                    <a:lnTo>
                      <a:pt x="18" y="158"/>
                    </a:lnTo>
                    <a:lnTo>
                      <a:pt x="1" y="281"/>
                    </a:lnTo>
                    <a:lnTo>
                      <a:pt x="1" y="403"/>
                    </a:lnTo>
                    <a:lnTo>
                      <a:pt x="36" y="560"/>
                    </a:lnTo>
                    <a:lnTo>
                      <a:pt x="88" y="735"/>
                    </a:lnTo>
                    <a:lnTo>
                      <a:pt x="158" y="910"/>
                    </a:lnTo>
                    <a:lnTo>
                      <a:pt x="333" y="1295"/>
                    </a:lnTo>
                    <a:lnTo>
                      <a:pt x="543" y="1680"/>
                    </a:lnTo>
                    <a:lnTo>
                      <a:pt x="770" y="2029"/>
                    </a:lnTo>
                    <a:lnTo>
                      <a:pt x="980" y="2327"/>
                    </a:lnTo>
                    <a:lnTo>
                      <a:pt x="1155" y="2519"/>
                    </a:lnTo>
                    <a:lnTo>
                      <a:pt x="1225" y="2589"/>
                    </a:lnTo>
                    <a:lnTo>
                      <a:pt x="1295" y="2641"/>
                    </a:lnTo>
                    <a:lnTo>
                      <a:pt x="1347" y="2676"/>
                    </a:lnTo>
                    <a:lnTo>
                      <a:pt x="1417" y="2694"/>
                    </a:lnTo>
                    <a:lnTo>
                      <a:pt x="1487" y="2694"/>
                    </a:lnTo>
                    <a:lnTo>
                      <a:pt x="1540" y="2676"/>
                    </a:lnTo>
                    <a:lnTo>
                      <a:pt x="1662" y="2641"/>
                    </a:lnTo>
                    <a:lnTo>
                      <a:pt x="1784" y="2554"/>
                    </a:lnTo>
                    <a:lnTo>
                      <a:pt x="1924" y="2449"/>
                    </a:lnTo>
                    <a:lnTo>
                      <a:pt x="2187" y="2187"/>
                    </a:lnTo>
                    <a:lnTo>
                      <a:pt x="2449" y="1907"/>
                    </a:lnTo>
                    <a:lnTo>
                      <a:pt x="2554" y="1784"/>
                    </a:lnTo>
                    <a:lnTo>
                      <a:pt x="2641" y="1662"/>
                    </a:lnTo>
                    <a:lnTo>
                      <a:pt x="2694" y="1540"/>
                    </a:lnTo>
                    <a:lnTo>
                      <a:pt x="2694" y="1487"/>
                    </a:lnTo>
                    <a:lnTo>
                      <a:pt x="2694" y="1417"/>
                    </a:lnTo>
                    <a:lnTo>
                      <a:pt x="2676" y="1347"/>
                    </a:lnTo>
                    <a:lnTo>
                      <a:pt x="2641" y="1295"/>
                    </a:lnTo>
                    <a:lnTo>
                      <a:pt x="2589" y="1225"/>
                    </a:lnTo>
                    <a:lnTo>
                      <a:pt x="2536" y="1155"/>
                    </a:lnTo>
                    <a:lnTo>
                      <a:pt x="2327" y="980"/>
                    </a:lnTo>
                    <a:lnTo>
                      <a:pt x="2047" y="770"/>
                    </a:lnTo>
                    <a:lnTo>
                      <a:pt x="1680" y="543"/>
                    </a:lnTo>
                    <a:lnTo>
                      <a:pt x="1295" y="333"/>
                    </a:lnTo>
                    <a:lnTo>
                      <a:pt x="928" y="141"/>
                    </a:lnTo>
                    <a:lnTo>
                      <a:pt x="735" y="71"/>
                    </a:lnTo>
                    <a:lnTo>
                      <a:pt x="560" y="36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6"/>
              <p:cNvSpPr/>
              <p:nvPr/>
            </p:nvSpPr>
            <p:spPr>
              <a:xfrm>
                <a:off x="433867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154" y="0"/>
                    </a:moveTo>
                    <a:lnTo>
                      <a:pt x="1032" y="53"/>
                    </a:lnTo>
                    <a:lnTo>
                      <a:pt x="892" y="123"/>
                    </a:lnTo>
                    <a:lnTo>
                      <a:pt x="770" y="245"/>
                    </a:lnTo>
                    <a:lnTo>
                      <a:pt x="507" y="507"/>
                    </a:lnTo>
                    <a:lnTo>
                      <a:pt x="245" y="770"/>
                    </a:lnTo>
                    <a:lnTo>
                      <a:pt x="123" y="892"/>
                    </a:lnTo>
                    <a:lnTo>
                      <a:pt x="53" y="1014"/>
                    </a:lnTo>
                    <a:lnTo>
                      <a:pt x="0" y="1137"/>
                    </a:lnTo>
                    <a:lnTo>
                      <a:pt x="0" y="1207"/>
                    </a:lnTo>
                    <a:lnTo>
                      <a:pt x="0" y="1277"/>
                    </a:lnTo>
                    <a:lnTo>
                      <a:pt x="18" y="1329"/>
                    </a:lnTo>
                    <a:lnTo>
                      <a:pt x="53" y="1399"/>
                    </a:lnTo>
                    <a:lnTo>
                      <a:pt x="105" y="1469"/>
                    </a:lnTo>
                    <a:lnTo>
                      <a:pt x="158" y="1539"/>
                    </a:lnTo>
                    <a:lnTo>
                      <a:pt x="367" y="1714"/>
                    </a:lnTo>
                    <a:lnTo>
                      <a:pt x="647" y="1924"/>
                    </a:lnTo>
                    <a:lnTo>
                      <a:pt x="997" y="2151"/>
                    </a:lnTo>
                    <a:lnTo>
                      <a:pt x="1382" y="2361"/>
                    </a:lnTo>
                    <a:lnTo>
                      <a:pt x="1766" y="2536"/>
                    </a:lnTo>
                    <a:lnTo>
                      <a:pt x="1959" y="2606"/>
                    </a:lnTo>
                    <a:lnTo>
                      <a:pt x="2116" y="2658"/>
                    </a:lnTo>
                    <a:lnTo>
                      <a:pt x="2273" y="2693"/>
                    </a:lnTo>
                    <a:lnTo>
                      <a:pt x="2413" y="2693"/>
                    </a:lnTo>
                    <a:lnTo>
                      <a:pt x="2536" y="2658"/>
                    </a:lnTo>
                    <a:lnTo>
                      <a:pt x="2571" y="2641"/>
                    </a:lnTo>
                    <a:lnTo>
                      <a:pt x="2606" y="2606"/>
                    </a:lnTo>
                    <a:lnTo>
                      <a:pt x="2641" y="2571"/>
                    </a:lnTo>
                    <a:lnTo>
                      <a:pt x="2676" y="2518"/>
                    </a:lnTo>
                    <a:lnTo>
                      <a:pt x="2693" y="2413"/>
                    </a:lnTo>
                    <a:lnTo>
                      <a:pt x="2693" y="2273"/>
                    </a:lnTo>
                    <a:lnTo>
                      <a:pt x="2658" y="2116"/>
                    </a:lnTo>
                    <a:lnTo>
                      <a:pt x="2606" y="1959"/>
                    </a:lnTo>
                    <a:lnTo>
                      <a:pt x="2536" y="1766"/>
                    </a:lnTo>
                    <a:lnTo>
                      <a:pt x="2361" y="1382"/>
                    </a:lnTo>
                    <a:lnTo>
                      <a:pt x="2151" y="997"/>
                    </a:lnTo>
                    <a:lnTo>
                      <a:pt x="1924" y="647"/>
                    </a:lnTo>
                    <a:lnTo>
                      <a:pt x="1714" y="367"/>
                    </a:lnTo>
                    <a:lnTo>
                      <a:pt x="1539" y="158"/>
                    </a:lnTo>
                    <a:lnTo>
                      <a:pt x="1469" y="105"/>
                    </a:lnTo>
                    <a:lnTo>
                      <a:pt x="1399" y="53"/>
                    </a:lnTo>
                    <a:lnTo>
                      <a:pt x="1329" y="18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6"/>
              <p:cNvSpPr/>
              <p:nvPr/>
            </p:nvSpPr>
            <p:spPr>
              <a:xfrm>
                <a:off x="4555075" y="-299725"/>
                <a:ext cx="2365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1697" extrusionOk="0">
                    <a:moveTo>
                      <a:pt x="9461" y="0"/>
                    </a:moveTo>
                    <a:lnTo>
                      <a:pt x="0" y="297"/>
                    </a:lnTo>
                    <a:lnTo>
                      <a:pt x="158" y="1259"/>
                    </a:lnTo>
                    <a:lnTo>
                      <a:pt x="9461" y="1696"/>
                    </a:lnTo>
                    <a:lnTo>
                      <a:pt x="946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6"/>
              <p:cNvSpPr/>
              <p:nvPr/>
            </p:nvSpPr>
            <p:spPr>
              <a:xfrm>
                <a:off x="4565575" y="-230225"/>
                <a:ext cx="22472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1715" extrusionOk="0">
                    <a:moveTo>
                      <a:pt x="0" y="1"/>
                    </a:moveTo>
                    <a:lnTo>
                      <a:pt x="35" y="1714"/>
                    </a:lnTo>
                    <a:lnTo>
                      <a:pt x="8988" y="1714"/>
                    </a:lnTo>
                    <a:lnTo>
                      <a:pt x="89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6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6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63" name="Google Shape;2263;p26"/>
          <p:cNvGrpSpPr/>
          <p:nvPr/>
        </p:nvGrpSpPr>
        <p:grpSpPr>
          <a:xfrm>
            <a:off x="8460176" y="1598845"/>
            <a:ext cx="679063" cy="1660710"/>
            <a:chOff x="8460176" y="1598845"/>
            <a:chExt cx="679063" cy="1660710"/>
          </a:xfrm>
        </p:grpSpPr>
        <p:sp>
          <p:nvSpPr>
            <p:cNvPr id="2264" name="Google Shape;2264;p26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fill="none" extrusionOk="0">
                  <a:moveTo>
                    <a:pt x="1" y="5230"/>
                  </a:move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lnTo>
                    <a:pt x="1" y="52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8460176" y="1598845"/>
              <a:ext cx="635151" cy="298646"/>
            </a:xfrm>
            <a:custGeom>
              <a:avLst/>
              <a:gdLst/>
              <a:ahLst/>
              <a:cxnLst/>
              <a:rect l="l" t="t" r="r" b="b"/>
              <a:pathLst>
                <a:path w="11123" h="5230" extrusionOk="0">
                  <a:moveTo>
                    <a:pt x="11123" y="1"/>
                  </a:moveTo>
                  <a:lnTo>
                    <a:pt x="1" y="3009"/>
                  </a:lnTo>
                  <a:lnTo>
                    <a:pt x="176" y="5230"/>
                  </a:lnTo>
                  <a:lnTo>
                    <a:pt x="11123" y="3971"/>
                  </a:lnTo>
                  <a:lnTo>
                    <a:pt x="11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8494152" y="1729666"/>
              <a:ext cx="58930" cy="126882"/>
            </a:xfrm>
            <a:custGeom>
              <a:avLst/>
              <a:gdLst/>
              <a:ahLst/>
              <a:cxnLst/>
              <a:rect l="l" t="t" r="r" b="b"/>
              <a:pathLst>
                <a:path w="1032" h="2222" extrusionOk="0">
                  <a:moveTo>
                    <a:pt x="490" y="1"/>
                  </a:moveTo>
                  <a:lnTo>
                    <a:pt x="0" y="71"/>
                  </a:lnTo>
                  <a:lnTo>
                    <a:pt x="210" y="1854"/>
                  </a:lnTo>
                  <a:lnTo>
                    <a:pt x="228" y="1942"/>
                  </a:lnTo>
                  <a:lnTo>
                    <a:pt x="263" y="2012"/>
                  </a:lnTo>
                  <a:lnTo>
                    <a:pt x="315" y="2082"/>
                  </a:lnTo>
                  <a:lnTo>
                    <a:pt x="367" y="2134"/>
                  </a:lnTo>
                  <a:lnTo>
                    <a:pt x="437" y="2169"/>
                  </a:lnTo>
                  <a:lnTo>
                    <a:pt x="507" y="2204"/>
                  </a:lnTo>
                  <a:lnTo>
                    <a:pt x="595" y="2222"/>
                  </a:lnTo>
                  <a:lnTo>
                    <a:pt x="665" y="2222"/>
                  </a:lnTo>
                  <a:lnTo>
                    <a:pt x="752" y="2187"/>
                  </a:lnTo>
                  <a:lnTo>
                    <a:pt x="840" y="2152"/>
                  </a:lnTo>
                  <a:lnTo>
                    <a:pt x="910" y="2099"/>
                  </a:lnTo>
                  <a:lnTo>
                    <a:pt x="962" y="2029"/>
                  </a:lnTo>
                  <a:lnTo>
                    <a:pt x="997" y="1942"/>
                  </a:lnTo>
                  <a:lnTo>
                    <a:pt x="1015" y="1872"/>
                  </a:lnTo>
                  <a:lnTo>
                    <a:pt x="1032" y="1784"/>
                  </a:lnTo>
                  <a:lnTo>
                    <a:pt x="1015" y="1680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8631940" y="1689752"/>
              <a:ext cx="63955" cy="138873"/>
            </a:xfrm>
            <a:custGeom>
              <a:avLst/>
              <a:gdLst/>
              <a:ahLst/>
              <a:cxnLst/>
              <a:rect l="l" t="t" r="r" b="b"/>
              <a:pathLst>
                <a:path w="1120" h="2432" extrusionOk="0">
                  <a:moveTo>
                    <a:pt x="525" y="0"/>
                  </a:moveTo>
                  <a:lnTo>
                    <a:pt x="0" y="88"/>
                  </a:lnTo>
                  <a:lnTo>
                    <a:pt x="228" y="2029"/>
                  </a:lnTo>
                  <a:lnTo>
                    <a:pt x="245" y="2116"/>
                  </a:lnTo>
                  <a:lnTo>
                    <a:pt x="298" y="2204"/>
                  </a:lnTo>
                  <a:lnTo>
                    <a:pt x="333" y="2274"/>
                  </a:lnTo>
                  <a:lnTo>
                    <a:pt x="403" y="2326"/>
                  </a:lnTo>
                  <a:lnTo>
                    <a:pt x="473" y="2379"/>
                  </a:lnTo>
                  <a:lnTo>
                    <a:pt x="560" y="2414"/>
                  </a:lnTo>
                  <a:lnTo>
                    <a:pt x="648" y="2431"/>
                  </a:lnTo>
                  <a:lnTo>
                    <a:pt x="735" y="2414"/>
                  </a:lnTo>
                  <a:lnTo>
                    <a:pt x="840" y="2396"/>
                  </a:lnTo>
                  <a:lnTo>
                    <a:pt x="927" y="2344"/>
                  </a:lnTo>
                  <a:lnTo>
                    <a:pt x="997" y="2291"/>
                  </a:lnTo>
                  <a:lnTo>
                    <a:pt x="1050" y="2221"/>
                  </a:lnTo>
                  <a:lnTo>
                    <a:pt x="1102" y="2134"/>
                  </a:lnTo>
                  <a:lnTo>
                    <a:pt x="1120" y="2046"/>
                  </a:lnTo>
                  <a:lnTo>
                    <a:pt x="1120" y="1941"/>
                  </a:lnTo>
                  <a:lnTo>
                    <a:pt x="1102" y="1836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8781719" y="1654805"/>
              <a:ext cx="71949" cy="153834"/>
            </a:xfrm>
            <a:custGeom>
              <a:avLst/>
              <a:gdLst/>
              <a:ahLst/>
              <a:cxnLst/>
              <a:rect l="l" t="t" r="r" b="b"/>
              <a:pathLst>
                <a:path w="1260" h="2694" extrusionOk="0">
                  <a:moveTo>
                    <a:pt x="595" y="0"/>
                  </a:moveTo>
                  <a:lnTo>
                    <a:pt x="1" y="105"/>
                  </a:lnTo>
                  <a:lnTo>
                    <a:pt x="263" y="2256"/>
                  </a:lnTo>
                  <a:lnTo>
                    <a:pt x="280" y="2361"/>
                  </a:lnTo>
                  <a:lnTo>
                    <a:pt x="333" y="2448"/>
                  </a:lnTo>
                  <a:lnTo>
                    <a:pt x="385" y="2536"/>
                  </a:lnTo>
                  <a:lnTo>
                    <a:pt x="455" y="2606"/>
                  </a:lnTo>
                  <a:lnTo>
                    <a:pt x="543" y="2641"/>
                  </a:lnTo>
                  <a:lnTo>
                    <a:pt x="630" y="2676"/>
                  </a:lnTo>
                  <a:lnTo>
                    <a:pt x="718" y="2693"/>
                  </a:lnTo>
                  <a:lnTo>
                    <a:pt x="822" y="2693"/>
                  </a:lnTo>
                  <a:lnTo>
                    <a:pt x="945" y="2676"/>
                  </a:lnTo>
                  <a:lnTo>
                    <a:pt x="1032" y="2623"/>
                  </a:lnTo>
                  <a:lnTo>
                    <a:pt x="1120" y="2553"/>
                  </a:lnTo>
                  <a:lnTo>
                    <a:pt x="1172" y="2466"/>
                  </a:lnTo>
                  <a:lnTo>
                    <a:pt x="1225" y="2379"/>
                  </a:lnTo>
                  <a:lnTo>
                    <a:pt x="1260" y="2274"/>
                  </a:lnTo>
                  <a:lnTo>
                    <a:pt x="1260" y="2169"/>
                  </a:lnTo>
                  <a:lnTo>
                    <a:pt x="1242" y="206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AF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8943489" y="1613863"/>
              <a:ext cx="79943" cy="170794"/>
            </a:xfrm>
            <a:custGeom>
              <a:avLst/>
              <a:gdLst/>
              <a:ahLst/>
              <a:cxnLst/>
              <a:rect l="l" t="t" r="r" b="b"/>
              <a:pathLst>
                <a:path w="1400" h="2991" extrusionOk="0">
                  <a:moveTo>
                    <a:pt x="665" y="0"/>
                  </a:moveTo>
                  <a:lnTo>
                    <a:pt x="1" y="105"/>
                  </a:lnTo>
                  <a:lnTo>
                    <a:pt x="298" y="2501"/>
                  </a:lnTo>
                  <a:lnTo>
                    <a:pt x="315" y="2623"/>
                  </a:lnTo>
                  <a:lnTo>
                    <a:pt x="368" y="2711"/>
                  </a:lnTo>
                  <a:lnTo>
                    <a:pt x="438" y="2798"/>
                  </a:lnTo>
                  <a:lnTo>
                    <a:pt x="508" y="2886"/>
                  </a:lnTo>
                  <a:lnTo>
                    <a:pt x="595" y="2938"/>
                  </a:lnTo>
                  <a:lnTo>
                    <a:pt x="700" y="2973"/>
                  </a:lnTo>
                  <a:lnTo>
                    <a:pt x="805" y="2991"/>
                  </a:lnTo>
                  <a:lnTo>
                    <a:pt x="927" y="2991"/>
                  </a:lnTo>
                  <a:lnTo>
                    <a:pt x="1050" y="2956"/>
                  </a:lnTo>
                  <a:lnTo>
                    <a:pt x="1155" y="2903"/>
                  </a:lnTo>
                  <a:lnTo>
                    <a:pt x="1242" y="2833"/>
                  </a:lnTo>
                  <a:lnTo>
                    <a:pt x="1312" y="2728"/>
                  </a:lnTo>
                  <a:lnTo>
                    <a:pt x="1365" y="2623"/>
                  </a:lnTo>
                  <a:lnTo>
                    <a:pt x="1399" y="2518"/>
                  </a:lnTo>
                  <a:lnTo>
                    <a:pt x="1399" y="2396"/>
                  </a:lnTo>
                  <a:lnTo>
                    <a:pt x="1382" y="2274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8507114" y="1893435"/>
              <a:ext cx="184784" cy="21014"/>
            </a:xfrm>
            <a:custGeom>
              <a:avLst/>
              <a:gdLst/>
              <a:ahLst/>
              <a:cxnLst/>
              <a:rect l="l" t="t" r="r" b="b"/>
              <a:pathLst>
                <a:path w="3236" h="368" extrusionOk="0">
                  <a:moveTo>
                    <a:pt x="3236" y="1"/>
                  </a:moveTo>
                  <a:lnTo>
                    <a:pt x="1" y="246"/>
                  </a:lnTo>
                  <a:lnTo>
                    <a:pt x="3236" y="368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fill="none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rgbClr val="A1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fill="none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lnTo>
                    <a:pt x="110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extrusionOk="0">
                  <a:moveTo>
                    <a:pt x="1539" y="1"/>
                  </a:move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fill="none" extrusionOk="0">
                  <a:moveTo>
                    <a:pt x="1539" y="1"/>
                  </a:moveTo>
                  <a:lnTo>
                    <a:pt x="105" y="8062"/>
                  </a:ln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8650898" y="1703742"/>
              <a:ext cx="126882" cy="785902"/>
            </a:xfrm>
            <a:custGeom>
              <a:avLst/>
              <a:gdLst/>
              <a:ahLst/>
              <a:cxnLst/>
              <a:rect l="l" t="t" r="r" b="b"/>
              <a:pathLst>
                <a:path w="2222" h="13763" extrusionOk="0">
                  <a:moveTo>
                    <a:pt x="2099" y="0"/>
                  </a:moveTo>
                  <a:lnTo>
                    <a:pt x="1819" y="1277"/>
                  </a:lnTo>
                  <a:lnTo>
                    <a:pt x="1522" y="2693"/>
                  </a:lnTo>
                  <a:lnTo>
                    <a:pt x="1172" y="4477"/>
                  </a:lnTo>
                  <a:lnTo>
                    <a:pt x="823" y="6505"/>
                  </a:lnTo>
                  <a:lnTo>
                    <a:pt x="630" y="7590"/>
                  </a:lnTo>
                  <a:lnTo>
                    <a:pt x="473" y="8674"/>
                  </a:lnTo>
                  <a:lnTo>
                    <a:pt x="316" y="9775"/>
                  </a:lnTo>
                  <a:lnTo>
                    <a:pt x="193" y="10877"/>
                  </a:lnTo>
                  <a:lnTo>
                    <a:pt x="88" y="11926"/>
                  </a:lnTo>
                  <a:lnTo>
                    <a:pt x="1" y="12958"/>
                  </a:lnTo>
                  <a:lnTo>
                    <a:pt x="2222" y="1376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8705830" y="1627853"/>
              <a:ext cx="321601" cy="1541825"/>
            </a:xfrm>
            <a:custGeom>
              <a:avLst/>
              <a:gdLst/>
              <a:ahLst/>
              <a:cxnLst/>
              <a:rect l="l" t="t" r="r" b="b"/>
              <a:pathLst>
                <a:path w="5632" h="27001" extrusionOk="0">
                  <a:moveTo>
                    <a:pt x="1889" y="0"/>
                  </a:moveTo>
                  <a:lnTo>
                    <a:pt x="1819" y="18"/>
                  </a:lnTo>
                  <a:lnTo>
                    <a:pt x="1732" y="70"/>
                  </a:lnTo>
                  <a:lnTo>
                    <a:pt x="1662" y="157"/>
                  </a:lnTo>
                  <a:lnTo>
                    <a:pt x="1592" y="262"/>
                  </a:lnTo>
                  <a:lnTo>
                    <a:pt x="1504" y="402"/>
                  </a:lnTo>
                  <a:lnTo>
                    <a:pt x="1435" y="560"/>
                  </a:lnTo>
                  <a:lnTo>
                    <a:pt x="1347" y="752"/>
                  </a:lnTo>
                  <a:lnTo>
                    <a:pt x="1207" y="1207"/>
                  </a:lnTo>
                  <a:lnTo>
                    <a:pt x="1050" y="1784"/>
                  </a:lnTo>
                  <a:lnTo>
                    <a:pt x="910" y="2448"/>
                  </a:lnTo>
                  <a:lnTo>
                    <a:pt x="770" y="3218"/>
                  </a:lnTo>
                  <a:lnTo>
                    <a:pt x="648" y="4092"/>
                  </a:lnTo>
                  <a:lnTo>
                    <a:pt x="543" y="5054"/>
                  </a:lnTo>
                  <a:lnTo>
                    <a:pt x="438" y="6103"/>
                  </a:lnTo>
                  <a:lnTo>
                    <a:pt x="333" y="7257"/>
                  </a:lnTo>
                  <a:lnTo>
                    <a:pt x="263" y="8499"/>
                  </a:lnTo>
                  <a:lnTo>
                    <a:pt x="210" y="9810"/>
                  </a:lnTo>
                  <a:lnTo>
                    <a:pt x="175" y="11227"/>
                  </a:lnTo>
                  <a:lnTo>
                    <a:pt x="1" y="18921"/>
                  </a:lnTo>
                  <a:lnTo>
                    <a:pt x="525" y="19621"/>
                  </a:lnTo>
                  <a:lnTo>
                    <a:pt x="455" y="27000"/>
                  </a:lnTo>
                  <a:lnTo>
                    <a:pt x="910" y="26668"/>
                  </a:lnTo>
                  <a:lnTo>
                    <a:pt x="1400" y="26301"/>
                  </a:lnTo>
                  <a:lnTo>
                    <a:pt x="1959" y="25829"/>
                  </a:lnTo>
                  <a:lnTo>
                    <a:pt x="2256" y="25566"/>
                  </a:lnTo>
                  <a:lnTo>
                    <a:pt x="2554" y="25304"/>
                  </a:lnTo>
                  <a:lnTo>
                    <a:pt x="2833" y="25007"/>
                  </a:lnTo>
                  <a:lnTo>
                    <a:pt x="3113" y="24727"/>
                  </a:lnTo>
                  <a:lnTo>
                    <a:pt x="3341" y="24430"/>
                  </a:lnTo>
                  <a:lnTo>
                    <a:pt x="3568" y="24150"/>
                  </a:lnTo>
                  <a:lnTo>
                    <a:pt x="3743" y="23870"/>
                  </a:lnTo>
                  <a:lnTo>
                    <a:pt x="3795" y="23730"/>
                  </a:lnTo>
                  <a:lnTo>
                    <a:pt x="3865" y="23590"/>
                  </a:lnTo>
                  <a:lnTo>
                    <a:pt x="3970" y="23328"/>
                  </a:lnTo>
                  <a:lnTo>
                    <a:pt x="4093" y="23083"/>
                  </a:lnTo>
                  <a:lnTo>
                    <a:pt x="4232" y="22856"/>
                  </a:lnTo>
                  <a:lnTo>
                    <a:pt x="4390" y="22611"/>
                  </a:lnTo>
                  <a:lnTo>
                    <a:pt x="4705" y="22104"/>
                  </a:lnTo>
                  <a:lnTo>
                    <a:pt x="4862" y="21807"/>
                  </a:lnTo>
                  <a:lnTo>
                    <a:pt x="5019" y="21509"/>
                  </a:lnTo>
                  <a:lnTo>
                    <a:pt x="5159" y="21160"/>
                  </a:lnTo>
                  <a:lnTo>
                    <a:pt x="5299" y="20775"/>
                  </a:lnTo>
                  <a:lnTo>
                    <a:pt x="5422" y="20338"/>
                  </a:lnTo>
                  <a:lnTo>
                    <a:pt x="5509" y="19848"/>
                  </a:lnTo>
                  <a:lnTo>
                    <a:pt x="5579" y="19306"/>
                  </a:lnTo>
                  <a:lnTo>
                    <a:pt x="5614" y="18694"/>
                  </a:lnTo>
                  <a:lnTo>
                    <a:pt x="5631" y="17994"/>
                  </a:lnTo>
                  <a:lnTo>
                    <a:pt x="5596" y="17225"/>
                  </a:lnTo>
                  <a:lnTo>
                    <a:pt x="5579" y="16788"/>
                  </a:lnTo>
                  <a:lnTo>
                    <a:pt x="5527" y="16316"/>
                  </a:lnTo>
                  <a:lnTo>
                    <a:pt x="5387" y="15249"/>
                  </a:lnTo>
                  <a:lnTo>
                    <a:pt x="5194" y="14025"/>
                  </a:lnTo>
                  <a:lnTo>
                    <a:pt x="4949" y="12713"/>
                  </a:lnTo>
                  <a:lnTo>
                    <a:pt x="4687" y="11332"/>
                  </a:lnTo>
                  <a:lnTo>
                    <a:pt x="4390" y="9898"/>
                  </a:lnTo>
                  <a:lnTo>
                    <a:pt x="4093" y="8464"/>
                  </a:lnTo>
                  <a:lnTo>
                    <a:pt x="3760" y="7030"/>
                  </a:lnTo>
                  <a:lnTo>
                    <a:pt x="3148" y="4372"/>
                  </a:lnTo>
                  <a:lnTo>
                    <a:pt x="2624" y="2168"/>
                  </a:lnTo>
                  <a:lnTo>
                    <a:pt x="2117" y="105"/>
                  </a:lnTo>
                  <a:lnTo>
                    <a:pt x="2047" y="35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8852640" y="2251923"/>
              <a:ext cx="125854" cy="697050"/>
            </a:xfrm>
            <a:custGeom>
              <a:avLst/>
              <a:gdLst/>
              <a:ahLst/>
              <a:cxnLst/>
              <a:rect l="l" t="t" r="r" b="b"/>
              <a:pathLst>
                <a:path w="2204" h="12207" extrusionOk="0">
                  <a:moveTo>
                    <a:pt x="18" y="1"/>
                  </a:moveTo>
                  <a:lnTo>
                    <a:pt x="0" y="36"/>
                  </a:lnTo>
                  <a:lnTo>
                    <a:pt x="18" y="245"/>
                  </a:lnTo>
                  <a:lnTo>
                    <a:pt x="88" y="1137"/>
                  </a:lnTo>
                  <a:lnTo>
                    <a:pt x="262" y="2536"/>
                  </a:lnTo>
                  <a:lnTo>
                    <a:pt x="472" y="4302"/>
                  </a:lnTo>
                  <a:lnTo>
                    <a:pt x="1504" y="12207"/>
                  </a:lnTo>
                  <a:lnTo>
                    <a:pt x="1661" y="11927"/>
                  </a:lnTo>
                  <a:lnTo>
                    <a:pt x="1836" y="11647"/>
                  </a:lnTo>
                  <a:lnTo>
                    <a:pt x="2029" y="11350"/>
                  </a:lnTo>
                  <a:lnTo>
                    <a:pt x="2204" y="11035"/>
                  </a:lnTo>
                  <a:lnTo>
                    <a:pt x="1557" y="7520"/>
                  </a:lnTo>
                  <a:lnTo>
                    <a:pt x="892" y="4005"/>
                  </a:lnTo>
                  <a:lnTo>
                    <a:pt x="595" y="2484"/>
                  </a:lnTo>
                  <a:lnTo>
                    <a:pt x="332" y="1242"/>
                  </a:lnTo>
                  <a:lnTo>
                    <a:pt x="140" y="385"/>
                  </a:lnTo>
                  <a:lnTo>
                    <a:pt x="70" y="14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8731811" y="2014263"/>
              <a:ext cx="66924" cy="1155412"/>
            </a:xfrm>
            <a:custGeom>
              <a:avLst/>
              <a:gdLst/>
              <a:ahLst/>
              <a:cxnLst/>
              <a:rect l="l" t="t" r="r" b="b"/>
              <a:pathLst>
                <a:path w="1172" h="20234" extrusionOk="0">
                  <a:moveTo>
                    <a:pt x="490" y="1"/>
                  </a:moveTo>
                  <a:lnTo>
                    <a:pt x="472" y="53"/>
                  </a:lnTo>
                  <a:lnTo>
                    <a:pt x="437" y="280"/>
                  </a:lnTo>
                  <a:lnTo>
                    <a:pt x="420" y="700"/>
                  </a:lnTo>
                  <a:lnTo>
                    <a:pt x="350" y="2222"/>
                  </a:lnTo>
                  <a:lnTo>
                    <a:pt x="280" y="4687"/>
                  </a:lnTo>
                  <a:lnTo>
                    <a:pt x="70" y="12854"/>
                  </a:lnTo>
                  <a:lnTo>
                    <a:pt x="0" y="20233"/>
                  </a:lnTo>
                  <a:lnTo>
                    <a:pt x="332" y="19989"/>
                  </a:lnTo>
                  <a:lnTo>
                    <a:pt x="717" y="19709"/>
                  </a:lnTo>
                  <a:lnTo>
                    <a:pt x="1172" y="19342"/>
                  </a:lnTo>
                  <a:lnTo>
                    <a:pt x="1067" y="16159"/>
                  </a:lnTo>
                  <a:lnTo>
                    <a:pt x="910" y="11262"/>
                  </a:lnTo>
                  <a:lnTo>
                    <a:pt x="735" y="6121"/>
                  </a:lnTo>
                  <a:lnTo>
                    <a:pt x="612" y="2222"/>
                  </a:lnTo>
                  <a:lnTo>
                    <a:pt x="560" y="910"/>
                  </a:lnTo>
                  <a:lnTo>
                    <a:pt x="525" y="141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4" name="Google Shape;2284;p27"/>
          <p:cNvGrpSpPr/>
          <p:nvPr/>
        </p:nvGrpSpPr>
        <p:grpSpPr>
          <a:xfrm>
            <a:off x="-730190" y="0"/>
            <a:ext cx="10604380" cy="5156089"/>
            <a:chOff x="-730190" y="0"/>
            <a:chExt cx="10604380" cy="5156089"/>
          </a:xfrm>
        </p:grpSpPr>
        <p:sp>
          <p:nvSpPr>
            <p:cNvPr id="2285" name="Google Shape;2285;p27"/>
            <p:cNvSpPr/>
            <p:nvPr/>
          </p:nvSpPr>
          <p:spPr>
            <a:xfrm flipH="1">
              <a:off x="-125" y="0"/>
              <a:ext cx="91440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7"/>
            <p:cNvSpPr/>
            <p:nvPr/>
          </p:nvSpPr>
          <p:spPr>
            <a:xfrm>
              <a:off x="-4350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7"/>
            <p:cNvSpPr/>
            <p:nvPr/>
          </p:nvSpPr>
          <p:spPr>
            <a:xfrm>
              <a:off x="8430775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8" name="Google Shape;2288;p27"/>
            <p:cNvGrpSpPr/>
            <p:nvPr/>
          </p:nvGrpSpPr>
          <p:grpSpPr>
            <a:xfrm>
              <a:off x="-730190" y="4530925"/>
              <a:ext cx="10604380" cy="625164"/>
              <a:chOff x="-691975" y="4530925"/>
              <a:chExt cx="10604380" cy="625164"/>
            </a:xfrm>
          </p:grpSpPr>
          <p:sp>
            <p:nvSpPr>
              <p:cNvPr id="2289" name="Google Shape;2289;p27"/>
              <p:cNvSpPr/>
              <p:nvPr/>
            </p:nvSpPr>
            <p:spPr>
              <a:xfrm>
                <a:off x="-690151" y="4531984"/>
                <a:ext cx="10601246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203430" h="20601" extrusionOk="0">
                    <a:moveTo>
                      <a:pt x="27385" y="0"/>
                    </a:moveTo>
                    <a:lnTo>
                      <a:pt x="0" y="20600"/>
                    </a:lnTo>
                    <a:lnTo>
                      <a:pt x="203429" y="20600"/>
                    </a:lnTo>
                    <a:lnTo>
                      <a:pt x="1760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7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  <a:lnTo>
                      <a:pt x="273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27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27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  <a:lnTo>
                      <a:pt x="234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27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fill="none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27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  <a:lnTo>
                      <a:pt x="195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27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27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  <a:lnTo>
                      <a:pt x="15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27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7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  <a:lnTo>
                      <a:pt x="117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27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fill="none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27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  <a:lnTo>
                      <a:pt x="78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27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fill="none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7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7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7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7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7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7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1" y="53"/>
                    </a:move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7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7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fill="none" extrusionOk="0">
                    <a:moveTo>
                      <a:pt x="1" y="53"/>
                    </a:move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7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35" y="0"/>
                    </a:moveTo>
                    <a:lnTo>
                      <a:pt x="0" y="53"/>
                    </a:ln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7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0" y="53"/>
                    </a:move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7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53" y="1"/>
                    </a:moveTo>
                    <a:lnTo>
                      <a:pt x="1" y="36"/>
                    </a:ln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7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" y="36"/>
                    </a:move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7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extrusionOk="0">
                    <a:moveTo>
                      <a:pt x="53" y="1"/>
                    </a:moveTo>
                    <a:lnTo>
                      <a:pt x="0" y="36"/>
                    </a:ln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7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fill="none" extrusionOk="0">
                    <a:moveTo>
                      <a:pt x="0" y="36"/>
                    </a:move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7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extrusionOk="0">
                    <a:moveTo>
                      <a:pt x="71" y="1"/>
                    </a:moveTo>
                    <a:lnTo>
                      <a:pt x="1" y="36"/>
                    </a:ln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7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fill="none" extrusionOk="0">
                    <a:moveTo>
                      <a:pt x="1" y="36"/>
                    </a:move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7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7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7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27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2" name="Google Shape;2322;p27"/>
          <p:cNvGrpSpPr/>
          <p:nvPr/>
        </p:nvGrpSpPr>
        <p:grpSpPr>
          <a:xfrm>
            <a:off x="6335378" y="387088"/>
            <a:ext cx="1243267" cy="624744"/>
            <a:chOff x="2732350" y="-1832750"/>
            <a:chExt cx="1868450" cy="938900"/>
          </a:xfrm>
        </p:grpSpPr>
        <p:sp>
          <p:nvSpPr>
            <p:cNvPr id="2323" name="Google Shape;2323;p27"/>
            <p:cNvSpPr/>
            <p:nvPr/>
          </p:nvSpPr>
          <p:spPr>
            <a:xfrm>
              <a:off x="2774175" y="-1790900"/>
              <a:ext cx="1784800" cy="854550"/>
            </a:xfrm>
            <a:custGeom>
              <a:avLst/>
              <a:gdLst/>
              <a:ahLst/>
              <a:cxnLst/>
              <a:rect l="l" t="t" r="r" b="b"/>
              <a:pathLst>
                <a:path w="71392" h="34182" extrusionOk="0">
                  <a:moveTo>
                    <a:pt x="0" y="0"/>
                  </a:moveTo>
                  <a:lnTo>
                    <a:pt x="0" y="34182"/>
                  </a:lnTo>
                  <a:lnTo>
                    <a:pt x="71391" y="34182"/>
                  </a:lnTo>
                  <a:lnTo>
                    <a:pt x="71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2884400" y="-1185375"/>
              <a:ext cx="177975" cy="180625"/>
            </a:xfrm>
            <a:custGeom>
              <a:avLst/>
              <a:gdLst/>
              <a:ahLst/>
              <a:cxnLst/>
              <a:rect l="l" t="t" r="r" b="b"/>
              <a:pathLst>
                <a:path w="7119" h="7225" extrusionOk="0">
                  <a:moveTo>
                    <a:pt x="7118" y="1"/>
                  </a:moveTo>
                  <a:lnTo>
                    <a:pt x="6613" y="81"/>
                  </a:lnTo>
                  <a:lnTo>
                    <a:pt x="6613" y="160"/>
                  </a:lnTo>
                  <a:lnTo>
                    <a:pt x="6613" y="240"/>
                  </a:lnTo>
                  <a:lnTo>
                    <a:pt x="6613" y="426"/>
                  </a:lnTo>
                  <a:lnTo>
                    <a:pt x="6560" y="665"/>
                  </a:lnTo>
                  <a:lnTo>
                    <a:pt x="6481" y="930"/>
                  </a:lnTo>
                  <a:lnTo>
                    <a:pt x="6428" y="1116"/>
                  </a:lnTo>
                  <a:lnTo>
                    <a:pt x="6321" y="1329"/>
                  </a:lnTo>
                  <a:lnTo>
                    <a:pt x="6189" y="1541"/>
                  </a:lnTo>
                  <a:lnTo>
                    <a:pt x="6029" y="1780"/>
                  </a:lnTo>
                  <a:lnTo>
                    <a:pt x="5817" y="2019"/>
                  </a:lnTo>
                  <a:lnTo>
                    <a:pt x="5604" y="2232"/>
                  </a:lnTo>
                  <a:lnTo>
                    <a:pt x="5392" y="2444"/>
                  </a:lnTo>
                  <a:lnTo>
                    <a:pt x="5100" y="2657"/>
                  </a:lnTo>
                  <a:lnTo>
                    <a:pt x="4807" y="2869"/>
                  </a:lnTo>
                  <a:lnTo>
                    <a:pt x="4356" y="3135"/>
                  </a:lnTo>
                  <a:lnTo>
                    <a:pt x="3984" y="3321"/>
                  </a:lnTo>
                  <a:lnTo>
                    <a:pt x="3559" y="3507"/>
                  </a:lnTo>
                  <a:lnTo>
                    <a:pt x="3453" y="3560"/>
                  </a:lnTo>
                  <a:lnTo>
                    <a:pt x="2922" y="3799"/>
                  </a:lnTo>
                  <a:lnTo>
                    <a:pt x="2576" y="3985"/>
                  </a:lnTo>
                  <a:lnTo>
                    <a:pt x="2098" y="4224"/>
                  </a:lnTo>
                  <a:lnTo>
                    <a:pt x="1780" y="4436"/>
                  </a:lnTo>
                  <a:lnTo>
                    <a:pt x="1488" y="4649"/>
                  </a:lnTo>
                  <a:lnTo>
                    <a:pt x="1222" y="4861"/>
                  </a:lnTo>
                  <a:lnTo>
                    <a:pt x="1009" y="5074"/>
                  </a:lnTo>
                  <a:lnTo>
                    <a:pt x="744" y="5339"/>
                  </a:lnTo>
                  <a:lnTo>
                    <a:pt x="505" y="5658"/>
                  </a:lnTo>
                  <a:lnTo>
                    <a:pt x="319" y="5950"/>
                  </a:lnTo>
                  <a:lnTo>
                    <a:pt x="186" y="6216"/>
                  </a:lnTo>
                  <a:lnTo>
                    <a:pt x="106" y="6481"/>
                  </a:lnTo>
                  <a:lnTo>
                    <a:pt x="27" y="6720"/>
                  </a:lnTo>
                  <a:lnTo>
                    <a:pt x="0" y="6933"/>
                  </a:lnTo>
                  <a:lnTo>
                    <a:pt x="0" y="7225"/>
                  </a:lnTo>
                  <a:lnTo>
                    <a:pt x="531" y="7225"/>
                  </a:lnTo>
                  <a:lnTo>
                    <a:pt x="531" y="7119"/>
                  </a:lnTo>
                  <a:lnTo>
                    <a:pt x="531" y="6959"/>
                  </a:lnTo>
                  <a:lnTo>
                    <a:pt x="585" y="6720"/>
                  </a:lnTo>
                  <a:lnTo>
                    <a:pt x="664" y="6428"/>
                  </a:lnTo>
                  <a:lnTo>
                    <a:pt x="797" y="6189"/>
                  </a:lnTo>
                  <a:lnTo>
                    <a:pt x="930" y="5977"/>
                  </a:lnTo>
                  <a:lnTo>
                    <a:pt x="1063" y="5764"/>
                  </a:lnTo>
                  <a:lnTo>
                    <a:pt x="1275" y="5552"/>
                  </a:lnTo>
                  <a:lnTo>
                    <a:pt x="1488" y="5339"/>
                  </a:lnTo>
                  <a:lnTo>
                    <a:pt x="1806" y="5074"/>
                  </a:lnTo>
                  <a:lnTo>
                    <a:pt x="2098" y="4861"/>
                  </a:lnTo>
                  <a:lnTo>
                    <a:pt x="2417" y="4649"/>
                  </a:lnTo>
                  <a:lnTo>
                    <a:pt x="2789" y="4436"/>
                  </a:lnTo>
                  <a:lnTo>
                    <a:pt x="3214" y="4224"/>
                  </a:lnTo>
                  <a:lnTo>
                    <a:pt x="3559" y="4091"/>
                  </a:lnTo>
                  <a:lnTo>
                    <a:pt x="3639" y="4064"/>
                  </a:lnTo>
                  <a:lnTo>
                    <a:pt x="3639" y="4038"/>
                  </a:lnTo>
                  <a:lnTo>
                    <a:pt x="3825" y="3985"/>
                  </a:lnTo>
                  <a:lnTo>
                    <a:pt x="4197" y="3799"/>
                  </a:lnTo>
                  <a:lnTo>
                    <a:pt x="4807" y="3480"/>
                  </a:lnTo>
                  <a:lnTo>
                    <a:pt x="5339" y="3135"/>
                  </a:lnTo>
                  <a:lnTo>
                    <a:pt x="5684" y="2869"/>
                  </a:lnTo>
                  <a:lnTo>
                    <a:pt x="5923" y="2657"/>
                  </a:lnTo>
                  <a:lnTo>
                    <a:pt x="6135" y="2444"/>
                  </a:lnTo>
                  <a:lnTo>
                    <a:pt x="6321" y="2232"/>
                  </a:lnTo>
                  <a:lnTo>
                    <a:pt x="6481" y="2019"/>
                  </a:lnTo>
                  <a:lnTo>
                    <a:pt x="6640" y="1807"/>
                  </a:lnTo>
                  <a:lnTo>
                    <a:pt x="6799" y="1541"/>
                  </a:lnTo>
                  <a:lnTo>
                    <a:pt x="6906" y="1276"/>
                  </a:lnTo>
                  <a:lnTo>
                    <a:pt x="6985" y="1037"/>
                  </a:lnTo>
                  <a:lnTo>
                    <a:pt x="7065" y="824"/>
                  </a:lnTo>
                  <a:lnTo>
                    <a:pt x="7118" y="426"/>
                  </a:lnTo>
                  <a:lnTo>
                    <a:pt x="7118" y="160"/>
                  </a:lnTo>
                  <a:lnTo>
                    <a:pt x="7118" y="134"/>
                  </a:lnTo>
                  <a:lnTo>
                    <a:pt x="71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7"/>
            <p:cNvSpPr/>
            <p:nvPr/>
          </p:nvSpPr>
          <p:spPr>
            <a:xfrm>
              <a:off x="2884400" y="-1185375"/>
              <a:ext cx="177975" cy="180625"/>
            </a:xfrm>
            <a:custGeom>
              <a:avLst/>
              <a:gdLst/>
              <a:ahLst/>
              <a:cxnLst/>
              <a:rect l="l" t="t" r="r" b="b"/>
              <a:pathLst>
                <a:path w="7119" h="7225" extrusionOk="0">
                  <a:moveTo>
                    <a:pt x="0" y="1"/>
                  </a:moveTo>
                  <a:lnTo>
                    <a:pt x="0" y="134"/>
                  </a:lnTo>
                  <a:lnTo>
                    <a:pt x="0" y="160"/>
                  </a:lnTo>
                  <a:lnTo>
                    <a:pt x="0" y="452"/>
                  </a:lnTo>
                  <a:lnTo>
                    <a:pt x="27" y="665"/>
                  </a:lnTo>
                  <a:lnTo>
                    <a:pt x="80" y="904"/>
                  </a:lnTo>
                  <a:lnTo>
                    <a:pt x="160" y="1143"/>
                  </a:lnTo>
                  <a:lnTo>
                    <a:pt x="266" y="1409"/>
                  </a:lnTo>
                  <a:lnTo>
                    <a:pt x="425" y="1701"/>
                  </a:lnTo>
                  <a:lnTo>
                    <a:pt x="611" y="1993"/>
                  </a:lnTo>
                  <a:lnTo>
                    <a:pt x="638" y="2019"/>
                  </a:lnTo>
                  <a:lnTo>
                    <a:pt x="797" y="2232"/>
                  </a:lnTo>
                  <a:lnTo>
                    <a:pt x="983" y="2444"/>
                  </a:lnTo>
                  <a:lnTo>
                    <a:pt x="1195" y="2657"/>
                  </a:lnTo>
                  <a:lnTo>
                    <a:pt x="1434" y="2869"/>
                  </a:lnTo>
                  <a:lnTo>
                    <a:pt x="1780" y="3135"/>
                  </a:lnTo>
                  <a:lnTo>
                    <a:pt x="2311" y="3480"/>
                  </a:lnTo>
                  <a:lnTo>
                    <a:pt x="2922" y="3799"/>
                  </a:lnTo>
                  <a:lnTo>
                    <a:pt x="3320" y="3985"/>
                  </a:lnTo>
                  <a:lnTo>
                    <a:pt x="3479" y="4038"/>
                  </a:lnTo>
                  <a:lnTo>
                    <a:pt x="3559" y="4091"/>
                  </a:lnTo>
                  <a:lnTo>
                    <a:pt x="3639" y="4118"/>
                  </a:lnTo>
                  <a:lnTo>
                    <a:pt x="3904" y="4224"/>
                  </a:lnTo>
                  <a:lnTo>
                    <a:pt x="4329" y="4436"/>
                  </a:lnTo>
                  <a:lnTo>
                    <a:pt x="4701" y="4649"/>
                  </a:lnTo>
                  <a:lnTo>
                    <a:pt x="5046" y="4861"/>
                  </a:lnTo>
                  <a:lnTo>
                    <a:pt x="5339" y="5074"/>
                  </a:lnTo>
                  <a:lnTo>
                    <a:pt x="5631" y="5339"/>
                  </a:lnTo>
                  <a:lnTo>
                    <a:pt x="5870" y="5552"/>
                  </a:lnTo>
                  <a:lnTo>
                    <a:pt x="6056" y="5764"/>
                  </a:lnTo>
                  <a:lnTo>
                    <a:pt x="6215" y="5977"/>
                  </a:lnTo>
                  <a:lnTo>
                    <a:pt x="6321" y="6189"/>
                  </a:lnTo>
                  <a:lnTo>
                    <a:pt x="6454" y="6428"/>
                  </a:lnTo>
                  <a:lnTo>
                    <a:pt x="6560" y="6720"/>
                  </a:lnTo>
                  <a:lnTo>
                    <a:pt x="6587" y="6959"/>
                  </a:lnTo>
                  <a:lnTo>
                    <a:pt x="6613" y="7119"/>
                  </a:lnTo>
                  <a:lnTo>
                    <a:pt x="6613" y="7225"/>
                  </a:lnTo>
                  <a:lnTo>
                    <a:pt x="7118" y="7225"/>
                  </a:lnTo>
                  <a:lnTo>
                    <a:pt x="7118" y="6933"/>
                  </a:lnTo>
                  <a:lnTo>
                    <a:pt x="7092" y="6720"/>
                  </a:lnTo>
                  <a:lnTo>
                    <a:pt x="7038" y="6481"/>
                  </a:lnTo>
                  <a:lnTo>
                    <a:pt x="6932" y="6216"/>
                  </a:lnTo>
                  <a:lnTo>
                    <a:pt x="6799" y="5950"/>
                  </a:lnTo>
                  <a:lnTo>
                    <a:pt x="6613" y="5658"/>
                  </a:lnTo>
                  <a:lnTo>
                    <a:pt x="6374" y="5339"/>
                  </a:lnTo>
                  <a:lnTo>
                    <a:pt x="6135" y="5074"/>
                  </a:lnTo>
                  <a:lnTo>
                    <a:pt x="5896" y="4861"/>
                  </a:lnTo>
                  <a:lnTo>
                    <a:pt x="5631" y="4649"/>
                  </a:lnTo>
                  <a:lnTo>
                    <a:pt x="5339" y="4436"/>
                  </a:lnTo>
                  <a:lnTo>
                    <a:pt x="5020" y="4224"/>
                  </a:lnTo>
                  <a:lnTo>
                    <a:pt x="4542" y="3985"/>
                  </a:lnTo>
                  <a:lnTo>
                    <a:pt x="4197" y="3799"/>
                  </a:lnTo>
                  <a:lnTo>
                    <a:pt x="3665" y="3560"/>
                  </a:lnTo>
                  <a:lnTo>
                    <a:pt x="3559" y="3507"/>
                  </a:lnTo>
                  <a:lnTo>
                    <a:pt x="3134" y="3321"/>
                  </a:lnTo>
                  <a:lnTo>
                    <a:pt x="2762" y="3135"/>
                  </a:lnTo>
                  <a:lnTo>
                    <a:pt x="2311" y="2869"/>
                  </a:lnTo>
                  <a:lnTo>
                    <a:pt x="2019" y="2657"/>
                  </a:lnTo>
                  <a:lnTo>
                    <a:pt x="1753" y="2444"/>
                  </a:lnTo>
                  <a:lnTo>
                    <a:pt x="1514" y="2232"/>
                  </a:lnTo>
                  <a:lnTo>
                    <a:pt x="1302" y="2019"/>
                  </a:lnTo>
                  <a:lnTo>
                    <a:pt x="1089" y="1780"/>
                  </a:lnTo>
                  <a:lnTo>
                    <a:pt x="930" y="1541"/>
                  </a:lnTo>
                  <a:lnTo>
                    <a:pt x="797" y="1329"/>
                  </a:lnTo>
                  <a:lnTo>
                    <a:pt x="717" y="1116"/>
                  </a:lnTo>
                  <a:lnTo>
                    <a:pt x="638" y="930"/>
                  </a:lnTo>
                  <a:lnTo>
                    <a:pt x="611" y="877"/>
                  </a:lnTo>
                  <a:lnTo>
                    <a:pt x="558" y="665"/>
                  </a:lnTo>
                  <a:lnTo>
                    <a:pt x="531" y="426"/>
                  </a:lnTo>
                  <a:lnTo>
                    <a:pt x="505" y="240"/>
                  </a:lnTo>
                  <a:lnTo>
                    <a:pt x="505" y="160"/>
                  </a:lnTo>
                  <a:lnTo>
                    <a:pt x="531" y="81"/>
                  </a:lnTo>
                  <a:lnTo>
                    <a:pt x="505" y="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7"/>
            <p:cNvSpPr/>
            <p:nvPr/>
          </p:nvSpPr>
          <p:spPr>
            <a:xfrm>
              <a:off x="2973375" y="-1334100"/>
              <a:ext cx="75050" cy="6675"/>
            </a:xfrm>
            <a:custGeom>
              <a:avLst/>
              <a:gdLst/>
              <a:ahLst/>
              <a:cxnLst/>
              <a:rect l="l" t="t" r="r" b="b"/>
              <a:pathLst>
                <a:path w="3002" h="267" extrusionOk="0">
                  <a:moveTo>
                    <a:pt x="0" y="1"/>
                  </a:moveTo>
                  <a:lnTo>
                    <a:pt x="0" y="266"/>
                  </a:lnTo>
                  <a:lnTo>
                    <a:pt x="3001" y="266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2973375" y="-1306875"/>
              <a:ext cx="65075" cy="6675"/>
            </a:xfrm>
            <a:custGeom>
              <a:avLst/>
              <a:gdLst/>
              <a:ahLst/>
              <a:cxnLst/>
              <a:rect l="l" t="t" r="r" b="b"/>
              <a:pathLst>
                <a:path w="2603" h="267" extrusionOk="0">
                  <a:moveTo>
                    <a:pt x="0" y="1"/>
                  </a:moveTo>
                  <a:lnTo>
                    <a:pt x="0" y="266"/>
                  </a:lnTo>
                  <a:lnTo>
                    <a:pt x="2337" y="266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7"/>
            <p:cNvSpPr/>
            <p:nvPr/>
          </p:nvSpPr>
          <p:spPr>
            <a:xfrm>
              <a:off x="2973375" y="-1251750"/>
              <a:ext cx="53800" cy="6650"/>
            </a:xfrm>
            <a:custGeom>
              <a:avLst/>
              <a:gdLst/>
              <a:ahLst/>
              <a:cxnLst/>
              <a:rect l="l" t="t" r="r" b="b"/>
              <a:pathLst>
                <a:path w="2152" h="266" extrusionOk="0">
                  <a:moveTo>
                    <a:pt x="0" y="0"/>
                  </a:moveTo>
                  <a:lnTo>
                    <a:pt x="0" y="266"/>
                  </a:lnTo>
                  <a:lnTo>
                    <a:pt x="2151" y="266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7"/>
            <p:cNvSpPr/>
            <p:nvPr/>
          </p:nvSpPr>
          <p:spPr>
            <a:xfrm>
              <a:off x="2973375" y="-1223875"/>
              <a:ext cx="73050" cy="6675"/>
            </a:xfrm>
            <a:custGeom>
              <a:avLst/>
              <a:gdLst/>
              <a:ahLst/>
              <a:cxnLst/>
              <a:rect l="l" t="t" r="r" b="b"/>
              <a:pathLst>
                <a:path w="2922" h="267" extrusionOk="0">
                  <a:moveTo>
                    <a:pt x="0" y="0"/>
                  </a:moveTo>
                  <a:lnTo>
                    <a:pt x="0" y="266"/>
                  </a:lnTo>
                  <a:lnTo>
                    <a:pt x="2922" y="266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7"/>
            <p:cNvSpPr/>
            <p:nvPr/>
          </p:nvSpPr>
          <p:spPr>
            <a:xfrm>
              <a:off x="2973375" y="-1196650"/>
              <a:ext cx="75050" cy="6675"/>
            </a:xfrm>
            <a:custGeom>
              <a:avLst/>
              <a:gdLst/>
              <a:ahLst/>
              <a:cxnLst/>
              <a:rect l="l" t="t" r="r" b="b"/>
              <a:pathLst>
                <a:path w="3002" h="267" extrusionOk="0">
                  <a:moveTo>
                    <a:pt x="0" y="0"/>
                  </a:moveTo>
                  <a:lnTo>
                    <a:pt x="0" y="266"/>
                  </a:lnTo>
                  <a:lnTo>
                    <a:pt x="3001" y="266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7"/>
            <p:cNvSpPr/>
            <p:nvPr/>
          </p:nvSpPr>
          <p:spPr>
            <a:xfrm>
              <a:off x="2973375" y="-1168775"/>
              <a:ext cx="75050" cy="6675"/>
            </a:xfrm>
            <a:custGeom>
              <a:avLst/>
              <a:gdLst/>
              <a:ahLst/>
              <a:cxnLst/>
              <a:rect l="l" t="t" r="r" b="b"/>
              <a:pathLst>
                <a:path w="3002" h="267" extrusionOk="0">
                  <a:moveTo>
                    <a:pt x="0" y="1"/>
                  </a:moveTo>
                  <a:lnTo>
                    <a:pt x="0" y="266"/>
                  </a:lnTo>
                  <a:lnTo>
                    <a:pt x="3001" y="266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2973375" y="-1140875"/>
              <a:ext cx="75050" cy="6000"/>
            </a:xfrm>
            <a:custGeom>
              <a:avLst/>
              <a:gdLst/>
              <a:ahLst/>
              <a:cxnLst/>
              <a:rect l="l" t="t" r="r" b="b"/>
              <a:pathLst>
                <a:path w="3002" h="240" extrusionOk="0">
                  <a:moveTo>
                    <a:pt x="0" y="0"/>
                  </a:moveTo>
                  <a:lnTo>
                    <a:pt x="0" y="239"/>
                  </a:lnTo>
                  <a:lnTo>
                    <a:pt x="2869" y="239"/>
                  </a:lnTo>
                  <a:lnTo>
                    <a:pt x="3001" y="2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2973375" y="-1113650"/>
              <a:ext cx="51800" cy="6650"/>
            </a:xfrm>
            <a:custGeom>
              <a:avLst/>
              <a:gdLst/>
              <a:ahLst/>
              <a:cxnLst/>
              <a:rect l="l" t="t" r="r" b="b"/>
              <a:pathLst>
                <a:path w="2072" h="266" extrusionOk="0">
                  <a:moveTo>
                    <a:pt x="0" y="0"/>
                  </a:moveTo>
                  <a:lnTo>
                    <a:pt x="0" y="266"/>
                  </a:lnTo>
                  <a:lnTo>
                    <a:pt x="1726" y="266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2973375" y="-1058550"/>
              <a:ext cx="65075" cy="6675"/>
            </a:xfrm>
            <a:custGeom>
              <a:avLst/>
              <a:gdLst/>
              <a:ahLst/>
              <a:cxnLst/>
              <a:rect l="l" t="t" r="r" b="b"/>
              <a:pathLst>
                <a:path w="2603" h="267" extrusionOk="0">
                  <a:moveTo>
                    <a:pt x="0" y="1"/>
                  </a:moveTo>
                  <a:lnTo>
                    <a:pt x="0" y="266"/>
                  </a:lnTo>
                  <a:lnTo>
                    <a:pt x="2603" y="266"/>
                  </a:lnTo>
                  <a:lnTo>
                    <a:pt x="2390" y="107"/>
                  </a:lnTo>
                  <a:lnTo>
                    <a:pt x="22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7"/>
            <p:cNvSpPr/>
            <p:nvPr/>
          </p:nvSpPr>
          <p:spPr>
            <a:xfrm>
              <a:off x="2973375" y="-1030650"/>
              <a:ext cx="75050" cy="6000"/>
            </a:xfrm>
            <a:custGeom>
              <a:avLst/>
              <a:gdLst/>
              <a:ahLst/>
              <a:cxnLst/>
              <a:rect l="l" t="t" r="r" b="b"/>
              <a:pathLst>
                <a:path w="3002" h="240" extrusionOk="0">
                  <a:moveTo>
                    <a:pt x="0" y="0"/>
                  </a:moveTo>
                  <a:lnTo>
                    <a:pt x="0" y="239"/>
                  </a:lnTo>
                  <a:lnTo>
                    <a:pt x="3001" y="239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7"/>
            <p:cNvSpPr/>
            <p:nvPr/>
          </p:nvSpPr>
          <p:spPr>
            <a:xfrm>
              <a:off x="2898325" y="-1334100"/>
              <a:ext cx="75075" cy="6675"/>
            </a:xfrm>
            <a:custGeom>
              <a:avLst/>
              <a:gdLst/>
              <a:ahLst/>
              <a:cxnLst/>
              <a:rect l="l" t="t" r="r" b="b"/>
              <a:pathLst>
                <a:path w="3003" h="267" extrusionOk="0">
                  <a:moveTo>
                    <a:pt x="1" y="1"/>
                  </a:moveTo>
                  <a:lnTo>
                    <a:pt x="1" y="266"/>
                  </a:lnTo>
                  <a:lnTo>
                    <a:pt x="3002" y="26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2912275" y="-1306875"/>
              <a:ext cx="61125" cy="6675"/>
            </a:xfrm>
            <a:custGeom>
              <a:avLst/>
              <a:gdLst/>
              <a:ahLst/>
              <a:cxnLst/>
              <a:rect l="l" t="t" r="r" b="b"/>
              <a:pathLst>
                <a:path w="2445" h="267" extrusionOk="0">
                  <a:moveTo>
                    <a:pt x="1" y="1"/>
                  </a:moveTo>
                  <a:lnTo>
                    <a:pt x="134" y="133"/>
                  </a:lnTo>
                  <a:lnTo>
                    <a:pt x="240" y="266"/>
                  </a:lnTo>
                  <a:lnTo>
                    <a:pt x="2444" y="266"/>
                  </a:lnTo>
                  <a:lnTo>
                    <a:pt x="2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2918925" y="-1251750"/>
              <a:ext cx="54475" cy="6650"/>
            </a:xfrm>
            <a:custGeom>
              <a:avLst/>
              <a:gdLst/>
              <a:ahLst/>
              <a:cxnLst/>
              <a:rect l="l" t="t" r="r" b="b"/>
              <a:pathLst>
                <a:path w="2179" h="266" extrusionOk="0">
                  <a:moveTo>
                    <a:pt x="186" y="0"/>
                  </a:moveTo>
                  <a:lnTo>
                    <a:pt x="0" y="266"/>
                  </a:lnTo>
                  <a:lnTo>
                    <a:pt x="2178" y="266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2898325" y="-1223875"/>
              <a:ext cx="75075" cy="6675"/>
            </a:xfrm>
            <a:custGeom>
              <a:avLst/>
              <a:gdLst/>
              <a:ahLst/>
              <a:cxnLst/>
              <a:rect l="l" t="t" r="r" b="b"/>
              <a:pathLst>
                <a:path w="3003" h="267" extrusionOk="0">
                  <a:moveTo>
                    <a:pt x="160" y="0"/>
                  </a:moveTo>
                  <a:lnTo>
                    <a:pt x="1" y="266"/>
                  </a:lnTo>
                  <a:lnTo>
                    <a:pt x="3002" y="266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2895025" y="-1196650"/>
              <a:ext cx="78375" cy="6675"/>
            </a:xfrm>
            <a:custGeom>
              <a:avLst/>
              <a:gdLst/>
              <a:ahLst/>
              <a:cxnLst/>
              <a:rect l="l" t="t" r="r" b="b"/>
              <a:pathLst>
                <a:path w="3135" h="267" extrusionOk="0">
                  <a:moveTo>
                    <a:pt x="0" y="0"/>
                  </a:moveTo>
                  <a:lnTo>
                    <a:pt x="0" y="266"/>
                  </a:lnTo>
                  <a:lnTo>
                    <a:pt x="3134" y="266"/>
                  </a:lnTo>
                  <a:lnTo>
                    <a:pt x="3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2898325" y="-1168775"/>
              <a:ext cx="75075" cy="6675"/>
            </a:xfrm>
            <a:custGeom>
              <a:avLst/>
              <a:gdLst/>
              <a:ahLst/>
              <a:cxnLst/>
              <a:rect l="l" t="t" r="r" b="b"/>
              <a:pathLst>
                <a:path w="3003" h="267" extrusionOk="0">
                  <a:moveTo>
                    <a:pt x="1" y="1"/>
                  </a:moveTo>
                  <a:lnTo>
                    <a:pt x="1" y="266"/>
                  </a:lnTo>
                  <a:lnTo>
                    <a:pt x="3002" y="26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2899675" y="-1140875"/>
              <a:ext cx="73725" cy="6000"/>
            </a:xfrm>
            <a:custGeom>
              <a:avLst/>
              <a:gdLst/>
              <a:ahLst/>
              <a:cxnLst/>
              <a:rect l="l" t="t" r="r" b="b"/>
              <a:pathLst>
                <a:path w="2949" h="240" extrusionOk="0">
                  <a:moveTo>
                    <a:pt x="0" y="0"/>
                  </a:moveTo>
                  <a:lnTo>
                    <a:pt x="133" y="239"/>
                  </a:lnTo>
                  <a:lnTo>
                    <a:pt x="2948" y="239"/>
                  </a:lnTo>
                  <a:lnTo>
                    <a:pt x="29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927550" y="-1113650"/>
              <a:ext cx="45850" cy="6650"/>
            </a:xfrm>
            <a:custGeom>
              <a:avLst/>
              <a:gdLst/>
              <a:ahLst/>
              <a:cxnLst/>
              <a:rect l="l" t="t" r="r" b="b"/>
              <a:pathLst>
                <a:path w="1834" h="266" extrusionOk="0">
                  <a:moveTo>
                    <a:pt x="1" y="0"/>
                  </a:moveTo>
                  <a:lnTo>
                    <a:pt x="80" y="133"/>
                  </a:lnTo>
                  <a:lnTo>
                    <a:pt x="133" y="266"/>
                  </a:lnTo>
                  <a:lnTo>
                    <a:pt x="1833" y="266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906300" y="-1058550"/>
              <a:ext cx="67100" cy="6675"/>
            </a:xfrm>
            <a:custGeom>
              <a:avLst/>
              <a:gdLst/>
              <a:ahLst/>
              <a:cxnLst/>
              <a:rect l="l" t="t" r="r" b="b"/>
              <a:pathLst>
                <a:path w="2684" h="267" extrusionOk="0">
                  <a:moveTo>
                    <a:pt x="266" y="1"/>
                  </a:moveTo>
                  <a:lnTo>
                    <a:pt x="1" y="266"/>
                  </a:lnTo>
                  <a:lnTo>
                    <a:pt x="2683" y="266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7"/>
            <p:cNvSpPr/>
            <p:nvPr/>
          </p:nvSpPr>
          <p:spPr>
            <a:xfrm>
              <a:off x="2898325" y="-1030650"/>
              <a:ext cx="75075" cy="6000"/>
            </a:xfrm>
            <a:custGeom>
              <a:avLst/>
              <a:gdLst/>
              <a:ahLst/>
              <a:cxnLst/>
              <a:rect l="l" t="t" r="r" b="b"/>
              <a:pathLst>
                <a:path w="3003" h="240" extrusionOk="0">
                  <a:moveTo>
                    <a:pt x="1" y="0"/>
                  </a:moveTo>
                  <a:lnTo>
                    <a:pt x="1" y="239"/>
                  </a:lnTo>
                  <a:lnTo>
                    <a:pt x="3002" y="239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7"/>
            <p:cNvSpPr/>
            <p:nvPr/>
          </p:nvSpPr>
          <p:spPr>
            <a:xfrm>
              <a:off x="2884400" y="-1272350"/>
              <a:ext cx="89000" cy="94975"/>
            </a:xfrm>
            <a:custGeom>
              <a:avLst/>
              <a:gdLst/>
              <a:ahLst/>
              <a:cxnLst/>
              <a:rect l="l" t="t" r="r" b="b"/>
              <a:pathLst>
                <a:path w="3560" h="3799" extrusionOk="0">
                  <a:moveTo>
                    <a:pt x="2922" y="1"/>
                  </a:moveTo>
                  <a:lnTo>
                    <a:pt x="2523" y="213"/>
                  </a:lnTo>
                  <a:lnTo>
                    <a:pt x="2178" y="399"/>
                  </a:lnTo>
                  <a:lnTo>
                    <a:pt x="1859" y="612"/>
                  </a:lnTo>
                  <a:lnTo>
                    <a:pt x="1567" y="824"/>
                  </a:lnTo>
                  <a:lnTo>
                    <a:pt x="1249" y="1090"/>
                  </a:lnTo>
                  <a:lnTo>
                    <a:pt x="1036" y="1302"/>
                  </a:lnTo>
                  <a:lnTo>
                    <a:pt x="850" y="1488"/>
                  </a:lnTo>
                  <a:lnTo>
                    <a:pt x="558" y="1886"/>
                  </a:lnTo>
                  <a:lnTo>
                    <a:pt x="345" y="2258"/>
                  </a:lnTo>
                  <a:lnTo>
                    <a:pt x="186" y="2603"/>
                  </a:lnTo>
                  <a:lnTo>
                    <a:pt x="80" y="2922"/>
                  </a:lnTo>
                  <a:lnTo>
                    <a:pt x="27" y="3214"/>
                  </a:lnTo>
                  <a:lnTo>
                    <a:pt x="0" y="3453"/>
                  </a:lnTo>
                  <a:lnTo>
                    <a:pt x="0" y="3613"/>
                  </a:lnTo>
                  <a:lnTo>
                    <a:pt x="0" y="3639"/>
                  </a:lnTo>
                  <a:lnTo>
                    <a:pt x="0" y="3799"/>
                  </a:lnTo>
                  <a:lnTo>
                    <a:pt x="505" y="3719"/>
                  </a:lnTo>
                  <a:lnTo>
                    <a:pt x="531" y="3719"/>
                  </a:lnTo>
                  <a:lnTo>
                    <a:pt x="505" y="3639"/>
                  </a:lnTo>
                  <a:lnTo>
                    <a:pt x="505" y="3560"/>
                  </a:lnTo>
                  <a:lnTo>
                    <a:pt x="531" y="3321"/>
                  </a:lnTo>
                  <a:lnTo>
                    <a:pt x="585" y="3028"/>
                  </a:lnTo>
                  <a:lnTo>
                    <a:pt x="638" y="2843"/>
                  </a:lnTo>
                  <a:lnTo>
                    <a:pt x="717" y="2630"/>
                  </a:lnTo>
                  <a:lnTo>
                    <a:pt x="824" y="2418"/>
                  </a:lnTo>
                  <a:lnTo>
                    <a:pt x="956" y="2205"/>
                  </a:lnTo>
                  <a:lnTo>
                    <a:pt x="1169" y="1939"/>
                  </a:lnTo>
                  <a:lnTo>
                    <a:pt x="1328" y="1727"/>
                  </a:lnTo>
                  <a:lnTo>
                    <a:pt x="1541" y="1515"/>
                  </a:lnTo>
                  <a:lnTo>
                    <a:pt x="1806" y="1302"/>
                  </a:lnTo>
                  <a:lnTo>
                    <a:pt x="2072" y="1090"/>
                  </a:lnTo>
                  <a:lnTo>
                    <a:pt x="2470" y="824"/>
                  </a:lnTo>
                  <a:lnTo>
                    <a:pt x="2975" y="558"/>
                  </a:lnTo>
                  <a:lnTo>
                    <a:pt x="3559" y="266"/>
                  </a:lnTo>
                  <a:lnTo>
                    <a:pt x="3453" y="240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7"/>
            <p:cNvSpPr/>
            <p:nvPr/>
          </p:nvSpPr>
          <p:spPr>
            <a:xfrm>
              <a:off x="2973375" y="-1358000"/>
              <a:ext cx="89000" cy="85675"/>
            </a:xfrm>
            <a:custGeom>
              <a:avLst/>
              <a:gdLst/>
              <a:ahLst/>
              <a:cxnLst/>
              <a:rect l="l" t="t" r="r" b="b"/>
              <a:pathLst>
                <a:path w="3560" h="3427" extrusionOk="0">
                  <a:moveTo>
                    <a:pt x="3054" y="1"/>
                  </a:moveTo>
                  <a:lnTo>
                    <a:pt x="3054" y="133"/>
                  </a:lnTo>
                  <a:lnTo>
                    <a:pt x="3028" y="346"/>
                  </a:lnTo>
                  <a:lnTo>
                    <a:pt x="2948" y="611"/>
                  </a:lnTo>
                  <a:lnTo>
                    <a:pt x="2815" y="957"/>
                  </a:lnTo>
                  <a:lnTo>
                    <a:pt x="2656" y="1222"/>
                  </a:lnTo>
                  <a:lnTo>
                    <a:pt x="2523" y="1408"/>
                  </a:lnTo>
                  <a:lnTo>
                    <a:pt x="2337" y="1621"/>
                  </a:lnTo>
                  <a:lnTo>
                    <a:pt x="2125" y="1833"/>
                  </a:lnTo>
                  <a:lnTo>
                    <a:pt x="1886" y="2046"/>
                  </a:lnTo>
                  <a:lnTo>
                    <a:pt x="1541" y="2311"/>
                  </a:lnTo>
                  <a:lnTo>
                    <a:pt x="1222" y="2524"/>
                  </a:lnTo>
                  <a:lnTo>
                    <a:pt x="850" y="2736"/>
                  </a:lnTo>
                  <a:lnTo>
                    <a:pt x="452" y="2949"/>
                  </a:lnTo>
                  <a:lnTo>
                    <a:pt x="0" y="3135"/>
                  </a:lnTo>
                  <a:lnTo>
                    <a:pt x="53" y="3161"/>
                  </a:lnTo>
                  <a:lnTo>
                    <a:pt x="80" y="3161"/>
                  </a:lnTo>
                  <a:lnTo>
                    <a:pt x="80" y="3188"/>
                  </a:lnTo>
                  <a:lnTo>
                    <a:pt x="638" y="3427"/>
                  </a:lnTo>
                  <a:lnTo>
                    <a:pt x="664" y="3427"/>
                  </a:lnTo>
                  <a:lnTo>
                    <a:pt x="1169" y="3161"/>
                  </a:lnTo>
                  <a:lnTo>
                    <a:pt x="1514" y="2949"/>
                  </a:lnTo>
                  <a:lnTo>
                    <a:pt x="1859" y="2736"/>
                  </a:lnTo>
                  <a:lnTo>
                    <a:pt x="2125" y="2524"/>
                  </a:lnTo>
                  <a:lnTo>
                    <a:pt x="2390" y="2311"/>
                  </a:lnTo>
                  <a:lnTo>
                    <a:pt x="2656" y="2046"/>
                  </a:lnTo>
                  <a:lnTo>
                    <a:pt x="2948" y="1727"/>
                  </a:lnTo>
                  <a:lnTo>
                    <a:pt x="3187" y="1382"/>
                  </a:lnTo>
                  <a:lnTo>
                    <a:pt x="3347" y="1089"/>
                  </a:lnTo>
                  <a:lnTo>
                    <a:pt x="3453" y="797"/>
                  </a:lnTo>
                  <a:lnTo>
                    <a:pt x="3533" y="558"/>
                  </a:lnTo>
                  <a:lnTo>
                    <a:pt x="3559" y="319"/>
                  </a:lnTo>
                  <a:lnTo>
                    <a:pt x="3559" y="133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7"/>
            <p:cNvSpPr/>
            <p:nvPr/>
          </p:nvSpPr>
          <p:spPr>
            <a:xfrm>
              <a:off x="2884400" y="-1358000"/>
              <a:ext cx="177975" cy="180625"/>
            </a:xfrm>
            <a:custGeom>
              <a:avLst/>
              <a:gdLst/>
              <a:ahLst/>
              <a:cxnLst/>
              <a:rect l="l" t="t" r="r" b="b"/>
              <a:pathLst>
                <a:path w="7119" h="7225" extrusionOk="0">
                  <a:moveTo>
                    <a:pt x="0" y="1"/>
                  </a:moveTo>
                  <a:lnTo>
                    <a:pt x="0" y="133"/>
                  </a:lnTo>
                  <a:lnTo>
                    <a:pt x="0" y="319"/>
                  </a:lnTo>
                  <a:lnTo>
                    <a:pt x="53" y="558"/>
                  </a:lnTo>
                  <a:lnTo>
                    <a:pt x="106" y="797"/>
                  </a:lnTo>
                  <a:lnTo>
                    <a:pt x="239" y="1089"/>
                  </a:lnTo>
                  <a:lnTo>
                    <a:pt x="399" y="1382"/>
                  </a:lnTo>
                  <a:lnTo>
                    <a:pt x="611" y="1727"/>
                  </a:lnTo>
                  <a:lnTo>
                    <a:pt x="903" y="2046"/>
                  </a:lnTo>
                  <a:lnTo>
                    <a:pt x="1169" y="2311"/>
                  </a:lnTo>
                  <a:lnTo>
                    <a:pt x="1434" y="2524"/>
                  </a:lnTo>
                  <a:lnTo>
                    <a:pt x="1727" y="2736"/>
                  </a:lnTo>
                  <a:lnTo>
                    <a:pt x="2045" y="2949"/>
                  </a:lnTo>
                  <a:lnTo>
                    <a:pt x="2391" y="3161"/>
                  </a:lnTo>
                  <a:lnTo>
                    <a:pt x="2895" y="3427"/>
                  </a:lnTo>
                  <a:lnTo>
                    <a:pt x="2922" y="3427"/>
                  </a:lnTo>
                  <a:lnTo>
                    <a:pt x="3453" y="3666"/>
                  </a:lnTo>
                  <a:lnTo>
                    <a:pt x="3559" y="3692"/>
                  </a:lnTo>
                  <a:lnTo>
                    <a:pt x="4143" y="3984"/>
                  </a:lnTo>
                  <a:lnTo>
                    <a:pt x="4648" y="4250"/>
                  </a:lnTo>
                  <a:lnTo>
                    <a:pt x="5046" y="4516"/>
                  </a:lnTo>
                  <a:lnTo>
                    <a:pt x="5339" y="4728"/>
                  </a:lnTo>
                  <a:lnTo>
                    <a:pt x="5578" y="4941"/>
                  </a:lnTo>
                  <a:lnTo>
                    <a:pt x="5790" y="5153"/>
                  </a:lnTo>
                  <a:lnTo>
                    <a:pt x="5976" y="5365"/>
                  </a:lnTo>
                  <a:lnTo>
                    <a:pt x="6162" y="5631"/>
                  </a:lnTo>
                  <a:lnTo>
                    <a:pt x="6295" y="5844"/>
                  </a:lnTo>
                  <a:lnTo>
                    <a:pt x="6401" y="6083"/>
                  </a:lnTo>
                  <a:lnTo>
                    <a:pt x="6481" y="6269"/>
                  </a:lnTo>
                  <a:lnTo>
                    <a:pt x="6534" y="6454"/>
                  </a:lnTo>
                  <a:lnTo>
                    <a:pt x="6587" y="6720"/>
                  </a:lnTo>
                  <a:lnTo>
                    <a:pt x="6613" y="6986"/>
                  </a:lnTo>
                  <a:lnTo>
                    <a:pt x="6613" y="7065"/>
                  </a:lnTo>
                  <a:lnTo>
                    <a:pt x="6613" y="7145"/>
                  </a:lnTo>
                  <a:lnTo>
                    <a:pt x="7118" y="7225"/>
                  </a:lnTo>
                  <a:lnTo>
                    <a:pt x="7118" y="7065"/>
                  </a:lnTo>
                  <a:lnTo>
                    <a:pt x="7118" y="7039"/>
                  </a:lnTo>
                  <a:lnTo>
                    <a:pt x="7118" y="6773"/>
                  </a:lnTo>
                  <a:lnTo>
                    <a:pt x="7065" y="6401"/>
                  </a:lnTo>
                  <a:lnTo>
                    <a:pt x="6985" y="6162"/>
                  </a:lnTo>
                  <a:lnTo>
                    <a:pt x="6906" y="5923"/>
                  </a:lnTo>
                  <a:lnTo>
                    <a:pt x="6773" y="5684"/>
                  </a:lnTo>
                  <a:lnTo>
                    <a:pt x="6640" y="5419"/>
                  </a:lnTo>
                  <a:lnTo>
                    <a:pt x="6613" y="5365"/>
                  </a:lnTo>
                  <a:lnTo>
                    <a:pt x="6454" y="5153"/>
                  </a:lnTo>
                  <a:lnTo>
                    <a:pt x="6295" y="4941"/>
                  </a:lnTo>
                  <a:lnTo>
                    <a:pt x="6109" y="4728"/>
                  </a:lnTo>
                  <a:lnTo>
                    <a:pt x="5870" y="4516"/>
                  </a:lnTo>
                  <a:lnTo>
                    <a:pt x="5578" y="4250"/>
                  </a:lnTo>
                  <a:lnTo>
                    <a:pt x="5285" y="4038"/>
                  </a:lnTo>
                  <a:lnTo>
                    <a:pt x="4967" y="3825"/>
                  </a:lnTo>
                  <a:lnTo>
                    <a:pt x="4595" y="3639"/>
                  </a:lnTo>
                  <a:lnTo>
                    <a:pt x="4197" y="3427"/>
                  </a:lnTo>
                  <a:lnTo>
                    <a:pt x="3639" y="3188"/>
                  </a:lnTo>
                  <a:lnTo>
                    <a:pt x="3639" y="3161"/>
                  </a:lnTo>
                  <a:lnTo>
                    <a:pt x="3612" y="3161"/>
                  </a:lnTo>
                  <a:lnTo>
                    <a:pt x="3559" y="3135"/>
                  </a:lnTo>
                  <a:lnTo>
                    <a:pt x="3108" y="2949"/>
                  </a:lnTo>
                  <a:lnTo>
                    <a:pt x="2709" y="2736"/>
                  </a:lnTo>
                  <a:lnTo>
                    <a:pt x="2337" y="2524"/>
                  </a:lnTo>
                  <a:lnTo>
                    <a:pt x="2019" y="2311"/>
                  </a:lnTo>
                  <a:lnTo>
                    <a:pt x="1673" y="2046"/>
                  </a:lnTo>
                  <a:lnTo>
                    <a:pt x="1434" y="1833"/>
                  </a:lnTo>
                  <a:lnTo>
                    <a:pt x="1222" y="1621"/>
                  </a:lnTo>
                  <a:lnTo>
                    <a:pt x="1036" y="1408"/>
                  </a:lnTo>
                  <a:lnTo>
                    <a:pt x="903" y="1222"/>
                  </a:lnTo>
                  <a:lnTo>
                    <a:pt x="744" y="957"/>
                  </a:lnTo>
                  <a:lnTo>
                    <a:pt x="611" y="611"/>
                  </a:lnTo>
                  <a:lnTo>
                    <a:pt x="531" y="346"/>
                  </a:lnTo>
                  <a:lnTo>
                    <a:pt x="531" y="133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2732350" y="-1832750"/>
              <a:ext cx="1868450" cy="938900"/>
            </a:xfrm>
            <a:custGeom>
              <a:avLst/>
              <a:gdLst/>
              <a:ahLst/>
              <a:cxnLst/>
              <a:rect l="l" t="t" r="r" b="b"/>
              <a:pathLst>
                <a:path w="74738" h="37556" extrusionOk="0">
                  <a:moveTo>
                    <a:pt x="73064" y="1674"/>
                  </a:moveTo>
                  <a:lnTo>
                    <a:pt x="73064" y="35856"/>
                  </a:lnTo>
                  <a:lnTo>
                    <a:pt x="1673" y="35856"/>
                  </a:lnTo>
                  <a:lnTo>
                    <a:pt x="1673" y="1674"/>
                  </a:lnTo>
                  <a:close/>
                  <a:moveTo>
                    <a:pt x="0" y="1"/>
                  </a:moveTo>
                  <a:lnTo>
                    <a:pt x="0" y="37555"/>
                  </a:lnTo>
                  <a:lnTo>
                    <a:pt x="74738" y="37555"/>
                  </a:lnTo>
                  <a:lnTo>
                    <a:pt x="74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3189825" y="-1448975"/>
              <a:ext cx="215150" cy="248375"/>
            </a:xfrm>
            <a:custGeom>
              <a:avLst/>
              <a:gdLst/>
              <a:ahLst/>
              <a:cxnLst/>
              <a:rect l="l" t="t" r="r" b="b"/>
              <a:pathLst>
                <a:path w="8606" h="9935" extrusionOk="0">
                  <a:moveTo>
                    <a:pt x="4303" y="373"/>
                  </a:moveTo>
                  <a:lnTo>
                    <a:pt x="8287" y="2683"/>
                  </a:lnTo>
                  <a:lnTo>
                    <a:pt x="8287" y="7252"/>
                  </a:lnTo>
                  <a:lnTo>
                    <a:pt x="4303" y="9562"/>
                  </a:lnTo>
                  <a:lnTo>
                    <a:pt x="319" y="7252"/>
                  </a:lnTo>
                  <a:lnTo>
                    <a:pt x="319" y="2683"/>
                  </a:lnTo>
                  <a:lnTo>
                    <a:pt x="4303" y="373"/>
                  </a:lnTo>
                  <a:close/>
                  <a:moveTo>
                    <a:pt x="4303" y="1"/>
                  </a:moveTo>
                  <a:lnTo>
                    <a:pt x="0" y="2498"/>
                  </a:lnTo>
                  <a:lnTo>
                    <a:pt x="0" y="7438"/>
                  </a:lnTo>
                  <a:lnTo>
                    <a:pt x="4303" y="9934"/>
                  </a:lnTo>
                  <a:lnTo>
                    <a:pt x="8606" y="7438"/>
                  </a:lnTo>
                  <a:lnTo>
                    <a:pt x="8606" y="2498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3396975" y="-1448975"/>
              <a:ext cx="214500" cy="248375"/>
            </a:xfrm>
            <a:custGeom>
              <a:avLst/>
              <a:gdLst/>
              <a:ahLst/>
              <a:cxnLst/>
              <a:rect l="l" t="t" r="r" b="b"/>
              <a:pathLst>
                <a:path w="8580" h="9935" extrusionOk="0">
                  <a:moveTo>
                    <a:pt x="4303" y="373"/>
                  </a:moveTo>
                  <a:lnTo>
                    <a:pt x="8261" y="2683"/>
                  </a:lnTo>
                  <a:lnTo>
                    <a:pt x="8261" y="7252"/>
                  </a:lnTo>
                  <a:lnTo>
                    <a:pt x="4303" y="9562"/>
                  </a:lnTo>
                  <a:lnTo>
                    <a:pt x="320" y="7252"/>
                  </a:lnTo>
                  <a:lnTo>
                    <a:pt x="320" y="2683"/>
                  </a:lnTo>
                  <a:lnTo>
                    <a:pt x="4303" y="373"/>
                  </a:lnTo>
                  <a:close/>
                  <a:moveTo>
                    <a:pt x="4303" y="1"/>
                  </a:moveTo>
                  <a:lnTo>
                    <a:pt x="1" y="2498"/>
                  </a:lnTo>
                  <a:lnTo>
                    <a:pt x="1" y="7438"/>
                  </a:lnTo>
                  <a:lnTo>
                    <a:pt x="4303" y="9934"/>
                  </a:lnTo>
                  <a:lnTo>
                    <a:pt x="8580" y="7438"/>
                  </a:lnTo>
                  <a:lnTo>
                    <a:pt x="8580" y="2498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3699750" y="-1617625"/>
              <a:ext cx="214500" cy="248375"/>
            </a:xfrm>
            <a:custGeom>
              <a:avLst/>
              <a:gdLst/>
              <a:ahLst/>
              <a:cxnLst/>
              <a:rect l="l" t="t" r="r" b="b"/>
              <a:pathLst>
                <a:path w="8580" h="9935" extrusionOk="0">
                  <a:moveTo>
                    <a:pt x="4303" y="373"/>
                  </a:moveTo>
                  <a:lnTo>
                    <a:pt x="8261" y="2657"/>
                  </a:lnTo>
                  <a:lnTo>
                    <a:pt x="8261" y="7252"/>
                  </a:lnTo>
                  <a:lnTo>
                    <a:pt x="4303" y="9562"/>
                  </a:lnTo>
                  <a:lnTo>
                    <a:pt x="320" y="7252"/>
                  </a:lnTo>
                  <a:lnTo>
                    <a:pt x="320" y="2657"/>
                  </a:lnTo>
                  <a:lnTo>
                    <a:pt x="4303" y="373"/>
                  </a:lnTo>
                  <a:close/>
                  <a:moveTo>
                    <a:pt x="4303" y="1"/>
                  </a:moveTo>
                  <a:lnTo>
                    <a:pt x="1" y="2471"/>
                  </a:lnTo>
                  <a:lnTo>
                    <a:pt x="1" y="7438"/>
                  </a:lnTo>
                  <a:lnTo>
                    <a:pt x="4303" y="9934"/>
                  </a:lnTo>
                  <a:lnTo>
                    <a:pt x="8579" y="7438"/>
                  </a:lnTo>
                  <a:lnTo>
                    <a:pt x="8579" y="2471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3095550" y="-1437675"/>
              <a:ext cx="100275" cy="56450"/>
            </a:xfrm>
            <a:custGeom>
              <a:avLst/>
              <a:gdLst/>
              <a:ahLst/>
              <a:cxnLst/>
              <a:rect l="l" t="t" r="r" b="b"/>
              <a:pathLst>
                <a:path w="4011" h="2258" extrusionOk="0">
                  <a:moveTo>
                    <a:pt x="133" y="0"/>
                  </a:moveTo>
                  <a:lnTo>
                    <a:pt x="0" y="293"/>
                  </a:lnTo>
                  <a:lnTo>
                    <a:pt x="3851" y="2258"/>
                  </a:lnTo>
                  <a:lnTo>
                    <a:pt x="4010" y="199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3606150" y="-1437675"/>
              <a:ext cx="100275" cy="56450"/>
            </a:xfrm>
            <a:custGeom>
              <a:avLst/>
              <a:gdLst/>
              <a:ahLst/>
              <a:cxnLst/>
              <a:rect l="l" t="t" r="r" b="b"/>
              <a:pathLst>
                <a:path w="4011" h="2258" extrusionOk="0">
                  <a:moveTo>
                    <a:pt x="3851" y="0"/>
                  </a:moveTo>
                  <a:lnTo>
                    <a:pt x="0" y="1992"/>
                  </a:lnTo>
                  <a:lnTo>
                    <a:pt x="133" y="2258"/>
                  </a:lnTo>
                  <a:lnTo>
                    <a:pt x="4010" y="293"/>
                  </a:lnTo>
                  <a:lnTo>
                    <a:pt x="38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3908925" y="-1607000"/>
              <a:ext cx="100275" cy="57150"/>
            </a:xfrm>
            <a:custGeom>
              <a:avLst/>
              <a:gdLst/>
              <a:ahLst/>
              <a:cxnLst/>
              <a:rect l="l" t="t" r="r" b="b"/>
              <a:pathLst>
                <a:path w="4011" h="2286" extrusionOk="0">
                  <a:moveTo>
                    <a:pt x="3851" y="1"/>
                  </a:moveTo>
                  <a:lnTo>
                    <a:pt x="0" y="1993"/>
                  </a:lnTo>
                  <a:lnTo>
                    <a:pt x="133" y="2285"/>
                  </a:lnTo>
                  <a:lnTo>
                    <a:pt x="4010" y="293"/>
                  </a:lnTo>
                  <a:lnTo>
                    <a:pt x="38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3293400" y="-1205275"/>
              <a:ext cx="8000" cy="102275"/>
            </a:xfrm>
            <a:custGeom>
              <a:avLst/>
              <a:gdLst/>
              <a:ahLst/>
              <a:cxnLst/>
              <a:rect l="l" t="t" r="r" b="b"/>
              <a:pathLst>
                <a:path w="320" h="4091" extrusionOk="0">
                  <a:moveTo>
                    <a:pt x="1" y="0"/>
                  </a:moveTo>
                  <a:lnTo>
                    <a:pt x="1" y="4090"/>
                  </a:lnTo>
                  <a:lnTo>
                    <a:pt x="319" y="409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3500575" y="-1205275"/>
              <a:ext cx="7975" cy="102275"/>
            </a:xfrm>
            <a:custGeom>
              <a:avLst/>
              <a:gdLst/>
              <a:ahLst/>
              <a:cxnLst/>
              <a:rect l="l" t="t" r="r" b="b"/>
              <a:pathLst>
                <a:path w="319" h="4091" extrusionOk="0">
                  <a:moveTo>
                    <a:pt x="0" y="0"/>
                  </a:moveTo>
                  <a:lnTo>
                    <a:pt x="0" y="4090"/>
                  </a:lnTo>
                  <a:lnTo>
                    <a:pt x="319" y="409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2989850" y="-1488350"/>
              <a:ext cx="78850" cy="44650"/>
            </a:xfrm>
            <a:custGeom>
              <a:avLst/>
              <a:gdLst/>
              <a:ahLst/>
              <a:cxnLst/>
              <a:rect l="l" t="t" r="r" b="b"/>
              <a:pathLst>
                <a:path w="3154" h="1786" extrusionOk="0">
                  <a:moveTo>
                    <a:pt x="2414" y="297"/>
                  </a:moveTo>
                  <a:cubicBezTo>
                    <a:pt x="2535" y="297"/>
                    <a:pt x="2628" y="344"/>
                    <a:pt x="2693" y="439"/>
                  </a:cubicBezTo>
                  <a:cubicBezTo>
                    <a:pt x="2758" y="533"/>
                    <a:pt x="2791" y="672"/>
                    <a:pt x="2791" y="854"/>
                  </a:cubicBezTo>
                  <a:lnTo>
                    <a:pt x="2791" y="933"/>
                  </a:lnTo>
                  <a:cubicBezTo>
                    <a:pt x="2791" y="1115"/>
                    <a:pt x="2759" y="1254"/>
                    <a:pt x="2694" y="1349"/>
                  </a:cubicBezTo>
                  <a:cubicBezTo>
                    <a:pt x="2630" y="1445"/>
                    <a:pt x="2537" y="1492"/>
                    <a:pt x="2416" y="1492"/>
                  </a:cubicBezTo>
                  <a:cubicBezTo>
                    <a:pt x="2356" y="1492"/>
                    <a:pt x="2302" y="1480"/>
                    <a:pt x="2255" y="1456"/>
                  </a:cubicBezTo>
                  <a:cubicBezTo>
                    <a:pt x="2208" y="1432"/>
                    <a:pt x="2169" y="1396"/>
                    <a:pt x="2137" y="1349"/>
                  </a:cubicBezTo>
                  <a:cubicBezTo>
                    <a:pt x="2104" y="1301"/>
                    <a:pt x="2080" y="1243"/>
                    <a:pt x="2063" y="1173"/>
                  </a:cubicBezTo>
                  <a:cubicBezTo>
                    <a:pt x="2046" y="1104"/>
                    <a:pt x="2037" y="1023"/>
                    <a:pt x="2037" y="933"/>
                  </a:cubicBezTo>
                  <a:lnTo>
                    <a:pt x="2037" y="854"/>
                  </a:lnTo>
                  <a:cubicBezTo>
                    <a:pt x="2037" y="672"/>
                    <a:pt x="2070" y="533"/>
                    <a:pt x="2135" y="439"/>
                  </a:cubicBezTo>
                  <a:cubicBezTo>
                    <a:pt x="2200" y="344"/>
                    <a:pt x="2293" y="297"/>
                    <a:pt x="2414" y="297"/>
                  </a:cubicBezTo>
                  <a:close/>
                  <a:moveTo>
                    <a:pt x="1" y="25"/>
                  </a:moveTo>
                  <a:lnTo>
                    <a:pt x="1" y="1762"/>
                  </a:lnTo>
                  <a:lnTo>
                    <a:pt x="359" y="1762"/>
                  </a:lnTo>
                  <a:lnTo>
                    <a:pt x="359" y="1017"/>
                  </a:lnTo>
                  <a:lnTo>
                    <a:pt x="1057" y="1017"/>
                  </a:lnTo>
                  <a:lnTo>
                    <a:pt x="1057" y="1762"/>
                  </a:lnTo>
                  <a:lnTo>
                    <a:pt x="1415" y="1762"/>
                  </a:lnTo>
                  <a:lnTo>
                    <a:pt x="1415" y="25"/>
                  </a:lnTo>
                  <a:lnTo>
                    <a:pt x="1057" y="25"/>
                  </a:lnTo>
                  <a:lnTo>
                    <a:pt x="1057" y="729"/>
                  </a:lnTo>
                  <a:lnTo>
                    <a:pt x="359" y="729"/>
                  </a:lnTo>
                  <a:lnTo>
                    <a:pt x="359" y="25"/>
                  </a:lnTo>
                  <a:close/>
                  <a:moveTo>
                    <a:pt x="2414" y="1"/>
                  </a:moveTo>
                  <a:cubicBezTo>
                    <a:pt x="2305" y="1"/>
                    <a:pt x="2205" y="21"/>
                    <a:pt x="2115" y="60"/>
                  </a:cubicBezTo>
                  <a:cubicBezTo>
                    <a:pt x="2024" y="99"/>
                    <a:pt x="1946" y="156"/>
                    <a:pt x="1881" y="230"/>
                  </a:cubicBezTo>
                  <a:cubicBezTo>
                    <a:pt x="1816" y="304"/>
                    <a:pt x="1765" y="394"/>
                    <a:pt x="1729" y="500"/>
                  </a:cubicBezTo>
                  <a:cubicBezTo>
                    <a:pt x="1692" y="605"/>
                    <a:pt x="1674" y="724"/>
                    <a:pt x="1674" y="856"/>
                  </a:cubicBezTo>
                  <a:lnTo>
                    <a:pt x="1674" y="933"/>
                  </a:lnTo>
                  <a:cubicBezTo>
                    <a:pt x="1674" y="1066"/>
                    <a:pt x="1693" y="1185"/>
                    <a:pt x="1729" y="1290"/>
                  </a:cubicBezTo>
                  <a:cubicBezTo>
                    <a:pt x="1766" y="1395"/>
                    <a:pt x="1817" y="1485"/>
                    <a:pt x="1883" y="1558"/>
                  </a:cubicBezTo>
                  <a:cubicBezTo>
                    <a:pt x="1948" y="1631"/>
                    <a:pt x="2026" y="1687"/>
                    <a:pt x="2117" y="1727"/>
                  </a:cubicBezTo>
                  <a:cubicBezTo>
                    <a:pt x="2208" y="1766"/>
                    <a:pt x="2308" y="1786"/>
                    <a:pt x="2416" y="1786"/>
                  </a:cubicBezTo>
                  <a:cubicBezTo>
                    <a:pt x="2525" y="1786"/>
                    <a:pt x="2625" y="1766"/>
                    <a:pt x="2716" y="1727"/>
                  </a:cubicBezTo>
                  <a:cubicBezTo>
                    <a:pt x="2807" y="1687"/>
                    <a:pt x="2884" y="1631"/>
                    <a:pt x="2949" y="1558"/>
                  </a:cubicBezTo>
                  <a:cubicBezTo>
                    <a:pt x="3014" y="1485"/>
                    <a:pt x="3064" y="1395"/>
                    <a:pt x="3100" y="1290"/>
                  </a:cubicBezTo>
                  <a:cubicBezTo>
                    <a:pt x="3136" y="1185"/>
                    <a:pt x="3154" y="1066"/>
                    <a:pt x="3154" y="933"/>
                  </a:cubicBezTo>
                  <a:lnTo>
                    <a:pt x="3154" y="856"/>
                  </a:lnTo>
                  <a:cubicBezTo>
                    <a:pt x="3154" y="724"/>
                    <a:pt x="3136" y="605"/>
                    <a:pt x="3100" y="500"/>
                  </a:cubicBezTo>
                  <a:cubicBezTo>
                    <a:pt x="3063" y="394"/>
                    <a:pt x="3013" y="304"/>
                    <a:pt x="2947" y="230"/>
                  </a:cubicBezTo>
                  <a:cubicBezTo>
                    <a:pt x="2882" y="156"/>
                    <a:pt x="2804" y="99"/>
                    <a:pt x="2714" y="60"/>
                  </a:cubicBezTo>
                  <a:cubicBezTo>
                    <a:pt x="2623" y="21"/>
                    <a:pt x="2523" y="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7"/>
            <p:cNvSpPr/>
            <p:nvPr/>
          </p:nvSpPr>
          <p:spPr>
            <a:xfrm>
              <a:off x="3249500" y="-1075350"/>
              <a:ext cx="78875" cy="44650"/>
            </a:xfrm>
            <a:custGeom>
              <a:avLst/>
              <a:gdLst/>
              <a:ahLst/>
              <a:cxnLst/>
              <a:rect l="l" t="t" r="r" b="b"/>
              <a:pathLst>
                <a:path w="3155" h="1786" extrusionOk="0">
                  <a:moveTo>
                    <a:pt x="740" y="297"/>
                  </a:moveTo>
                  <a:cubicBezTo>
                    <a:pt x="861" y="297"/>
                    <a:pt x="954" y="344"/>
                    <a:pt x="1019" y="439"/>
                  </a:cubicBezTo>
                  <a:cubicBezTo>
                    <a:pt x="1084" y="533"/>
                    <a:pt x="1117" y="672"/>
                    <a:pt x="1117" y="854"/>
                  </a:cubicBezTo>
                  <a:lnTo>
                    <a:pt x="1117" y="932"/>
                  </a:lnTo>
                  <a:cubicBezTo>
                    <a:pt x="1117" y="1115"/>
                    <a:pt x="1085" y="1253"/>
                    <a:pt x="1020" y="1349"/>
                  </a:cubicBezTo>
                  <a:cubicBezTo>
                    <a:pt x="956" y="1444"/>
                    <a:pt x="863" y="1492"/>
                    <a:pt x="742" y="1492"/>
                  </a:cubicBezTo>
                  <a:cubicBezTo>
                    <a:pt x="682" y="1492"/>
                    <a:pt x="628" y="1480"/>
                    <a:pt x="581" y="1456"/>
                  </a:cubicBezTo>
                  <a:cubicBezTo>
                    <a:pt x="534" y="1431"/>
                    <a:pt x="495" y="1396"/>
                    <a:pt x="462" y="1348"/>
                  </a:cubicBezTo>
                  <a:cubicBezTo>
                    <a:pt x="430" y="1301"/>
                    <a:pt x="406" y="1242"/>
                    <a:pt x="388" y="1173"/>
                  </a:cubicBezTo>
                  <a:cubicBezTo>
                    <a:pt x="371" y="1103"/>
                    <a:pt x="363" y="1023"/>
                    <a:pt x="363" y="932"/>
                  </a:cubicBezTo>
                  <a:lnTo>
                    <a:pt x="363" y="854"/>
                  </a:lnTo>
                  <a:cubicBezTo>
                    <a:pt x="363" y="672"/>
                    <a:pt x="395" y="533"/>
                    <a:pt x="461" y="439"/>
                  </a:cubicBezTo>
                  <a:cubicBezTo>
                    <a:pt x="526" y="344"/>
                    <a:pt x="619" y="297"/>
                    <a:pt x="740" y="297"/>
                  </a:cubicBezTo>
                  <a:close/>
                  <a:moveTo>
                    <a:pt x="1741" y="24"/>
                  </a:moveTo>
                  <a:lnTo>
                    <a:pt x="1741" y="1762"/>
                  </a:lnTo>
                  <a:lnTo>
                    <a:pt x="2099" y="1762"/>
                  </a:lnTo>
                  <a:lnTo>
                    <a:pt x="2099" y="1017"/>
                  </a:lnTo>
                  <a:lnTo>
                    <a:pt x="2796" y="1017"/>
                  </a:lnTo>
                  <a:lnTo>
                    <a:pt x="2796" y="1762"/>
                  </a:lnTo>
                  <a:lnTo>
                    <a:pt x="3154" y="1762"/>
                  </a:lnTo>
                  <a:lnTo>
                    <a:pt x="3154" y="24"/>
                  </a:lnTo>
                  <a:lnTo>
                    <a:pt x="2796" y="24"/>
                  </a:lnTo>
                  <a:lnTo>
                    <a:pt x="2796" y="728"/>
                  </a:lnTo>
                  <a:lnTo>
                    <a:pt x="2099" y="728"/>
                  </a:lnTo>
                  <a:lnTo>
                    <a:pt x="2099" y="24"/>
                  </a:lnTo>
                  <a:close/>
                  <a:moveTo>
                    <a:pt x="740" y="1"/>
                  </a:moveTo>
                  <a:cubicBezTo>
                    <a:pt x="631" y="1"/>
                    <a:pt x="531" y="20"/>
                    <a:pt x="440" y="60"/>
                  </a:cubicBezTo>
                  <a:cubicBezTo>
                    <a:pt x="350" y="99"/>
                    <a:pt x="272" y="156"/>
                    <a:pt x="207" y="230"/>
                  </a:cubicBezTo>
                  <a:cubicBezTo>
                    <a:pt x="141" y="304"/>
                    <a:pt x="91" y="394"/>
                    <a:pt x="54" y="499"/>
                  </a:cubicBezTo>
                  <a:cubicBezTo>
                    <a:pt x="18" y="605"/>
                    <a:pt x="0" y="724"/>
                    <a:pt x="0" y="856"/>
                  </a:cubicBezTo>
                  <a:lnTo>
                    <a:pt x="0" y="932"/>
                  </a:lnTo>
                  <a:cubicBezTo>
                    <a:pt x="0" y="1065"/>
                    <a:pt x="18" y="1184"/>
                    <a:pt x="55" y="1290"/>
                  </a:cubicBezTo>
                  <a:cubicBezTo>
                    <a:pt x="92" y="1395"/>
                    <a:pt x="143" y="1484"/>
                    <a:pt x="208" y="1558"/>
                  </a:cubicBezTo>
                  <a:cubicBezTo>
                    <a:pt x="274" y="1631"/>
                    <a:pt x="352" y="1687"/>
                    <a:pt x="443" y="1726"/>
                  </a:cubicBezTo>
                  <a:cubicBezTo>
                    <a:pt x="533" y="1766"/>
                    <a:pt x="633" y="1785"/>
                    <a:pt x="742" y="1785"/>
                  </a:cubicBezTo>
                  <a:cubicBezTo>
                    <a:pt x="851" y="1785"/>
                    <a:pt x="951" y="1766"/>
                    <a:pt x="1042" y="1726"/>
                  </a:cubicBezTo>
                  <a:cubicBezTo>
                    <a:pt x="1132" y="1687"/>
                    <a:pt x="1210" y="1631"/>
                    <a:pt x="1275" y="1558"/>
                  </a:cubicBezTo>
                  <a:cubicBezTo>
                    <a:pt x="1340" y="1484"/>
                    <a:pt x="1390" y="1395"/>
                    <a:pt x="1426" y="1290"/>
                  </a:cubicBezTo>
                  <a:cubicBezTo>
                    <a:pt x="1462" y="1184"/>
                    <a:pt x="1480" y="1065"/>
                    <a:pt x="1480" y="932"/>
                  </a:cubicBezTo>
                  <a:lnTo>
                    <a:pt x="1480" y="856"/>
                  </a:lnTo>
                  <a:cubicBezTo>
                    <a:pt x="1480" y="724"/>
                    <a:pt x="1461" y="605"/>
                    <a:pt x="1425" y="499"/>
                  </a:cubicBezTo>
                  <a:cubicBezTo>
                    <a:pt x="1389" y="394"/>
                    <a:pt x="1338" y="304"/>
                    <a:pt x="1273" y="230"/>
                  </a:cubicBezTo>
                  <a:cubicBezTo>
                    <a:pt x="1208" y="156"/>
                    <a:pt x="1130" y="99"/>
                    <a:pt x="1039" y="60"/>
                  </a:cubicBezTo>
                  <a:cubicBezTo>
                    <a:pt x="949" y="20"/>
                    <a:pt x="849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7"/>
            <p:cNvSpPr/>
            <p:nvPr/>
          </p:nvSpPr>
          <p:spPr>
            <a:xfrm>
              <a:off x="3455325" y="-1075350"/>
              <a:ext cx="78875" cy="44650"/>
            </a:xfrm>
            <a:custGeom>
              <a:avLst/>
              <a:gdLst/>
              <a:ahLst/>
              <a:cxnLst/>
              <a:rect l="l" t="t" r="r" b="b"/>
              <a:pathLst>
                <a:path w="3155" h="1786" extrusionOk="0">
                  <a:moveTo>
                    <a:pt x="740" y="297"/>
                  </a:moveTo>
                  <a:cubicBezTo>
                    <a:pt x="861" y="297"/>
                    <a:pt x="954" y="344"/>
                    <a:pt x="1019" y="439"/>
                  </a:cubicBezTo>
                  <a:cubicBezTo>
                    <a:pt x="1085" y="533"/>
                    <a:pt x="1117" y="672"/>
                    <a:pt x="1117" y="854"/>
                  </a:cubicBezTo>
                  <a:lnTo>
                    <a:pt x="1117" y="932"/>
                  </a:lnTo>
                  <a:cubicBezTo>
                    <a:pt x="1117" y="1115"/>
                    <a:pt x="1085" y="1253"/>
                    <a:pt x="1021" y="1349"/>
                  </a:cubicBezTo>
                  <a:cubicBezTo>
                    <a:pt x="956" y="1444"/>
                    <a:pt x="863" y="1492"/>
                    <a:pt x="743" y="1492"/>
                  </a:cubicBezTo>
                  <a:cubicBezTo>
                    <a:pt x="682" y="1492"/>
                    <a:pt x="628" y="1480"/>
                    <a:pt x="581" y="1456"/>
                  </a:cubicBezTo>
                  <a:cubicBezTo>
                    <a:pt x="535" y="1431"/>
                    <a:pt x="495" y="1396"/>
                    <a:pt x="463" y="1348"/>
                  </a:cubicBezTo>
                  <a:cubicBezTo>
                    <a:pt x="431" y="1301"/>
                    <a:pt x="406" y="1242"/>
                    <a:pt x="389" y="1173"/>
                  </a:cubicBezTo>
                  <a:cubicBezTo>
                    <a:pt x="372" y="1103"/>
                    <a:pt x="363" y="1023"/>
                    <a:pt x="363" y="932"/>
                  </a:cubicBezTo>
                  <a:lnTo>
                    <a:pt x="363" y="854"/>
                  </a:lnTo>
                  <a:cubicBezTo>
                    <a:pt x="363" y="672"/>
                    <a:pt x="396" y="533"/>
                    <a:pt x="461" y="439"/>
                  </a:cubicBezTo>
                  <a:cubicBezTo>
                    <a:pt x="526" y="344"/>
                    <a:pt x="619" y="297"/>
                    <a:pt x="740" y="297"/>
                  </a:cubicBezTo>
                  <a:close/>
                  <a:moveTo>
                    <a:pt x="1741" y="24"/>
                  </a:moveTo>
                  <a:lnTo>
                    <a:pt x="1741" y="1762"/>
                  </a:lnTo>
                  <a:lnTo>
                    <a:pt x="2099" y="1762"/>
                  </a:lnTo>
                  <a:lnTo>
                    <a:pt x="2099" y="1017"/>
                  </a:lnTo>
                  <a:lnTo>
                    <a:pt x="2797" y="1017"/>
                  </a:lnTo>
                  <a:lnTo>
                    <a:pt x="2797" y="1762"/>
                  </a:lnTo>
                  <a:lnTo>
                    <a:pt x="3155" y="1762"/>
                  </a:lnTo>
                  <a:lnTo>
                    <a:pt x="3155" y="24"/>
                  </a:lnTo>
                  <a:lnTo>
                    <a:pt x="2797" y="24"/>
                  </a:lnTo>
                  <a:lnTo>
                    <a:pt x="2797" y="728"/>
                  </a:lnTo>
                  <a:lnTo>
                    <a:pt x="2099" y="728"/>
                  </a:lnTo>
                  <a:lnTo>
                    <a:pt x="2099" y="24"/>
                  </a:lnTo>
                  <a:close/>
                  <a:moveTo>
                    <a:pt x="740" y="1"/>
                  </a:moveTo>
                  <a:cubicBezTo>
                    <a:pt x="631" y="1"/>
                    <a:pt x="531" y="20"/>
                    <a:pt x="441" y="60"/>
                  </a:cubicBezTo>
                  <a:cubicBezTo>
                    <a:pt x="350" y="99"/>
                    <a:pt x="272" y="156"/>
                    <a:pt x="207" y="230"/>
                  </a:cubicBezTo>
                  <a:cubicBezTo>
                    <a:pt x="142" y="304"/>
                    <a:pt x="91" y="394"/>
                    <a:pt x="55" y="499"/>
                  </a:cubicBezTo>
                  <a:cubicBezTo>
                    <a:pt x="19" y="605"/>
                    <a:pt x="0" y="724"/>
                    <a:pt x="0" y="856"/>
                  </a:cubicBezTo>
                  <a:lnTo>
                    <a:pt x="0" y="932"/>
                  </a:lnTo>
                  <a:cubicBezTo>
                    <a:pt x="0" y="1065"/>
                    <a:pt x="19" y="1184"/>
                    <a:pt x="55" y="1290"/>
                  </a:cubicBezTo>
                  <a:cubicBezTo>
                    <a:pt x="92" y="1395"/>
                    <a:pt x="143" y="1484"/>
                    <a:pt x="209" y="1558"/>
                  </a:cubicBezTo>
                  <a:cubicBezTo>
                    <a:pt x="274" y="1631"/>
                    <a:pt x="352" y="1687"/>
                    <a:pt x="443" y="1726"/>
                  </a:cubicBezTo>
                  <a:cubicBezTo>
                    <a:pt x="534" y="1766"/>
                    <a:pt x="634" y="1785"/>
                    <a:pt x="743" y="1785"/>
                  </a:cubicBezTo>
                  <a:cubicBezTo>
                    <a:pt x="852" y="1785"/>
                    <a:pt x="951" y="1766"/>
                    <a:pt x="1042" y="1726"/>
                  </a:cubicBezTo>
                  <a:cubicBezTo>
                    <a:pt x="1133" y="1687"/>
                    <a:pt x="1210" y="1631"/>
                    <a:pt x="1275" y="1558"/>
                  </a:cubicBezTo>
                  <a:cubicBezTo>
                    <a:pt x="1340" y="1484"/>
                    <a:pt x="1390" y="1395"/>
                    <a:pt x="1426" y="1290"/>
                  </a:cubicBezTo>
                  <a:cubicBezTo>
                    <a:pt x="1462" y="1184"/>
                    <a:pt x="1480" y="1065"/>
                    <a:pt x="1480" y="932"/>
                  </a:cubicBezTo>
                  <a:lnTo>
                    <a:pt x="1480" y="856"/>
                  </a:lnTo>
                  <a:cubicBezTo>
                    <a:pt x="1480" y="724"/>
                    <a:pt x="1462" y="605"/>
                    <a:pt x="1426" y="499"/>
                  </a:cubicBezTo>
                  <a:cubicBezTo>
                    <a:pt x="1389" y="394"/>
                    <a:pt x="1339" y="304"/>
                    <a:pt x="1273" y="230"/>
                  </a:cubicBezTo>
                  <a:cubicBezTo>
                    <a:pt x="1208" y="156"/>
                    <a:pt x="1130" y="99"/>
                    <a:pt x="1040" y="60"/>
                  </a:cubicBezTo>
                  <a:cubicBezTo>
                    <a:pt x="949" y="20"/>
                    <a:pt x="849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4030325" y="-1647700"/>
              <a:ext cx="78875" cy="44650"/>
            </a:xfrm>
            <a:custGeom>
              <a:avLst/>
              <a:gdLst/>
              <a:ahLst/>
              <a:cxnLst/>
              <a:rect l="l" t="t" r="r" b="b"/>
              <a:pathLst>
                <a:path w="3155" h="1786" extrusionOk="0">
                  <a:moveTo>
                    <a:pt x="740" y="297"/>
                  </a:moveTo>
                  <a:cubicBezTo>
                    <a:pt x="861" y="297"/>
                    <a:pt x="954" y="344"/>
                    <a:pt x="1020" y="439"/>
                  </a:cubicBezTo>
                  <a:cubicBezTo>
                    <a:pt x="1085" y="533"/>
                    <a:pt x="1117" y="672"/>
                    <a:pt x="1117" y="854"/>
                  </a:cubicBezTo>
                  <a:lnTo>
                    <a:pt x="1117" y="933"/>
                  </a:lnTo>
                  <a:cubicBezTo>
                    <a:pt x="1117" y="1115"/>
                    <a:pt x="1085" y="1253"/>
                    <a:pt x="1021" y="1349"/>
                  </a:cubicBezTo>
                  <a:cubicBezTo>
                    <a:pt x="956" y="1444"/>
                    <a:pt x="864" y="1492"/>
                    <a:pt x="743" y="1492"/>
                  </a:cubicBezTo>
                  <a:cubicBezTo>
                    <a:pt x="682" y="1492"/>
                    <a:pt x="629" y="1480"/>
                    <a:pt x="582" y="1456"/>
                  </a:cubicBezTo>
                  <a:cubicBezTo>
                    <a:pt x="535" y="1431"/>
                    <a:pt x="495" y="1396"/>
                    <a:pt x="463" y="1348"/>
                  </a:cubicBezTo>
                  <a:cubicBezTo>
                    <a:pt x="431" y="1301"/>
                    <a:pt x="406" y="1243"/>
                    <a:pt x="389" y="1173"/>
                  </a:cubicBezTo>
                  <a:cubicBezTo>
                    <a:pt x="372" y="1103"/>
                    <a:pt x="363" y="1023"/>
                    <a:pt x="363" y="933"/>
                  </a:cubicBezTo>
                  <a:lnTo>
                    <a:pt x="363" y="854"/>
                  </a:lnTo>
                  <a:cubicBezTo>
                    <a:pt x="363" y="672"/>
                    <a:pt x="396" y="533"/>
                    <a:pt x="461" y="439"/>
                  </a:cubicBezTo>
                  <a:cubicBezTo>
                    <a:pt x="526" y="344"/>
                    <a:pt x="620" y="297"/>
                    <a:pt x="740" y="297"/>
                  </a:cubicBezTo>
                  <a:close/>
                  <a:moveTo>
                    <a:pt x="1741" y="25"/>
                  </a:moveTo>
                  <a:lnTo>
                    <a:pt x="1741" y="1762"/>
                  </a:lnTo>
                  <a:lnTo>
                    <a:pt x="2099" y="1762"/>
                  </a:lnTo>
                  <a:lnTo>
                    <a:pt x="2099" y="1017"/>
                  </a:lnTo>
                  <a:lnTo>
                    <a:pt x="2797" y="1017"/>
                  </a:lnTo>
                  <a:lnTo>
                    <a:pt x="2797" y="1762"/>
                  </a:lnTo>
                  <a:lnTo>
                    <a:pt x="3155" y="1762"/>
                  </a:lnTo>
                  <a:lnTo>
                    <a:pt x="3155" y="25"/>
                  </a:lnTo>
                  <a:lnTo>
                    <a:pt x="2797" y="25"/>
                  </a:lnTo>
                  <a:lnTo>
                    <a:pt x="2797" y="729"/>
                  </a:lnTo>
                  <a:lnTo>
                    <a:pt x="2099" y="729"/>
                  </a:lnTo>
                  <a:lnTo>
                    <a:pt x="2099" y="25"/>
                  </a:lnTo>
                  <a:close/>
                  <a:moveTo>
                    <a:pt x="740" y="1"/>
                  </a:moveTo>
                  <a:cubicBezTo>
                    <a:pt x="631" y="1"/>
                    <a:pt x="532" y="20"/>
                    <a:pt x="441" y="60"/>
                  </a:cubicBezTo>
                  <a:cubicBezTo>
                    <a:pt x="350" y="99"/>
                    <a:pt x="272" y="156"/>
                    <a:pt x="207" y="230"/>
                  </a:cubicBezTo>
                  <a:cubicBezTo>
                    <a:pt x="142" y="304"/>
                    <a:pt x="91" y="394"/>
                    <a:pt x="55" y="499"/>
                  </a:cubicBezTo>
                  <a:cubicBezTo>
                    <a:pt x="19" y="605"/>
                    <a:pt x="1" y="724"/>
                    <a:pt x="1" y="856"/>
                  </a:cubicBezTo>
                  <a:lnTo>
                    <a:pt x="1" y="933"/>
                  </a:lnTo>
                  <a:cubicBezTo>
                    <a:pt x="1" y="1065"/>
                    <a:pt x="19" y="1184"/>
                    <a:pt x="56" y="1290"/>
                  </a:cubicBezTo>
                  <a:cubicBezTo>
                    <a:pt x="92" y="1395"/>
                    <a:pt x="143" y="1485"/>
                    <a:pt x="209" y="1558"/>
                  </a:cubicBezTo>
                  <a:cubicBezTo>
                    <a:pt x="275" y="1631"/>
                    <a:pt x="353" y="1687"/>
                    <a:pt x="443" y="1727"/>
                  </a:cubicBezTo>
                  <a:cubicBezTo>
                    <a:pt x="534" y="1766"/>
                    <a:pt x="634" y="1786"/>
                    <a:pt x="743" y="1786"/>
                  </a:cubicBezTo>
                  <a:cubicBezTo>
                    <a:pt x="852" y="1786"/>
                    <a:pt x="952" y="1766"/>
                    <a:pt x="1042" y="1727"/>
                  </a:cubicBezTo>
                  <a:cubicBezTo>
                    <a:pt x="1133" y="1687"/>
                    <a:pt x="1211" y="1631"/>
                    <a:pt x="1276" y="1558"/>
                  </a:cubicBezTo>
                  <a:cubicBezTo>
                    <a:pt x="1340" y="1485"/>
                    <a:pt x="1391" y="1395"/>
                    <a:pt x="1426" y="1290"/>
                  </a:cubicBezTo>
                  <a:cubicBezTo>
                    <a:pt x="1462" y="1184"/>
                    <a:pt x="1480" y="1065"/>
                    <a:pt x="1480" y="933"/>
                  </a:cubicBezTo>
                  <a:lnTo>
                    <a:pt x="1480" y="856"/>
                  </a:lnTo>
                  <a:cubicBezTo>
                    <a:pt x="1480" y="724"/>
                    <a:pt x="1462" y="605"/>
                    <a:pt x="1426" y="499"/>
                  </a:cubicBezTo>
                  <a:cubicBezTo>
                    <a:pt x="1390" y="394"/>
                    <a:pt x="1339" y="304"/>
                    <a:pt x="1274" y="230"/>
                  </a:cubicBezTo>
                  <a:cubicBezTo>
                    <a:pt x="1208" y="156"/>
                    <a:pt x="1131" y="99"/>
                    <a:pt x="1040" y="60"/>
                  </a:cubicBezTo>
                  <a:cubicBezTo>
                    <a:pt x="949" y="20"/>
                    <a:pt x="849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3484800" y="-1512250"/>
              <a:ext cx="29375" cy="44650"/>
            </a:xfrm>
            <a:custGeom>
              <a:avLst/>
              <a:gdLst/>
              <a:ahLst/>
              <a:cxnLst/>
              <a:rect l="l" t="t" r="r" b="b"/>
              <a:pathLst>
                <a:path w="1175" h="1786" extrusionOk="0">
                  <a:moveTo>
                    <a:pt x="587" y="280"/>
                  </a:moveTo>
                  <a:cubicBezTo>
                    <a:pt x="625" y="280"/>
                    <a:pt x="659" y="287"/>
                    <a:pt x="689" y="301"/>
                  </a:cubicBezTo>
                  <a:cubicBezTo>
                    <a:pt x="719" y="316"/>
                    <a:pt x="745" y="339"/>
                    <a:pt x="766" y="371"/>
                  </a:cubicBezTo>
                  <a:cubicBezTo>
                    <a:pt x="787" y="403"/>
                    <a:pt x="803" y="446"/>
                    <a:pt x="814" y="498"/>
                  </a:cubicBezTo>
                  <a:cubicBezTo>
                    <a:pt x="825" y="551"/>
                    <a:pt x="830" y="616"/>
                    <a:pt x="830" y="693"/>
                  </a:cubicBezTo>
                  <a:lnTo>
                    <a:pt x="830" y="1089"/>
                  </a:lnTo>
                  <a:cubicBezTo>
                    <a:pt x="830" y="1167"/>
                    <a:pt x="825" y="1232"/>
                    <a:pt x="814" y="1286"/>
                  </a:cubicBezTo>
                  <a:cubicBezTo>
                    <a:pt x="803" y="1339"/>
                    <a:pt x="788" y="1382"/>
                    <a:pt x="767" y="1415"/>
                  </a:cubicBezTo>
                  <a:cubicBezTo>
                    <a:pt x="747" y="1448"/>
                    <a:pt x="722" y="1472"/>
                    <a:pt x="692" y="1486"/>
                  </a:cubicBezTo>
                  <a:cubicBezTo>
                    <a:pt x="661" y="1500"/>
                    <a:pt x="627" y="1508"/>
                    <a:pt x="589" y="1508"/>
                  </a:cubicBezTo>
                  <a:cubicBezTo>
                    <a:pt x="551" y="1508"/>
                    <a:pt x="517" y="1500"/>
                    <a:pt x="486" y="1486"/>
                  </a:cubicBezTo>
                  <a:cubicBezTo>
                    <a:pt x="456" y="1472"/>
                    <a:pt x="431" y="1448"/>
                    <a:pt x="410" y="1415"/>
                  </a:cubicBezTo>
                  <a:cubicBezTo>
                    <a:pt x="389" y="1382"/>
                    <a:pt x="373" y="1339"/>
                    <a:pt x="362" y="1286"/>
                  </a:cubicBezTo>
                  <a:cubicBezTo>
                    <a:pt x="351" y="1232"/>
                    <a:pt x="346" y="1167"/>
                    <a:pt x="346" y="1089"/>
                  </a:cubicBezTo>
                  <a:lnTo>
                    <a:pt x="346" y="693"/>
                  </a:lnTo>
                  <a:cubicBezTo>
                    <a:pt x="346" y="616"/>
                    <a:pt x="351" y="551"/>
                    <a:pt x="362" y="498"/>
                  </a:cubicBezTo>
                  <a:cubicBezTo>
                    <a:pt x="372" y="446"/>
                    <a:pt x="388" y="403"/>
                    <a:pt x="409" y="371"/>
                  </a:cubicBezTo>
                  <a:cubicBezTo>
                    <a:pt x="430" y="339"/>
                    <a:pt x="455" y="316"/>
                    <a:pt x="485" y="301"/>
                  </a:cubicBezTo>
                  <a:cubicBezTo>
                    <a:pt x="514" y="287"/>
                    <a:pt x="548" y="280"/>
                    <a:pt x="587" y="280"/>
                  </a:cubicBezTo>
                  <a:close/>
                  <a:moveTo>
                    <a:pt x="587" y="1"/>
                  </a:moveTo>
                  <a:cubicBezTo>
                    <a:pt x="499" y="1"/>
                    <a:pt x="420" y="15"/>
                    <a:pt x="348" y="43"/>
                  </a:cubicBezTo>
                  <a:cubicBezTo>
                    <a:pt x="276" y="71"/>
                    <a:pt x="215" y="116"/>
                    <a:pt x="163" y="176"/>
                  </a:cubicBezTo>
                  <a:cubicBezTo>
                    <a:pt x="111" y="236"/>
                    <a:pt x="71" y="312"/>
                    <a:pt x="43" y="406"/>
                  </a:cubicBezTo>
                  <a:cubicBezTo>
                    <a:pt x="15" y="499"/>
                    <a:pt x="1" y="611"/>
                    <a:pt x="1" y="742"/>
                  </a:cubicBezTo>
                  <a:lnTo>
                    <a:pt x="1" y="1044"/>
                  </a:lnTo>
                  <a:cubicBezTo>
                    <a:pt x="1" y="1174"/>
                    <a:pt x="15" y="1286"/>
                    <a:pt x="44" y="1379"/>
                  </a:cubicBezTo>
                  <a:cubicBezTo>
                    <a:pt x="72" y="1473"/>
                    <a:pt x="113" y="1550"/>
                    <a:pt x="164" y="1610"/>
                  </a:cubicBezTo>
                  <a:cubicBezTo>
                    <a:pt x="216" y="1671"/>
                    <a:pt x="278" y="1715"/>
                    <a:pt x="350" y="1743"/>
                  </a:cubicBezTo>
                  <a:cubicBezTo>
                    <a:pt x="422" y="1772"/>
                    <a:pt x="502" y="1786"/>
                    <a:pt x="589" y="1786"/>
                  </a:cubicBezTo>
                  <a:cubicBezTo>
                    <a:pt x="676" y="1786"/>
                    <a:pt x="756" y="1772"/>
                    <a:pt x="828" y="1743"/>
                  </a:cubicBezTo>
                  <a:cubicBezTo>
                    <a:pt x="900" y="1715"/>
                    <a:pt x="962" y="1671"/>
                    <a:pt x="1013" y="1610"/>
                  </a:cubicBezTo>
                  <a:cubicBezTo>
                    <a:pt x="1064" y="1550"/>
                    <a:pt x="1104" y="1473"/>
                    <a:pt x="1132" y="1379"/>
                  </a:cubicBezTo>
                  <a:cubicBezTo>
                    <a:pt x="1161" y="1286"/>
                    <a:pt x="1175" y="1174"/>
                    <a:pt x="1175" y="1044"/>
                  </a:cubicBezTo>
                  <a:lnTo>
                    <a:pt x="1175" y="742"/>
                  </a:lnTo>
                  <a:cubicBezTo>
                    <a:pt x="1175" y="611"/>
                    <a:pt x="1160" y="499"/>
                    <a:pt x="1132" y="406"/>
                  </a:cubicBezTo>
                  <a:cubicBezTo>
                    <a:pt x="1103" y="312"/>
                    <a:pt x="1063" y="236"/>
                    <a:pt x="1011" y="176"/>
                  </a:cubicBezTo>
                  <a:cubicBezTo>
                    <a:pt x="960" y="116"/>
                    <a:pt x="898" y="71"/>
                    <a:pt x="826" y="43"/>
                  </a:cubicBezTo>
                  <a:cubicBezTo>
                    <a:pt x="754" y="15"/>
                    <a:pt x="674" y="1"/>
                    <a:pt x="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4143300" y="-1709900"/>
              <a:ext cx="366550" cy="49150"/>
            </a:xfrm>
            <a:custGeom>
              <a:avLst/>
              <a:gdLst/>
              <a:ahLst/>
              <a:cxnLst/>
              <a:rect l="l" t="t" r="r" b="b"/>
              <a:pathLst>
                <a:path w="14662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14661" y="1966"/>
                  </a:lnTo>
                  <a:lnTo>
                    <a:pt x="146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3661925" y="-1709900"/>
              <a:ext cx="365875" cy="80350"/>
            </a:xfrm>
            <a:custGeom>
              <a:avLst/>
              <a:gdLst/>
              <a:ahLst/>
              <a:cxnLst/>
              <a:rect l="l" t="t" r="r" b="b"/>
              <a:pathLst>
                <a:path w="14635" h="3214" extrusionOk="0">
                  <a:moveTo>
                    <a:pt x="0" y="0"/>
                  </a:moveTo>
                  <a:lnTo>
                    <a:pt x="0" y="3214"/>
                  </a:lnTo>
                  <a:lnTo>
                    <a:pt x="14634" y="3214"/>
                  </a:lnTo>
                  <a:lnTo>
                    <a:pt x="146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4282075" y="-1401825"/>
              <a:ext cx="227775" cy="227100"/>
            </a:xfrm>
            <a:custGeom>
              <a:avLst/>
              <a:gdLst/>
              <a:ahLst/>
              <a:cxnLst/>
              <a:rect l="l" t="t" r="r" b="b"/>
              <a:pathLst>
                <a:path w="9111" h="9084" extrusionOk="0">
                  <a:moveTo>
                    <a:pt x="0" y="1"/>
                  </a:moveTo>
                  <a:lnTo>
                    <a:pt x="0" y="9084"/>
                  </a:lnTo>
                  <a:lnTo>
                    <a:pt x="9110" y="9084"/>
                  </a:lnTo>
                  <a:lnTo>
                    <a:pt x="91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4143300" y="-1332100"/>
              <a:ext cx="113550" cy="157375"/>
            </a:xfrm>
            <a:custGeom>
              <a:avLst/>
              <a:gdLst/>
              <a:ahLst/>
              <a:cxnLst/>
              <a:rect l="l" t="t" r="r" b="b"/>
              <a:pathLst>
                <a:path w="4542" h="6295" extrusionOk="0">
                  <a:moveTo>
                    <a:pt x="0" y="0"/>
                  </a:moveTo>
                  <a:lnTo>
                    <a:pt x="0" y="6295"/>
                  </a:lnTo>
                  <a:lnTo>
                    <a:pt x="4542" y="6295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4143300" y="-1618950"/>
              <a:ext cx="366550" cy="15300"/>
            </a:xfrm>
            <a:custGeom>
              <a:avLst/>
              <a:gdLst/>
              <a:ahLst/>
              <a:cxnLst/>
              <a:rect l="l" t="t" r="r" b="b"/>
              <a:pathLst>
                <a:path w="14662" h="612" extrusionOk="0">
                  <a:moveTo>
                    <a:pt x="0" y="1"/>
                  </a:moveTo>
                  <a:lnTo>
                    <a:pt x="0" y="612"/>
                  </a:lnTo>
                  <a:lnTo>
                    <a:pt x="14661" y="612"/>
                  </a:lnTo>
                  <a:lnTo>
                    <a:pt x="14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4143300" y="-1586400"/>
              <a:ext cx="366550" cy="15300"/>
            </a:xfrm>
            <a:custGeom>
              <a:avLst/>
              <a:gdLst/>
              <a:ahLst/>
              <a:cxnLst/>
              <a:rect l="l" t="t" r="r" b="b"/>
              <a:pathLst>
                <a:path w="1466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4661" y="611"/>
                  </a:lnTo>
                  <a:lnTo>
                    <a:pt x="14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4143300" y="-1553875"/>
              <a:ext cx="366550" cy="15975"/>
            </a:xfrm>
            <a:custGeom>
              <a:avLst/>
              <a:gdLst/>
              <a:ahLst/>
              <a:cxnLst/>
              <a:rect l="l" t="t" r="r" b="b"/>
              <a:pathLst>
                <a:path w="14662" h="639" extrusionOk="0">
                  <a:moveTo>
                    <a:pt x="0" y="1"/>
                  </a:moveTo>
                  <a:lnTo>
                    <a:pt x="0" y="638"/>
                  </a:lnTo>
                  <a:lnTo>
                    <a:pt x="14661" y="638"/>
                  </a:lnTo>
                  <a:lnTo>
                    <a:pt x="14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4143300" y="-1521325"/>
              <a:ext cx="366550" cy="15950"/>
            </a:xfrm>
            <a:custGeom>
              <a:avLst/>
              <a:gdLst/>
              <a:ahLst/>
              <a:cxnLst/>
              <a:rect l="l" t="t" r="r" b="b"/>
              <a:pathLst>
                <a:path w="14662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661" y="637"/>
                  </a:lnTo>
                  <a:lnTo>
                    <a:pt x="14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4143300" y="-1140225"/>
              <a:ext cx="366550" cy="15300"/>
            </a:xfrm>
            <a:custGeom>
              <a:avLst/>
              <a:gdLst/>
              <a:ahLst/>
              <a:cxnLst/>
              <a:rect l="l" t="t" r="r" b="b"/>
              <a:pathLst>
                <a:path w="14662" h="612" extrusionOk="0">
                  <a:moveTo>
                    <a:pt x="0" y="1"/>
                  </a:moveTo>
                  <a:lnTo>
                    <a:pt x="0" y="612"/>
                  </a:lnTo>
                  <a:lnTo>
                    <a:pt x="14661" y="612"/>
                  </a:lnTo>
                  <a:lnTo>
                    <a:pt x="14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4143300" y="-1107675"/>
              <a:ext cx="366550" cy="15950"/>
            </a:xfrm>
            <a:custGeom>
              <a:avLst/>
              <a:gdLst/>
              <a:ahLst/>
              <a:cxnLst/>
              <a:rect l="l" t="t" r="r" b="b"/>
              <a:pathLst>
                <a:path w="14662" h="638" extrusionOk="0">
                  <a:moveTo>
                    <a:pt x="0" y="0"/>
                  </a:moveTo>
                  <a:lnTo>
                    <a:pt x="0" y="638"/>
                  </a:lnTo>
                  <a:lnTo>
                    <a:pt x="14661" y="638"/>
                  </a:lnTo>
                  <a:lnTo>
                    <a:pt x="14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4143300" y="-1075150"/>
              <a:ext cx="366550" cy="15975"/>
            </a:xfrm>
            <a:custGeom>
              <a:avLst/>
              <a:gdLst/>
              <a:ahLst/>
              <a:cxnLst/>
              <a:rect l="l" t="t" r="r" b="b"/>
              <a:pathLst>
                <a:path w="14662" h="639" extrusionOk="0">
                  <a:moveTo>
                    <a:pt x="0" y="1"/>
                  </a:moveTo>
                  <a:lnTo>
                    <a:pt x="0" y="638"/>
                  </a:lnTo>
                  <a:lnTo>
                    <a:pt x="14661" y="638"/>
                  </a:lnTo>
                  <a:lnTo>
                    <a:pt x="14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4143300" y="-1042600"/>
              <a:ext cx="366550" cy="15950"/>
            </a:xfrm>
            <a:custGeom>
              <a:avLst/>
              <a:gdLst/>
              <a:ahLst/>
              <a:cxnLst/>
              <a:rect l="l" t="t" r="r" b="b"/>
              <a:pathLst>
                <a:path w="14662" h="638" extrusionOk="0">
                  <a:moveTo>
                    <a:pt x="0" y="0"/>
                  </a:moveTo>
                  <a:lnTo>
                    <a:pt x="0" y="638"/>
                  </a:lnTo>
                  <a:lnTo>
                    <a:pt x="14661" y="638"/>
                  </a:lnTo>
                  <a:lnTo>
                    <a:pt x="14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4282075" y="-1488150"/>
              <a:ext cx="227775" cy="15300"/>
            </a:xfrm>
            <a:custGeom>
              <a:avLst/>
              <a:gdLst/>
              <a:ahLst/>
              <a:cxnLst/>
              <a:rect l="l" t="t" r="r" b="b"/>
              <a:pathLst>
                <a:path w="9111" h="612" extrusionOk="0">
                  <a:moveTo>
                    <a:pt x="0" y="1"/>
                  </a:moveTo>
                  <a:lnTo>
                    <a:pt x="0" y="612"/>
                  </a:lnTo>
                  <a:lnTo>
                    <a:pt x="9110" y="612"/>
                  </a:lnTo>
                  <a:lnTo>
                    <a:pt x="91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4282075" y="-1455600"/>
              <a:ext cx="227775" cy="15300"/>
            </a:xfrm>
            <a:custGeom>
              <a:avLst/>
              <a:gdLst/>
              <a:ahLst/>
              <a:cxnLst/>
              <a:rect l="l" t="t" r="r" b="b"/>
              <a:pathLst>
                <a:path w="9111" h="612" extrusionOk="0">
                  <a:moveTo>
                    <a:pt x="0" y="0"/>
                  </a:moveTo>
                  <a:lnTo>
                    <a:pt x="0" y="611"/>
                  </a:lnTo>
                  <a:lnTo>
                    <a:pt x="9110" y="611"/>
                  </a:lnTo>
                  <a:lnTo>
                    <a:pt x="9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3553025" y="-1175400"/>
              <a:ext cx="227100" cy="15950"/>
            </a:xfrm>
            <a:custGeom>
              <a:avLst/>
              <a:gdLst/>
              <a:ahLst/>
              <a:cxnLst/>
              <a:rect l="l" t="t" r="r" b="b"/>
              <a:pathLst>
                <a:path w="9084" h="638" extrusionOk="0">
                  <a:moveTo>
                    <a:pt x="0" y="0"/>
                  </a:moveTo>
                  <a:lnTo>
                    <a:pt x="0" y="638"/>
                  </a:lnTo>
                  <a:lnTo>
                    <a:pt x="9084" y="638"/>
                  </a:lnTo>
                  <a:lnTo>
                    <a:pt x="9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3639325" y="-1142200"/>
              <a:ext cx="140800" cy="15300"/>
            </a:xfrm>
            <a:custGeom>
              <a:avLst/>
              <a:gdLst/>
              <a:ahLst/>
              <a:cxnLst/>
              <a:rect l="l" t="t" r="r" b="b"/>
              <a:pathLst>
                <a:path w="5632" h="612" extrusionOk="0">
                  <a:moveTo>
                    <a:pt x="1" y="0"/>
                  </a:moveTo>
                  <a:lnTo>
                    <a:pt x="1" y="611"/>
                  </a:lnTo>
                  <a:lnTo>
                    <a:pt x="5632" y="611"/>
                  </a:lnTo>
                  <a:lnTo>
                    <a:pt x="56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3639325" y="-1109675"/>
              <a:ext cx="140800" cy="15300"/>
            </a:xfrm>
            <a:custGeom>
              <a:avLst/>
              <a:gdLst/>
              <a:ahLst/>
              <a:cxnLst/>
              <a:rect l="l" t="t" r="r" b="b"/>
              <a:pathLst>
                <a:path w="5632" h="612" extrusionOk="0">
                  <a:moveTo>
                    <a:pt x="1" y="1"/>
                  </a:moveTo>
                  <a:lnTo>
                    <a:pt x="1" y="612"/>
                  </a:lnTo>
                  <a:lnTo>
                    <a:pt x="5632" y="61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0" name="Google Shape;2380;p27"/>
          <p:cNvGrpSpPr/>
          <p:nvPr/>
        </p:nvGrpSpPr>
        <p:grpSpPr>
          <a:xfrm>
            <a:off x="980015" y="0"/>
            <a:ext cx="4307419" cy="408143"/>
            <a:chOff x="2640696" y="0"/>
            <a:chExt cx="5418819" cy="513388"/>
          </a:xfrm>
        </p:grpSpPr>
        <p:grpSp>
          <p:nvGrpSpPr>
            <p:cNvPr id="2381" name="Google Shape;2381;p27"/>
            <p:cNvGrpSpPr/>
            <p:nvPr/>
          </p:nvGrpSpPr>
          <p:grpSpPr>
            <a:xfrm>
              <a:off x="2640696" y="0"/>
              <a:ext cx="4305430" cy="428523"/>
              <a:chOff x="4838496" y="0"/>
              <a:chExt cx="4305430" cy="428523"/>
            </a:xfrm>
          </p:grpSpPr>
          <p:sp>
            <p:nvSpPr>
              <p:cNvPr id="2382" name="Google Shape;2382;p27"/>
              <p:cNvSpPr/>
              <p:nvPr/>
            </p:nvSpPr>
            <p:spPr>
              <a:xfrm>
                <a:off x="4838496" y="0"/>
                <a:ext cx="4305430" cy="428518"/>
              </a:xfrm>
              <a:custGeom>
                <a:avLst/>
                <a:gdLst/>
                <a:ahLst/>
                <a:cxnLst/>
                <a:rect l="l" t="t" r="r" b="b"/>
                <a:pathLst>
                  <a:path w="130735" h="13012" extrusionOk="0">
                    <a:moveTo>
                      <a:pt x="0" y="1"/>
                    </a:moveTo>
                    <a:lnTo>
                      <a:pt x="0" y="5439"/>
                    </a:lnTo>
                    <a:lnTo>
                      <a:pt x="18" y="5824"/>
                    </a:lnTo>
                    <a:lnTo>
                      <a:pt x="53" y="6209"/>
                    </a:lnTo>
                    <a:lnTo>
                      <a:pt x="88" y="6594"/>
                    </a:lnTo>
                    <a:lnTo>
                      <a:pt x="158" y="6961"/>
                    </a:lnTo>
                    <a:lnTo>
                      <a:pt x="245" y="7328"/>
                    </a:lnTo>
                    <a:lnTo>
                      <a:pt x="350" y="7678"/>
                    </a:lnTo>
                    <a:lnTo>
                      <a:pt x="473" y="8045"/>
                    </a:lnTo>
                    <a:lnTo>
                      <a:pt x="595" y="8377"/>
                    </a:lnTo>
                    <a:lnTo>
                      <a:pt x="752" y="8710"/>
                    </a:lnTo>
                    <a:lnTo>
                      <a:pt x="927" y="9042"/>
                    </a:lnTo>
                    <a:lnTo>
                      <a:pt x="1102" y="9357"/>
                    </a:lnTo>
                    <a:lnTo>
                      <a:pt x="1294" y="9671"/>
                    </a:lnTo>
                    <a:lnTo>
                      <a:pt x="1522" y="9969"/>
                    </a:lnTo>
                    <a:lnTo>
                      <a:pt x="1732" y="10248"/>
                    </a:lnTo>
                    <a:lnTo>
                      <a:pt x="1976" y="10528"/>
                    </a:lnTo>
                    <a:lnTo>
                      <a:pt x="2221" y="10791"/>
                    </a:lnTo>
                    <a:lnTo>
                      <a:pt x="2484" y="11035"/>
                    </a:lnTo>
                    <a:lnTo>
                      <a:pt x="2763" y="11280"/>
                    </a:lnTo>
                    <a:lnTo>
                      <a:pt x="3061" y="11507"/>
                    </a:lnTo>
                    <a:lnTo>
                      <a:pt x="3358" y="11717"/>
                    </a:lnTo>
                    <a:lnTo>
                      <a:pt x="3655" y="11910"/>
                    </a:lnTo>
                    <a:lnTo>
                      <a:pt x="3970" y="12102"/>
                    </a:lnTo>
                    <a:lnTo>
                      <a:pt x="4302" y="12259"/>
                    </a:lnTo>
                    <a:lnTo>
                      <a:pt x="4634" y="12417"/>
                    </a:lnTo>
                    <a:lnTo>
                      <a:pt x="4984" y="12557"/>
                    </a:lnTo>
                    <a:lnTo>
                      <a:pt x="5334" y="12679"/>
                    </a:lnTo>
                    <a:lnTo>
                      <a:pt x="5701" y="12767"/>
                    </a:lnTo>
                    <a:lnTo>
                      <a:pt x="6051" y="12854"/>
                    </a:lnTo>
                    <a:lnTo>
                      <a:pt x="6436" y="12924"/>
                    </a:lnTo>
                    <a:lnTo>
                      <a:pt x="6803" y="12976"/>
                    </a:lnTo>
                    <a:lnTo>
                      <a:pt x="7188" y="13011"/>
                    </a:lnTo>
                    <a:lnTo>
                      <a:pt x="130735" y="13011"/>
                    </a:lnTo>
                    <a:lnTo>
                      <a:pt x="130735" y="8814"/>
                    </a:lnTo>
                    <a:lnTo>
                      <a:pt x="7590" y="8814"/>
                    </a:lnTo>
                    <a:lnTo>
                      <a:pt x="7240" y="8797"/>
                    </a:lnTo>
                    <a:lnTo>
                      <a:pt x="6908" y="8744"/>
                    </a:lnTo>
                    <a:lnTo>
                      <a:pt x="6576" y="8657"/>
                    </a:lnTo>
                    <a:lnTo>
                      <a:pt x="6261" y="8552"/>
                    </a:lnTo>
                    <a:lnTo>
                      <a:pt x="5981" y="8412"/>
                    </a:lnTo>
                    <a:lnTo>
                      <a:pt x="5701" y="8237"/>
                    </a:lnTo>
                    <a:lnTo>
                      <a:pt x="5439" y="8045"/>
                    </a:lnTo>
                    <a:lnTo>
                      <a:pt x="5194" y="7818"/>
                    </a:lnTo>
                    <a:lnTo>
                      <a:pt x="4984" y="7590"/>
                    </a:lnTo>
                    <a:lnTo>
                      <a:pt x="4774" y="7328"/>
                    </a:lnTo>
                    <a:lnTo>
                      <a:pt x="4617" y="7048"/>
                    </a:lnTo>
                    <a:lnTo>
                      <a:pt x="4477" y="6751"/>
                    </a:lnTo>
                    <a:lnTo>
                      <a:pt x="4355" y="6436"/>
                    </a:lnTo>
                    <a:lnTo>
                      <a:pt x="4267" y="6121"/>
                    </a:lnTo>
                    <a:lnTo>
                      <a:pt x="4215" y="5772"/>
                    </a:lnTo>
                    <a:lnTo>
                      <a:pt x="4197" y="5439"/>
                    </a:lnTo>
                    <a:lnTo>
                      <a:pt x="41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27"/>
              <p:cNvSpPr/>
              <p:nvPr/>
            </p:nvSpPr>
            <p:spPr>
              <a:xfrm>
                <a:off x="4930050" y="0"/>
                <a:ext cx="4176467" cy="327151"/>
              </a:xfrm>
              <a:custGeom>
                <a:avLst/>
                <a:gdLst/>
                <a:ahLst/>
                <a:cxnLst/>
                <a:rect l="l" t="t" r="r" b="b"/>
                <a:pathLst>
                  <a:path w="126819" h="9934" extrusionOk="0">
                    <a:moveTo>
                      <a:pt x="1" y="1"/>
                    </a:moveTo>
                    <a:lnTo>
                      <a:pt x="1" y="6016"/>
                    </a:lnTo>
                    <a:lnTo>
                      <a:pt x="18" y="6419"/>
                    </a:lnTo>
                    <a:lnTo>
                      <a:pt x="88" y="6821"/>
                    </a:lnTo>
                    <a:lnTo>
                      <a:pt x="176" y="7188"/>
                    </a:lnTo>
                    <a:lnTo>
                      <a:pt x="316" y="7555"/>
                    </a:lnTo>
                    <a:lnTo>
                      <a:pt x="473" y="7888"/>
                    </a:lnTo>
                    <a:lnTo>
                      <a:pt x="665" y="8220"/>
                    </a:lnTo>
                    <a:lnTo>
                      <a:pt x="893" y="8517"/>
                    </a:lnTo>
                    <a:lnTo>
                      <a:pt x="1155" y="8797"/>
                    </a:lnTo>
                    <a:lnTo>
                      <a:pt x="1435" y="9042"/>
                    </a:lnTo>
                    <a:lnTo>
                      <a:pt x="1732" y="9269"/>
                    </a:lnTo>
                    <a:lnTo>
                      <a:pt x="2047" y="9461"/>
                    </a:lnTo>
                    <a:lnTo>
                      <a:pt x="2397" y="9636"/>
                    </a:lnTo>
                    <a:lnTo>
                      <a:pt x="2764" y="9759"/>
                    </a:lnTo>
                    <a:lnTo>
                      <a:pt x="3131" y="9864"/>
                    </a:lnTo>
                    <a:lnTo>
                      <a:pt x="3516" y="9916"/>
                    </a:lnTo>
                    <a:lnTo>
                      <a:pt x="3918" y="9934"/>
                    </a:lnTo>
                    <a:lnTo>
                      <a:pt x="126818" y="9934"/>
                    </a:lnTo>
                    <a:lnTo>
                      <a:pt x="126818" y="9724"/>
                    </a:lnTo>
                    <a:lnTo>
                      <a:pt x="3918" y="9724"/>
                    </a:lnTo>
                    <a:lnTo>
                      <a:pt x="3551" y="9706"/>
                    </a:lnTo>
                    <a:lnTo>
                      <a:pt x="3166" y="9654"/>
                    </a:lnTo>
                    <a:lnTo>
                      <a:pt x="2816" y="9566"/>
                    </a:lnTo>
                    <a:lnTo>
                      <a:pt x="2484" y="9444"/>
                    </a:lnTo>
                    <a:lnTo>
                      <a:pt x="2152" y="9287"/>
                    </a:lnTo>
                    <a:lnTo>
                      <a:pt x="1854" y="9094"/>
                    </a:lnTo>
                    <a:lnTo>
                      <a:pt x="1557" y="8884"/>
                    </a:lnTo>
                    <a:lnTo>
                      <a:pt x="1295" y="8640"/>
                    </a:lnTo>
                    <a:lnTo>
                      <a:pt x="1068" y="8377"/>
                    </a:lnTo>
                    <a:lnTo>
                      <a:pt x="840" y="8097"/>
                    </a:lnTo>
                    <a:lnTo>
                      <a:pt x="665" y="7783"/>
                    </a:lnTo>
                    <a:lnTo>
                      <a:pt x="508" y="7468"/>
                    </a:lnTo>
                    <a:lnTo>
                      <a:pt x="386" y="7118"/>
                    </a:lnTo>
                    <a:lnTo>
                      <a:pt x="298" y="6768"/>
                    </a:lnTo>
                    <a:lnTo>
                      <a:pt x="228" y="6401"/>
                    </a:lnTo>
                    <a:lnTo>
                      <a:pt x="211" y="6016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27"/>
              <p:cNvSpPr/>
              <p:nvPr/>
            </p:nvSpPr>
            <p:spPr>
              <a:xfrm>
                <a:off x="4920269" y="241333"/>
                <a:ext cx="92178" cy="1353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110" extrusionOk="0">
                    <a:moveTo>
                      <a:pt x="2291" y="0"/>
                    </a:moveTo>
                    <a:lnTo>
                      <a:pt x="1" y="3707"/>
                    </a:lnTo>
                    <a:lnTo>
                      <a:pt x="228" y="3917"/>
                    </a:lnTo>
                    <a:lnTo>
                      <a:pt x="490" y="4110"/>
                    </a:lnTo>
                    <a:lnTo>
                      <a:pt x="2798" y="577"/>
                    </a:lnTo>
                    <a:lnTo>
                      <a:pt x="2659" y="455"/>
                    </a:lnTo>
                    <a:lnTo>
                      <a:pt x="2536" y="297"/>
                    </a:lnTo>
                    <a:lnTo>
                      <a:pt x="2414" y="15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27"/>
              <p:cNvSpPr/>
              <p:nvPr/>
            </p:nvSpPr>
            <p:spPr>
              <a:xfrm>
                <a:off x="5516917" y="290272"/>
                <a:ext cx="31121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4198" extrusionOk="0">
                    <a:moveTo>
                      <a:pt x="193" y="0"/>
                    </a:moveTo>
                    <a:lnTo>
                      <a:pt x="0" y="4197"/>
                    </a:lnTo>
                    <a:lnTo>
                      <a:pt x="630" y="4197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27"/>
              <p:cNvSpPr/>
              <p:nvPr/>
            </p:nvSpPr>
            <p:spPr>
              <a:xfrm>
                <a:off x="7595356" y="290272"/>
                <a:ext cx="36325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198" extrusionOk="0">
                    <a:moveTo>
                      <a:pt x="193" y="0"/>
                    </a:moveTo>
                    <a:lnTo>
                      <a:pt x="1" y="4197"/>
                    </a:lnTo>
                    <a:lnTo>
                      <a:pt x="735" y="4197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27"/>
              <p:cNvSpPr/>
              <p:nvPr/>
            </p:nvSpPr>
            <p:spPr>
              <a:xfrm>
                <a:off x="6520717" y="290272"/>
                <a:ext cx="64548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198" extrusionOk="0">
                    <a:moveTo>
                      <a:pt x="1" y="0"/>
                    </a:moveTo>
                    <a:lnTo>
                      <a:pt x="1260" y="4197"/>
                    </a:lnTo>
                    <a:lnTo>
                      <a:pt x="1959" y="419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27"/>
              <p:cNvSpPr/>
              <p:nvPr/>
            </p:nvSpPr>
            <p:spPr>
              <a:xfrm>
                <a:off x="8612987" y="290272"/>
                <a:ext cx="33426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198" extrusionOk="0">
                    <a:moveTo>
                      <a:pt x="1" y="0"/>
                    </a:moveTo>
                    <a:lnTo>
                      <a:pt x="595" y="4197"/>
                    </a:lnTo>
                    <a:lnTo>
                      <a:pt x="1015" y="4197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27"/>
            <p:cNvGrpSpPr/>
            <p:nvPr/>
          </p:nvGrpSpPr>
          <p:grpSpPr>
            <a:xfrm>
              <a:off x="6869698" y="168"/>
              <a:ext cx="1189817" cy="513220"/>
              <a:chOff x="4197450" y="-466725"/>
              <a:chExt cx="945650" cy="407900"/>
            </a:xfrm>
          </p:grpSpPr>
          <p:sp>
            <p:nvSpPr>
              <p:cNvPr id="2390" name="Google Shape;2390;p27"/>
              <p:cNvSpPr/>
              <p:nvPr/>
            </p:nvSpPr>
            <p:spPr>
              <a:xfrm>
                <a:off x="4684925" y="-466725"/>
                <a:ext cx="458175" cy="325275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3011" extrusionOk="0">
                    <a:moveTo>
                      <a:pt x="14130" y="0"/>
                    </a:moveTo>
                    <a:lnTo>
                      <a:pt x="14130" y="5421"/>
                    </a:lnTo>
                    <a:lnTo>
                      <a:pt x="14112" y="5771"/>
                    </a:lnTo>
                    <a:lnTo>
                      <a:pt x="14060" y="6103"/>
                    </a:lnTo>
                    <a:lnTo>
                      <a:pt x="13972" y="6435"/>
                    </a:lnTo>
                    <a:lnTo>
                      <a:pt x="13867" y="6750"/>
                    </a:lnTo>
                    <a:lnTo>
                      <a:pt x="13727" y="7030"/>
                    </a:lnTo>
                    <a:lnTo>
                      <a:pt x="13553" y="7310"/>
                    </a:lnTo>
                    <a:lnTo>
                      <a:pt x="13360" y="7572"/>
                    </a:lnTo>
                    <a:lnTo>
                      <a:pt x="13133" y="7817"/>
                    </a:lnTo>
                    <a:lnTo>
                      <a:pt x="12906" y="8044"/>
                    </a:lnTo>
                    <a:lnTo>
                      <a:pt x="12643" y="8237"/>
                    </a:lnTo>
                    <a:lnTo>
                      <a:pt x="12363" y="8394"/>
                    </a:lnTo>
                    <a:lnTo>
                      <a:pt x="12066" y="8551"/>
                    </a:lnTo>
                    <a:lnTo>
                      <a:pt x="11751" y="8656"/>
                    </a:lnTo>
                    <a:lnTo>
                      <a:pt x="11437" y="8744"/>
                    </a:lnTo>
                    <a:lnTo>
                      <a:pt x="11087" y="8796"/>
                    </a:lnTo>
                    <a:lnTo>
                      <a:pt x="10755" y="8814"/>
                    </a:lnTo>
                    <a:lnTo>
                      <a:pt x="0" y="8814"/>
                    </a:lnTo>
                    <a:lnTo>
                      <a:pt x="0" y="13011"/>
                    </a:lnTo>
                    <a:lnTo>
                      <a:pt x="10755" y="13011"/>
                    </a:lnTo>
                    <a:lnTo>
                      <a:pt x="11139" y="12993"/>
                    </a:lnTo>
                    <a:lnTo>
                      <a:pt x="11524" y="12976"/>
                    </a:lnTo>
                    <a:lnTo>
                      <a:pt x="11909" y="12923"/>
                    </a:lnTo>
                    <a:lnTo>
                      <a:pt x="12276" y="12853"/>
                    </a:lnTo>
                    <a:lnTo>
                      <a:pt x="12643" y="12766"/>
                    </a:lnTo>
                    <a:lnTo>
                      <a:pt x="12993" y="12661"/>
                    </a:lnTo>
                    <a:lnTo>
                      <a:pt x="13360" y="12538"/>
                    </a:lnTo>
                    <a:lnTo>
                      <a:pt x="13693" y="12416"/>
                    </a:lnTo>
                    <a:lnTo>
                      <a:pt x="14025" y="12259"/>
                    </a:lnTo>
                    <a:lnTo>
                      <a:pt x="14357" y="12084"/>
                    </a:lnTo>
                    <a:lnTo>
                      <a:pt x="14672" y="11909"/>
                    </a:lnTo>
                    <a:lnTo>
                      <a:pt x="14987" y="11717"/>
                    </a:lnTo>
                    <a:lnTo>
                      <a:pt x="15284" y="11507"/>
                    </a:lnTo>
                    <a:lnTo>
                      <a:pt x="15564" y="11279"/>
                    </a:lnTo>
                    <a:lnTo>
                      <a:pt x="15843" y="11035"/>
                    </a:lnTo>
                    <a:lnTo>
                      <a:pt x="16106" y="10790"/>
                    </a:lnTo>
                    <a:lnTo>
                      <a:pt x="16351" y="10527"/>
                    </a:lnTo>
                    <a:lnTo>
                      <a:pt x="16595" y="10248"/>
                    </a:lnTo>
                    <a:lnTo>
                      <a:pt x="16823" y="9968"/>
                    </a:lnTo>
                    <a:lnTo>
                      <a:pt x="17033" y="9671"/>
                    </a:lnTo>
                    <a:lnTo>
                      <a:pt x="17225" y="9356"/>
                    </a:lnTo>
                    <a:lnTo>
                      <a:pt x="17417" y="9041"/>
                    </a:lnTo>
                    <a:lnTo>
                      <a:pt x="17575" y="8709"/>
                    </a:lnTo>
                    <a:lnTo>
                      <a:pt x="17732" y="8376"/>
                    </a:lnTo>
                    <a:lnTo>
                      <a:pt x="17872" y="8027"/>
                    </a:lnTo>
                    <a:lnTo>
                      <a:pt x="17994" y="7677"/>
                    </a:lnTo>
                    <a:lnTo>
                      <a:pt x="18082" y="7327"/>
                    </a:lnTo>
                    <a:lnTo>
                      <a:pt x="18169" y="6960"/>
                    </a:lnTo>
                    <a:lnTo>
                      <a:pt x="18239" y="6575"/>
                    </a:lnTo>
                    <a:lnTo>
                      <a:pt x="18292" y="6208"/>
                    </a:lnTo>
                    <a:lnTo>
                      <a:pt x="18327" y="5823"/>
                    </a:lnTo>
                    <a:lnTo>
                      <a:pt x="18327" y="5421"/>
                    </a:lnTo>
                    <a:lnTo>
                      <a:pt x="183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27"/>
              <p:cNvSpPr/>
              <p:nvPr/>
            </p:nvSpPr>
            <p:spPr>
              <a:xfrm>
                <a:off x="4794650" y="-466725"/>
                <a:ext cx="275000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9863" extrusionOk="0">
                    <a:moveTo>
                      <a:pt x="10790" y="0"/>
                    </a:moveTo>
                    <a:lnTo>
                      <a:pt x="10790" y="5141"/>
                    </a:lnTo>
                    <a:lnTo>
                      <a:pt x="10772" y="5369"/>
                    </a:lnTo>
                    <a:lnTo>
                      <a:pt x="10772" y="5596"/>
                    </a:lnTo>
                    <a:lnTo>
                      <a:pt x="10737" y="5823"/>
                    </a:lnTo>
                    <a:lnTo>
                      <a:pt x="10702" y="6051"/>
                    </a:lnTo>
                    <a:lnTo>
                      <a:pt x="10650" y="6260"/>
                    </a:lnTo>
                    <a:lnTo>
                      <a:pt x="10580" y="6488"/>
                    </a:lnTo>
                    <a:lnTo>
                      <a:pt x="10510" y="6698"/>
                    </a:lnTo>
                    <a:lnTo>
                      <a:pt x="10440" y="6890"/>
                    </a:lnTo>
                    <a:lnTo>
                      <a:pt x="10335" y="7100"/>
                    </a:lnTo>
                    <a:lnTo>
                      <a:pt x="10248" y="7292"/>
                    </a:lnTo>
                    <a:lnTo>
                      <a:pt x="10143" y="7485"/>
                    </a:lnTo>
                    <a:lnTo>
                      <a:pt x="10020" y="7659"/>
                    </a:lnTo>
                    <a:lnTo>
                      <a:pt x="9758" y="8009"/>
                    </a:lnTo>
                    <a:lnTo>
                      <a:pt x="9461" y="8324"/>
                    </a:lnTo>
                    <a:lnTo>
                      <a:pt x="9146" y="8621"/>
                    </a:lnTo>
                    <a:lnTo>
                      <a:pt x="8796" y="8884"/>
                    </a:lnTo>
                    <a:lnTo>
                      <a:pt x="8621" y="9006"/>
                    </a:lnTo>
                    <a:lnTo>
                      <a:pt x="8429" y="9111"/>
                    </a:lnTo>
                    <a:lnTo>
                      <a:pt x="8237" y="9198"/>
                    </a:lnTo>
                    <a:lnTo>
                      <a:pt x="8027" y="9303"/>
                    </a:lnTo>
                    <a:lnTo>
                      <a:pt x="7835" y="9373"/>
                    </a:lnTo>
                    <a:lnTo>
                      <a:pt x="7625" y="9443"/>
                    </a:lnTo>
                    <a:lnTo>
                      <a:pt x="7397" y="9513"/>
                    </a:lnTo>
                    <a:lnTo>
                      <a:pt x="7188" y="9566"/>
                    </a:lnTo>
                    <a:lnTo>
                      <a:pt x="6960" y="9601"/>
                    </a:lnTo>
                    <a:lnTo>
                      <a:pt x="6733" y="9636"/>
                    </a:lnTo>
                    <a:lnTo>
                      <a:pt x="6506" y="9653"/>
                    </a:lnTo>
                    <a:lnTo>
                      <a:pt x="0" y="9653"/>
                    </a:lnTo>
                    <a:lnTo>
                      <a:pt x="0" y="9863"/>
                    </a:lnTo>
                    <a:lnTo>
                      <a:pt x="6278" y="9863"/>
                    </a:lnTo>
                    <a:lnTo>
                      <a:pt x="6523" y="9845"/>
                    </a:lnTo>
                    <a:lnTo>
                      <a:pt x="6768" y="9828"/>
                    </a:lnTo>
                    <a:lnTo>
                      <a:pt x="6995" y="9810"/>
                    </a:lnTo>
                    <a:lnTo>
                      <a:pt x="7223" y="9758"/>
                    </a:lnTo>
                    <a:lnTo>
                      <a:pt x="7450" y="9705"/>
                    </a:lnTo>
                    <a:lnTo>
                      <a:pt x="7677" y="9653"/>
                    </a:lnTo>
                    <a:lnTo>
                      <a:pt x="7905" y="9566"/>
                    </a:lnTo>
                    <a:lnTo>
                      <a:pt x="8114" y="9496"/>
                    </a:lnTo>
                    <a:lnTo>
                      <a:pt x="8324" y="9391"/>
                    </a:lnTo>
                    <a:lnTo>
                      <a:pt x="8534" y="9286"/>
                    </a:lnTo>
                    <a:lnTo>
                      <a:pt x="8726" y="9181"/>
                    </a:lnTo>
                    <a:lnTo>
                      <a:pt x="8919" y="9058"/>
                    </a:lnTo>
                    <a:lnTo>
                      <a:pt x="9094" y="8919"/>
                    </a:lnTo>
                    <a:lnTo>
                      <a:pt x="9286" y="8779"/>
                    </a:lnTo>
                    <a:lnTo>
                      <a:pt x="9443" y="8639"/>
                    </a:lnTo>
                    <a:lnTo>
                      <a:pt x="9618" y="8481"/>
                    </a:lnTo>
                    <a:lnTo>
                      <a:pt x="9776" y="8306"/>
                    </a:lnTo>
                    <a:lnTo>
                      <a:pt x="9916" y="8149"/>
                    </a:lnTo>
                    <a:lnTo>
                      <a:pt x="10055" y="7957"/>
                    </a:lnTo>
                    <a:lnTo>
                      <a:pt x="10195" y="7782"/>
                    </a:lnTo>
                    <a:lnTo>
                      <a:pt x="10318" y="7590"/>
                    </a:lnTo>
                    <a:lnTo>
                      <a:pt x="10423" y="7397"/>
                    </a:lnTo>
                    <a:lnTo>
                      <a:pt x="10528" y="7187"/>
                    </a:lnTo>
                    <a:lnTo>
                      <a:pt x="10633" y="6977"/>
                    </a:lnTo>
                    <a:lnTo>
                      <a:pt x="10702" y="6768"/>
                    </a:lnTo>
                    <a:lnTo>
                      <a:pt x="10790" y="6540"/>
                    </a:lnTo>
                    <a:lnTo>
                      <a:pt x="10842" y="6313"/>
                    </a:lnTo>
                    <a:lnTo>
                      <a:pt x="10895" y="6086"/>
                    </a:lnTo>
                    <a:lnTo>
                      <a:pt x="10947" y="5858"/>
                    </a:lnTo>
                    <a:lnTo>
                      <a:pt x="10965" y="5631"/>
                    </a:lnTo>
                    <a:lnTo>
                      <a:pt x="10982" y="5386"/>
                    </a:lnTo>
                    <a:lnTo>
                      <a:pt x="11000" y="5141"/>
                    </a:lnTo>
                    <a:lnTo>
                      <a:pt x="1100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27"/>
              <p:cNvSpPr/>
              <p:nvPr/>
            </p:nvSpPr>
            <p:spPr>
              <a:xfrm>
                <a:off x="5026800" y="-320275"/>
                <a:ext cx="935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3988" extrusionOk="0">
                    <a:moveTo>
                      <a:pt x="420" y="0"/>
                    </a:moveTo>
                    <a:lnTo>
                      <a:pt x="367" y="333"/>
                    </a:lnTo>
                    <a:lnTo>
                      <a:pt x="280" y="647"/>
                    </a:lnTo>
                    <a:lnTo>
                      <a:pt x="157" y="962"/>
                    </a:lnTo>
                    <a:lnTo>
                      <a:pt x="0" y="1242"/>
                    </a:lnTo>
                    <a:lnTo>
                      <a:pt x="3235" y="3987"/>
                    </a:lnTo>
                    <a:lnTo>
                      <a:pt x="3497" y="3585"/>
                    </a:lnTo>
                    <a:lnTo>
                      <a:pt x="3742" y="3183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27"/>
              <p:cNvSpPr/>
              <p:nvPr/>
            </p:nvSpPr>
            <p:spPr>
              <a:xfrm>
                <a:off x="4288825" y="-337325"/>
                <a:ext cx="526825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21073" h="10703" extrusionOk="0">
                    <a:moveTo>
                      <a:pt x="21073" y="0"/>
                    </a:moveTo>
                    <a:lnTo>
                      <a:pt x="1" y="263"/>
                    </a:lnTo>
                    <a:lnTo>
                      <a:pt x="1" y="10702"/>
                    </a:lnTo>
                    <a:lnTo>
                      <a:pt x="20810" y="10702"/>
                    </a:lnTo>
                    <a:lnTo>
                      <a:pt x="210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27"/>
              <p:cNvSpPr/>
              <p:nvPr/>
            </p:nvSpPr>
            <p:spPr>
              <a:xfrm>
                <a:off x="4197450" y="-330775"/>
                <a:ext cx="91400" cy="2719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0878" extrusionOk="0">
                    <a:moveTo>
                      <a:pt x="1" y="1"/>
                    </a:moveTo>
                    <a:lnTo>
                      <a:pt x="753" y="10878"/>
                    </a:lnTo>
                    <a:lnTo>
                      <a:pt x="3656" y="10440"/>
                    </a:lnTo>
                    <a:lnTo>
                      <a:pt x="36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27"/>
              <p:cNvSpPr/>
              <p:nvPr/>
            </p:nvSpPr>
            <p:spPr>
              <a:xfrm>
                <a:off x="4306325" y="-303225"/>
                <a:ext cx="2107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8447" extrusionOk="0">
                    <a:moveTo>
                      <a:pt x="4005" y="0"/>
                    </a:moveTo>
                    <a:lnTo>
                      <a:pt x="3777" y="18"/>
                    </a:lnTo>
                    <a:lnTo>
                      <a:pt x="3567" y="53"/>
                    </a:lnTo>
                    <a:lnTo>
                      <a:pt x="3358" y="88"/>
                    </a:lnTo>
                    <a:lnTo>
                      <a:pt x="2955" y="193"/>
                    </a:lnTo>
                    <a:lnTo>
                      <a:pt x="2571" y="333"/>
                    </a:lnTo>
                    <a:lnTo>
                      <a:pt x="2203" y="507"/>
                    </a:lnTo>
                    <a:lnTo>
                      <a:pt x="1854" y="717"/>
                    </a:lnTo>
                    <a:lnTo>
                      <a:pt x="1521" y="962"/>
                    </a:lnTo>
                    <a:lnTo>
                      <a:pt x="1224" y="1242"/>
                    </a:lnTo>
                    <a:lnTo>
                      <a:pt x="962" y="1539"/>
                    </a:lnTo>
                    <a:lnTo>
                      <a:pt x="717" y="1854"/>
                    </a:lnTo>
                    <a:lnTo>
                      <a:pt x="507" y="2204"/>
                    </a:lnTo>
                    <a:lnTo>
                      <a:pt x="332" y="2571"/>
                    </a:lnTo>
                    <a:lnTo>
                      <a:pt x="175" y="2973"/>
                    </a:lnTo>
                    <a:lnTo>
                      <a:pt x="70" y="3375"/>
                    </a:lnTo>
                    <a:lnTo>
                      <a:pt x="35" y="3585"/>
                    </a:lnTo>
                    <a:lnTo>
                      <a:pt x="18" y="3795"/>
                    </a:lnTo>
                    <a:lnTo>
                      <a:pt x="0" y="4005"/>
                    </a:lnTo>
                    <a:lnTo>
                      <a:pt x="0" y="4215"/>
                    </a:lnTo>
                    <a:lnTo>
                      <a:pt x="0" y="4442"/>
                    </a:lnTo>
                    <a:lnTo>
                      <a:pt x="18" y="4652"/>
                    </a:lnTo>
                    <a:lnTo>
                      <a:pt x="35" y="4862"/>
                    </a:lnTo>
                    <a:lnTo>
                      <a:pt x="70" y="5072"/>
                    </a:lnTo>
                    <a:lnTo>
                      <a:pt x="175" y="5474"/>
                    </a:lnTo>
                    <a:lnTo>
                      <a:pt x="332" y="5859"/>
                    </a:lnTo>
                    <a:lnTo>
                      <a:pt x="507" y="6226"/>
                    </a:lnTo>
                    <a:lnTo>
                      <a:pt x="717" y="6575"/>
                    </a:lnTo>
                    <a:lnTo>
                      <a:pt x="962" y="6908"/>
                    </a:lnTo>
                    <a:lnTo>
                      <a:pt x="1224" y="7205"/>
                    </a:lnTo>
                    <a:lnTo>
                      <a:pt x="1521" y="7485"/>
                    </a:lnTo>
                    <a:lnTo>
                      <a:pt x="1854" y="7730"/>
                    </a:lnTo>
                    <a:lnTo>
                      <a:pt x="2203" y="7940"/>
                    </a:lnTo>
                    <a:lnTo>
                      <a:pt x="2571" y="8114"/>
                    </a:lnTo>
                    <a:lnTo>
                      <a:pt x="2955" y="8254"/>
                    </a:lnTo>
                    <a:lnTo>
                      <a:pt x="3358" y="8359"/>
                    </a:lnTo>
                    <a:lnTo>
                      <a:pt x="3567" y="8394"/>
                    </a:lnTo>
                    <a:lnTo>
                      <a:pt x="3777" y="8429"/>
                    </a:lnTo>
                    <a:lnTo>
                      <a:pt x="4005" y="8429"/>
                    </a:lnTo>
                    <a:lnTo>
                      <a:pt x="4215" y="8447"/>
                    </a:lnTo>
                    <a:lnTo>
                      <a:pt x="4424" y="8429"/>
                    </a:lnTo>
                    <a:lnTo>
                      <a:pt x="4652" y="8429"/>
                    </a:lnTo>
                    <a:lnTo>
                      <a:pt x="4862" y="8394"/>
                    </a:lnTo>
                    <a:lnTo>
                      <a:pt x="5071" y="8359"/>
                    </a:lnTo>
                    <a:lnTo>
                      <a:pt x="5474" y="8254"/>
                    </a:lnTo>
                    <a:lnTo>
                      <a:pt x="5858" y="8114"/>
                    </a:lnTo>
                    <a:lnTo>
                      <a:pt x="6226" y="7940"/>
                    </a:lnTo>
                    <a:lnTo>
                      <a:pt x="6575" y="7730"/>
                    </a:lnTo>
                    <a:lnTo>
                      <a:pt x="6908" y="7485"/>
                    </a:lnTo>
                    <a:lnTo>
                      <a:pt x="7205" y="7205"/>
                    </a:lnTo>
                    <a:lnTo>
                      <a:pt x="7467" y="6908"/>
                    </a:lnTo>
                    <a:lnTo>
                      <a:pt x="7712" y="6575"/>
                    </a:lnTo>
                    <a:lnTo>
                      <a:pt x="7922" y="6226"/>
                    </a:lnTo>
                    <a:lnTo>
                      <a:pt x="8097" y="5859"/>
                    </a:lnTo>
                    <a:lnTo>
                      <a:pt x="8254" y="5474"/>
                    </a:lnTo>
                    <a:lnTo>
                      <a:pt x="8341" y="5072"/>
                    </a:lnTo>
                    <a:lnTo>
                      <a:pt x="8394" y="4862"/>
                    </a:lnTo>
                    <a:lnTo>
                      <a:pt x="8411" y="4652"/>
                    </a:lnTo>
                    <a:lnTo>
                      <a:pt x="8429" y="4442"/>
                    </a:lnTo>
                    <a:lnTo>
                      <a:pt x="8429" y="4215"/>
                    </a:lnTo>
                    <a:lnTo>
                      <a:pt x="8429" y="4005"/>
                    </a:lnTo>
                    <a:lnTo>
                      <a:pt x="8411" y="3795"/>
                    </a:lnTo>
                    <a:lnTo>
                      <a:pt x="8394" y="3585"/>
                    </a:lnTo>
                    <a:lnTo>
                      <a:pt x="8341" y="3375"/>
                    </a:lnTo>
                    <a:lnTo>
                      <a:pt x="8254" y="2973"/>
                    </a:lnTo>
                    <a:lnTo>
                      <a:pt x="8097" y="2571"/>
                    </a:lnTo>
                    <a:lnTo>
                      <a:pt x="7922" y="2204"/>
                    </a:lnTo>
                    <a:lnTo>
                      <a:pt x="7712" y="1854"/>
                    </a:lnTo>
                    <a:lnTo>
                      <a:pt x="7467" y="1539"/>
                    </a:lnTo>
                    <a:lnTo>
                      <a:pt x="7205" y="1242"/>
                    </a:lnTo>
                    <a:lnTo>
                      <a:pt x="6908" y="962"/>
                    </a:lnTo>
                    <a:lnTo>
                      <a:pt x="6575" y="717"/>
                    </a:lnTo>
                    <a:lnTo>
                      <a:pt x="6226" y="507"/>
                    </a:lnTo>
                    <a:lnTo>
                      <a:pt x="5858" y="333"/>
                    </a:lnTo>
                    <a:lnTo>
                      <a:pt x="5474" y="193"/>
                    </a:lnTo>
                    <a:lnTo>
                      <a:pt x="5071" y="88"/>
                    </a:lnTo>
                    <a:lnTo>
                      <a:pt x="4862" y="53"/>
                    </a:lnTo>
                    <a:lnTo>
                      <a:pt x="4652" y="18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27"/>
              <p:cNvSpPr/>
              <p:nvPr/>
            </p:nvSpPr>
            <p:spPr>
              <a:xfrm>
                <a:off x="4417800" y="-303225"/>
                <a:ext cx="111500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8447" extrusionOk="0">
                    <a:moveTo>
                      <a:pt x="245" y="0"/>
                    </a:moveTo>
                    <a:lnTo>
                      <a:pt x="0" y="18"/>
                    </a:lnTo>
                    <a:lnTo>
                      <a:pt x="403" y="53"/>
                    </a:lnTo>
                    <a:lnTo>
                      <a:pt x="805" y="140"/>
                    </a:lnTo>
                    <a:lnTo>
                      <a:pt x="1189" y="263"/>
                    </a:lnTo>
                    <a:lnTo>
                      <a:pt x="1557" y="402"/>
                    </a:lnTo>
                    <a:lnTo>
                      <a:pt x="1906" y="595"/>
                    </a:lnTo>
                    <a:lnTo>
                      <a:pt x="2239" y="805"/>
                    </a:lnTo>
                    <a:lnTo>
                      <a:pt x="2536" y="1050"/>
                    </a:lnTo>
                    <a:lnTo>
                      <a:pt x="2816" y="1329"/>
                    </a:lnTo>
                    <a:lnTo>
                      <a:pt x="3078" y="1609"/>
                    </a:lnTo>
                    <a:lnTo>
                      <a:pt x="3305" y="1941"/>
                    </a:lnTo>
                    <a:lnTo>
                      <a:pt x="3498" y="2274"/>
                    </a:lnTo>
                    <a:lnTo>
                      <a:pt x="3673" y="2641"/>
                    </a:lnTo>
                    <a:lnTo>
                      <a:pt x="3795" y="3008"/>
                    </a:lnTo>
                    <a:lnTo>
                      <a:pt x="3900" y="3393"/>
                    </a:lnTo>
                    <a:lnTo>
                      <a:pt x="3952" y="3813"/>
                    </a:lnTo>
                    <a:lnTo>
                      <a:pt x="3970" y="4215"/>
                    </a:lnTo>
                    <a:lnTo>
                      <a:pt x="3952" y="4634"/>
                    </a:lnTo>
                    <a:lnTo>
                      <a:pt x="3900" y="5037"/>
                    </a:lnTo>
                    <a:lnTo>
                      <a:pt x="3795" y="5439"/>
                    </a:lnTo>
                    <a:lnTo>
                      <a:pt x="3673" y="5806"/>
                    </a:lnTo>
                    <a:lnTo>
                      <a:pt x="3498" y="6173"/>
                    </a:lnTo>
                    <a:lnTo>
                      <a:pt x="3305" y="6506"/>
                    </a:lnTo>
                    <a:lnTo>
                      <a:pt x="3078" y="6820"/>
                    </a:lnTo>
                    <a:lnTo>
                      <a:pt x="2816" y="7118"/>
                    </a:lnTo>
                    <a:lnTo>
                      <a:pt x="2536" y="7397"/>
                    </a:lnTo>
                    <a:lnTo>
                      <a:pt x="2239" y="7642"/>
                    </a:lnTo>
                    <a:lnTo>
                      <a:pt x="1906" y="7852"/>
                    </a:lnTo>
                    <a:lnTo>
                      <a:pt x="1557" y="8027"/>
                    </a:lnTo>
                    <a:lnTo>
                      <a:pt x="1189" y="8184"/>
                    </a:lnTo>
                    <a:lnTo>
                      <a:pt x="805" y="8307"/>
                    </a:lnTo>
                    <a:lnTo>
                      <a:pt x="403" y="8394"/>
                    </a:lnTo>
                    <a:lnTo>
                      <a:pt x="0" y="8429"/>
                    </a:lnTo>
                    <a:lnTo>
                      <a:pt x="245" y="8447"/>
                    </a:lnTo>
                    <a:lnTo>
                      <a:pt x="455" y="8429"/>
                    </a:lnTo>
                    <a:lnTo>
                      <a:pt x="682" y="8429"/>
                    </a:lnTo>
                    <a:lnTo>
                      <a:pt x="892" y="8394"/>
                    </a:lnTo>
                    <a:lnTo>
                      <a:pt x="1102" y="8359"/>
                    </a:lnTo>
                    <a:lnTo>
                      <a:pt x="1504" y="8254"/>
                    </a:lnTo>
                    <a:lnTo>
                      <a:pt x="1889" y="8114"/>
                    </a:lnTo>
                    <a:lnTo>
                      <a:pt x="2256" y="7940"/>
                    </a:lnTo>
                    <a:lnTo>
                      <a:pt x="2606" y="7730"/>
                    </a:lnTo>
                    <a:lnTo>
                      <a:pt x="2938" y="7485"/>
                    </a:lnTo>
                    <a:lnTo>
                      <a:pt x="3235" y="7205"/>
                    </a:lnTo>
                    <a:lnTo>
                      <a:pt x="3498" y="6908"/>
                    </a:lnTo>
                    <a:lnTo>
                      <a:pt x="3743" y="6575"/>
                    </a:lnTo>
                    <a:lnTo>
                      <a:pt x="3952" y="6226"/>
                    </a:lnTo>
                    <a:lnTo>
                      <a:pt x="4127" y="5859"/>
                    </a:lnTo>
                    <a:lnTo>
                      <a:pt x="4285" y="5474"/>
                    </a:lnTo>
                    <a:lnTo>
                      <a:pt x="4390" y="5072"/>
                    </a:lnTo>
                    <a:lnTo>
                      <a:pt x="4425" y="4862"/>
                    </a:lnTo>
                    <a:lnTo>
                      <a:pt x="4442" y="4652"/>
                    </a:lnTo>
                    <a:lnTo>
                      <a:pt x="4460" y="4442"/>
                    </a:lnTo>
                    <a:lnTo>
                      <a:pt x="4460" y="4215"/>
                    </a:lnTo>
                    <a:lnTo>
                      <a:pt x="4460" y="4005"/>
                    </a:lnTo>
                    <a:lnTo>
                      <a:pt x="4442" y="3795"/>
                    </a:lnTo>
                    <a:lnTo>
                      <a:pt x="4425" y="3585"/>
                    </a:lnTo>
                    <a:lnTo>
                      <a:pt x="4390" y="3375"/>
                    </a:lnTo>
                    <a:lnTo>
                      <a:pt x="4285" y="2973"/>
                    </a:lnTo>
                    <a:lnTo>
                      <a:pt x="4127" y="2571"/>
                    </a:lnTo>
                    <a:lnTo>
                      <a:pt x="3952" y="2204"/>
                    </a:lnTo>
                    <a:lnTo>
                      <a:pt x="3743" y="1854"/>
                    </a:lnTo>
                    <a:lnTo>
                      <a:pt x="3498" y="1539"/>
                    </a:lnTo>
                    <a:lnTo>
                      <a:pt x="3235" y="1242"/>
                    </a:lnTo>
                    <a:lnTo>
                      <a:pt x="2938" y="962"/>
                    </a:lnTo>
                    <a:lnTo>
                      <a:pt x="2606" y="717"/>
                    </a:lnTo>
                    <a:lnTo>
                      <a:pt x="2256" y="507"/>
                    </a:lnTo>
                    <a:lnTo>
                      <a:pt x="1889" y="333"/>
                    </a:lnTo>
                    <a:lnTo>
                      <a:pt x="1504" y="193"/>
                    </a:lnTo>
                    <a:lnTo>
                      <a:pt x="1102" y="88"/>
                    </a:lnTo>
                    <a:lnTo>
                      <a:pt x="892" y="53"/>
                    </a:lnTo>
                    <a:lnTo>
                      <a:pt x="682" y="18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27"/>
              <p:cNvSpPr/>
              <p:nvPr/>
            </p:nvSpPr>
            <p:spPr>
              <a:xfrm>
                <a:off x="4395500" y="-223675"/>
                <a:ext cx="51600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065" extrusionOk="0">
                    <a:moveTo>
                      <a:pt x="1032" y="1"/>
                    </a:moveTo>
                    <a:lnTo>
                      <a:pt x="927" y="18"/>
                    </a:lnTo>
                    <a:lnTo>
                      <a:pt x="840" y="36"/>
                    </a:lnTo>
                    <a:lnTo>
                      <a:pt x="630" y="88"/>
                    </a:lnTo>
                    <a:lnTo>
                      <a:pt x="455" y="193"/>
                    </a:lnTo>
                    <a:lnTo>
                      <a:pt x="315" y="316"/>
                    </a:lnTo>
                    <a:lnTo>
                      <a:pt x="193" y="456"/>
                    </a:lnTo>
                    <a:lnTo>
                      <a:pt x="88" y="631"/>
                    </a:lnTo>
                    <a:lnTo>
                      <a:pt x="35" y="840"/>
                    </a:lnTo>
                    <a:lnTo>
                      <a:pt x="18" y="928"/>
                    </a:lnTo>
                    <a:lnTo>
                      <a:pt x="0" y="1033"/>
                    </a:lnTo>
                    <a:lnTo>
                      <a:pt x="18" y="1138"/>
                    </a:lnTo>
                    <a:lnTo>
                      <a:pt x="35" y="1243"/>
                    </a:lnTo>
                    <a:lnTo>
                      <a:pt x="88" y="1435"/>
                    </a:lnTo>
                    <a:lnTo>
                      <a:pt x="193" y="1610"/>
                    </a:lnTo>
                    <a:lnTo>
                      <a:pt x="315" y="1767"/>
                    </a:lnTo>
                    <a:lnTo>
                      <a:pt x="455" y="1890"/>
                    </a:lnTo>
                    <a:lnTo>
                      <a:pt x="630" y="1995"/>
                    </a:lnTo>
                    <a:lnTo>
                      <a:pt x="840" y="2047"/>
                    </a:lnTo>
                    <a:lnTo>
                      <a:pt x="927" y="2064"/>
                    </a:lnTo>
                    <a:lnTo>
                      <a:pt x="1137" y="2064"/>
                    </a:lnTo>
                    <a:lnTo>
                      <a:pt x="1242" y="2047"/>
                    </a:lnTo>
                    <a:lnTo>
                      <a:pt x="1434" y="1995"/>
                    </a:lnTo>
                    <a:lnTo>
                      <a:pt x="1609" y="1890"/>
                    </a:lnTo>
                    <a:lnTo>
                      <a:pt x="1767" y="1767"/>
                    </a:lnTo>
                    <a:lnTo>
                      <a:pt x="1889" y="1610"/>
                    </a:lnTo>
                    <a:lnTo>
                      <a:pt x="1994" y="1435"/>
                    </a:lnTo>
                    <a:lnTo>
                      <a:pt x="2046" y="1243"/>
                    </a:lnTo>
                    <a:lnTo>
                      <a:pt x="2064" y="1138"/>
                    </a:lnTo>
                    <a:lnTo>
                      <a:pt x="2064" y="1033"/>
                    </a:lnTo>
                    <a:lnTo>
                      <a:pt x="2064" y="928"/>
                    </a:lnTo>
                    <a:lnTo>
                      <a:pt x="2046" y="840"/>
                    </a:lnTo>
                    <a:lnTo>
                      <a:pt x="1994" y="631"/>
                    </a:lnTo>
                    <a:lnTo>
                      <a:pt x="1889" y="456"/>
                    </a:lnTo>
                    <a:lnTo>
                      <a:pt x="1767" y="316"/>
                    </a:lnTo>
                    <a:lnTo>
                      <a:pt x="1609" y="193"/>
                    </a:lnTo>
                    <a:lnTo>
                      <a:pt x="1434" y="88"/>
                    </a:lnTo>
                    <a:lnTo>
                      <a:pt x="1242" y="36"/>
                    </a:lnTo>
                    <a:lnTo>
                      <a:pt x="1137" y="18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27"/>
              <p:cNvSpPr/>
              <p:nvPr/>
            </p:nvSpPr>
            <p:spPr>
              <a:xfrm>
                <a:off x="4404250" y="-220175"/>
                <a:ext cx="389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558" extrusionOk="0">
                    <a:moveTo>
                      <a:pt x="770" y="1"/>
                    </a:moveTo>
                    <a:lnTo>
                      <a:pt x="612" y="18"/>
                    </a:lnTo>
                    <a:lnTo>
                      <a:pt x="472" y="71"/>
                    </a:lnTo>
                    <a:lnTo>
                      <a:pt x="332" y="141"/>
                    </a:lnTo>
                    <a:lnTo>
                      <a:pt x="228" y="228"/>
                    </a:lnTo>
                    <a:lnTo>
                      <a:pt x="123" y="351"/>
                    </a:lnTo>
                    <a:lnTo>
                      <a:pt x="53" y="491"/>
                    </a:lnTo>
                    <a:lnTo>
                      <a:pt x="18" y="630"/>
                    </a:lnTo>
                    <a:lnTo>
                      <a:pt x="0" y="788"/>
                    </a:lnTo>
                    <a:lnTo>
                      <a:pt x="18" y="945"/>
                    </a:lnTo>
                    <a:lnTo>
                      <a:pt x="53" y="1085"/>
                    </a:lnTo>
                    <a:lnTo>
                      <a:pt x="123" y="1225"/>
                    </a:lnTo>
                    <a:lnTo>
                      <a:pt x="228" y="1330"/>
                    </a:lnTo>
                    <a:lnTo>
                      <a:pt x="332" y="1435"/>
                    </a:lnTo>
                    <a:lnTo>
                      <a:pt x="472" y="1505"/>
                    </a:lnTo>
                    <a:lnTo>
                      <a:pt x="612" y="1540"/>
                    </a:lnTo>
                    <a:lnTo>
                      <a:pt x="770" y="1557"/>
                    </a:lnTo>
                    <a:lnTo>
                      <a:pt x="927" y="1540"/>
                    </a:lnTo>
                    <a:lnTo>
                      <a:pt x="1067" y="1505"/>
                    </a:lnTo>
                    <a:lnTo>
                      <a:pt x="1207" y="1435"/>
                    </a:lnTo>
                    <a:lnTo>
                      <a:pt x="1329" y="1330"/>
                    </a:lnTo>
                    <a:lnTo>
                      <a:pt x="1417" y="1225"/>
                    </a:lnTo>
                    <a:lnTo>
                      <a:pt x="1487" y="1085"/>
                    </a:lnTo>
                    <a:lnTo>
                      <a:pt x="1539" y="945"/>
                    </a:lnTo>
                    <a:lnTo>
                      <a:pt x="1557" y="788"/>
                    </a:lnTo>
                    <a:lnTo>
                      <a:pt x="1539" y="630"/>
                    </a:lnTo>
                    <a:lnTo>
                      <a:pt x="1487" y="491"/>
                    </a:lnTo>
                    <a:lnTo>
                      <a:pt x="1417" y="351"/>
                    </a:lnTo>
                    <a:lnTo>
                      <a:pt x="1329" y="228"/>
                    </a:lnTo>
                    <a:lnTo>
                      <a:pt x="1207" y="141"/>
                    </a:lnTo>
                    <a:lnTo>
                      <a:pt x="1067" y="71"/>
                    </a:lnTo>
                    <a:lnTo>
                      <a:pt x="927" y="18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27"/>
              <p:cNvSpPr/>
              <p:nvPr/>
            </p:nvSpPr>
            <p:spPr>
              <a:xfrm>
                <a:off x="4397250" y="-297550"/>
                <a:ext cx="485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91" extrusionOk="0">
                    <a:moveTo>
                      <a:pt x="595" y="1"/>
                    </a:moveTo>
                    <a:lnTo>
                      <a:pt x="420" y="18"/>
                    </a:lnTo>
                    <a:lnTo>
                      <a:pt x="280" y="53"/>
                    </a:lnTo>
                    <a:lnTo>
                      <a:pt x="158" y="106"/>
                    </a:lnTo>
                    <a:lnTo>
                      <a:pt x="105" y="141"/>
                    </a:lnTo>
                    <a:lnTo>
                      <a:pt x="70" y="193"/>
                    </a:lnTo>
                    <a:lnTo>
                      <a:pt x="35" y="245"/>
                    </a:lnTo>
                    <a:lnTo>
                      <a:pt x="18" y="315"/>
                    </a:lnTo>
                    <a:lnTo>
                      <a:pt x="0" y="403"/>
                    </a:lnTo>
                    <a:lnTo>
                      <a:pt x="0" y="490"/>
                    </a:lnTo>
                    <a:lnTo>
                      <a:pt x="18" y="753"/>
                    </a:lnTo>
                    <a:lnTo>
                      <a:pt x="70" y="1102"/>
                    </a:lnTo>
                    <a:lnTo>
                      <a:pt x="158" y="1522"/>
                    </a:lnTo>
                    <a:lnTo>
                      <a:pt x="280" y="1942"/>
                    </a:lnTo>
                    <a:lnTo>
                      <a:pt x="420" y="2344"/>
                    </a:lnTo>
                    <a:lnTo>
                      <a:pt x="508" y="2519"/>
                    </a:lnTo>
                    <a:lnTo>
                      <a:pt x="595" y="2676"/>
                    </a:lnTo>
                    <a:lnTo>
                      <a:pt x="682" y="2799"/>
                    </a:lnTo>
                    <a:lnTo>
                      <a:pt x="770" y="2904"/>
                    </a:lnTo>
                    <a:lnTo>
                      <a:pt x="875" y="2973"/>
                    </a:lnTo>
                    <a:lnTo>
                      <a:pt x="927" y="2973"/>
                    </a:lnTo>
                    <a:lnTo>
                      <a:pt x="962" y="2991"/>
                    </a:lnTo>
                    <a:lnTo>
                      <a:pt x="1015" y="2973"/>
                    </a:lnTo>
                    <a:lnTo>
                      <a:pt x="1067" y="2973"/>
                    </a:lnTo>
                    <a:lnTo>
                      <a:pt x="1172" y="2904"/>
                    </a:lnTo>
                    <a:lnTo>
                      <a:pt x="1260" y="2799"/>
                    </a:lnTo>
                    <a:lnTo>
                      <a:pt x="1347" y="2676"/>
                    </a:lnTo>
                    <a:lnTo>
                      <a:pt x="1434" y="2519"/>
                    </a:lnTo>
                    <a:lnTo>
                      <a:pt x="1522" y="2344"/>
                    </a:lnTo>
                    <a:lnTo>
                      <a:pt x="1662" y="1942"/>
                    </a:lnTo>
                    <a:lnTo>
                      <a:pt x="1784" y="1522"/>
                    </a:lnTo>
                    <a:lnTo>
                      <a:pt x="1872" y="1102"/>
                    </a:lnTo>
                    <a:lnTo>
                      <a:pt x="1924" y="753"/>
                    </a:lnTo>
                    <a:lnTo>
                      <a:pt x="1942" y="490"/>
                    </a:lnTo>
                    <a:lnTo>
                      <a:pt x="1942" y="403"/>
                    </a:lnTo>
                    <a:lnTo>
                      <a:pt x="1924" y="315"/>
                    </a:lnTo>
                    <a:lnTo>
                      <a:pt x="1907" y="245"/>
                    </a:lnTo>
                    <a:lnTo>
                      <a:pt x="1872" y="193"/>
                    </a:lnTo>
                    <a:lnTo>
                      <a:pt x="1819" y="141"/>
                    </a:lnTo>
                    <a:lnTo>
                      <a:pt x="1784" y="106"/>
                    </a:lnTo>
                    <a:lnTo>
                      <a:pt x="1662" y="53"/>
                    </a:lnTo>
                    <a:lnTo>
                      <a:pt x="1522" y="18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27"/>
              <p:cNvSpPr/>
              <p:nvPr/>
            </p:nvSpPr>
            <p:spPr>
              <a:xfrm>
                <a:off x="4397250" y="-173400"/>
                <a:ext cx="48550" cy="7435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74" extrusionOk="0">
                    <a:moveTo>
                      <a:pt x="927" y="1"/>
                    </a:moveTo>
                    <a:lnTo>
                      <a:pt x="875" y="18"/>
                    </a:lnTo>
                    <a:lnTo>
                      <a:pt x="770" y="88"/>
                    </a:lnTo>
                    <a:lnTo>
                      <a:pt x="682" y="176"/>
                    </a:lnTo>
                    <a:lnTo>
                      <a:pt x="595" y="316"/>
                    </a:lnTo>
                    <a:lnTo>
                      <a:pt x="508" y="473"/>
                    </a:lnTo>
                    <a:lnTo>
                      <a:pt x="420" y="648"/>
                    </a:lnTo>
                    <a:lnTo>
                      <a:pt x="280" y="1050"/>
                    </a:lnTo>
                    <a:lnTo>
                      <a:pt x="158" y="1470"/>
                    </a:lnTo>
                    <a:lnTo>
                      <a:pt x="70" y="1872"/>
                    </a:lnTo>
                    <a:lnTo>
                      <a:pt x="18" y="2222"/>
                    </a:lnTo>
                    <a:lnTo>
                      <a:pt x="0" y="2484"/>
                    </a:lnTo>
                    <a:lnTo>
                      <a:pt x="0" y="2589"/>
                    </a:lnTo>
                    <a:lnTo>
                      <a:pt x="18" y="2659"/>
                    </a:lnTo>
                    <a:lnTo>
                      <a:pt x="35" y="2729"/>
                    </a:lnTo>
                    <a:lnTo>
                      <a:pt x="70" y="2799"/>
                    </a:lnTo>
                    <a:lnTo>
                      <a:pt x="105" y="2834"/>
                    </a:lnTo>
                    <a:lnTo>
                      <a:pt x="158" y="2886"/>
                    </a:lnTo>
                    <a:lnTo>
                      <a:pt x="280" y="2939"/>
                    </a:lnTo>
                    <a:lnTo>
                      <a:pt x="420" y="2956"/>
                    </a:lnTo>
                    <a:lnTo>
                      <a:pt x="595" y="2974"/>
                    </a:lnTo>
                    <a:lnTo>
                      <a:pt x="1347" y="2974"/>
                    </a:lnTo>
                    <a:lnTo>
                      <a:pt x="1522" y="2956"/>
                    </a:lnTo>
                    <a:lnTo>
                      <a:pt x="1662" y="2939"/>
                    </a:lnTo>
                    <a:lnTo>
                      <a:pt x="1784" y="2886"/>
                    </a:lnTo>
                    <a:lnTo>
                      <a:pt x="1819" y="2834"/>
                    </a:lnTo>
                    <a:lnTo>
                      <a:pt x="1872" y="2799"/>
                    </a:lnTo>
                    <a:lnTo>
                      <a:pt x="1907" y="2729"/>
                    </a:lnTo>
                    <a:lnTo>
                      <a:pt x="1924" y="2659"/>
                    </a:lnTo>
                    <a:lnTo>
                      <a:pt x="1942" y="2589"/>
                    </a:lnTo>
                    <a:lnTo>
                      <a:pt x="1942" y="2484"/>
                    </a:lnTo>
                    <a:lnTo>
                      <a:pt x="1924" y="2222"/>
                    </a:lnTo>
                    <a:lnTo>
                      <a:pt x="1872" y="1872"/>
                    </a:lnTo>
                    <a:lnTo>
                      <a:pt x="1784" y="1470"/>
                    </a:lnTo>
                    <a:lnTo>
                      <a:pt x="1662" y="1050"/>
                    </a:lnTo>
                    <a:lnTo>
                      <a:pt x="1522" y="648"/>
                    </a:lnTo>
                    <a:lnTo>
                      <a:pt x="1434" y="473"/>
                    </a:lnTo>
                    <a:lnTo>
                      <a:pt x="1347" y="316"/>
                    </a:lnTo>
                    <a:lnTo>
                      <a:pt x="1260" y="176"/>
                    </a:lnTo>
                    <a:lnTo>
                      <a:pt x="1172" y="88"/>
                    </a:lnTo>
                    <a:lnTo>
                      <a:pt x="1067" y="18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27"/>
              <p:cNvSpPr/>
              <p:nvPr/>
            </p:nvSpPr>
            <p:spPr>
              <a:xfrm>
                <a:off x="4446200" y="-222350"/>
                <a:ext cx="7435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942" extrusionOk="0">
                    <a:moveTo>
                      <a:pt x="2484" y="0"/>
                    </a:moveTo>
                    <a:lnTo>
                      <a:pt x="2239" y="18"/>
                    </a:lnTo>
                    <a:lnTo>
                      <a:pt x="1872" y="70"/>
                    </a:lnTo>
                    <a:lnTo>
                      <a:pt x="1470" y="158"/>
                    </a:lnTo>
                    <a:lnTo>
                      <a:pt x="1050" y="280"/>
                    </a:lnTo>
                    <a:lnTo>
                      <a:pt x="648" y="420"/>
                    </a:lnTo>
                    <a:lnTo>
                      <a:pt x="473" y="508"/>
                    </a:lnTo>
                    <a:lnTo>
                      <a:pt x="316" y="595"/>
                    </a:lnTo>
                    <a:lnTo>
                      <a:pt x="176" y="682"/>
                    </a:lnTo>
                    <a:lnTo>
                      <a:pt x="88" y="770"/>
                    </a:lnTo>
                    <a:lnTo>
                      <a:pt x="18" y="875"/>
                    </a:lnTo>
                    <a:lnTo>
                      <a:pt x="1" y="910"/>
                    </a:lnTo>
                    <a:lnTo>
                      <a:pt x="1" y="962"/>
                    </a:lnTo>
                    <a:lnTo>
                      <a:pt x="1" y="1015"/>
                    </a:lnTo>
                    <a:lnTo>
                      <a:pt x="18" y="1067"/>
                    </a:lnTo>
                    <a:lnTo>
                      <a:pt x="88" y="1172"/>
                    </a:lnTo>
                    <a:lnTo>
                      <a:pt x="176" y="1260"/>
                    </a:lnTo>
                    <a:lnTo>
                      <a:pt x="316" y="1347"/>
                    </a:lnTo>
                    <a:lnTo>
                      <a:pt x="473" y="1434"/>
                    </a:lnTo>
                    <a:lnTo>
                      <a:pt x="648" y="1504"/>
                    </a:lnTo>
                    <a:lnTo>
                      <a:pt x="1050" y="1662"/>
                    </a:lnTo>
                    <a:lnTo>
                      <a:pt x="1470" y="1767"/>
                    </a:lnTo>
                    <a:lnTo>
                      <a:pt x="1872" y="1872"/>
                    </a:lnTo>
                    <a:lnTo>
                      <a:pt x="2239" y="1924"/>
                    </a:lnTo>
                    <a:lnTo>
                      <a:pt x="2484" y="1942"/>
                    </a:lnTo>
                    <a:lnTo>
                      <a:pt x="2589" y="1942"/>
                    </a:lnTo>
                    <a:lnTo>
                      <a:pt x="2659" y="1924"/>
                    </a:lnTo>
                    <a:lnTo>
                      <a:pt x="2729" y="1889"/>
                    </a:lnTo>
                    <a:lnTo>
                      <a:pt x="2799" y="1872"/>
                    </a:lnTo>
                    <a:lnTo>
                      <a:pt x="2851" y="1819"/>
                    </a:lnTo>
                    <a:lnTo>
                      <a:pt x="2886" y="1767"/>
                    </a:lnTo>
                    <a:lnTo>
                      <a:pt x="2939" y="1662"/>
                    </a:lnTo>
                    <a:lnTo>
                      <a:pt x="2974" y="1504"/>
                    </a:lnTo>
                    <a:lnTo>
                      <a:pt x="2974" y="1347"/>
                    </a:lnTo>
                    <a:lnTo>
                      <a:pt x="2974" y="962"/>
                    </a:lnTo>
                    <a:lnTo>
                      <a:pt x="2974" y="595"/>
                    </a:lnTo>
                    <a:lnTo>
                      <a:pt x="2974" y="420"/>
                    </a:lnTo>
                    <a:lnTo>
                      <a:pt x="2939" y="280"/>
                    </a:lnTo>
                    <a:lnTo>
                      <a:pt x="2886" y="158"/>
                    </a:lnTo>
                    <a:lnTo>
                      <a:pt x="2851" y="105"/>
                    </a:lnTo>
                    <a:lnTo>
                      <a:pt x="2799" y="70"/>
                    </a:lnTo>
                    <a:lnTo>
                      <a:pt x="2729" y="35"/>
                    </a:lnTo>
                    <a:lnTo>
                      <a:pt x="2659" y="18"/>
                    </a:lnTo>
                    <a:lnTo>
                      <a:pt x="25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27"/>
              <p:cNvSpPr/>
              <p:nvPr/>
            </p:nvSpPr>
            <p:spPr>
              <a:xfrm>
                <a:off x="4322500" y="-222350"/>
                <a:ext cx="743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942" extrusionOk="0">
                    <a:moveTo>
                      <a:pt x="385" y="0"/>
                    </a:moveTo>
                    <a:lnTo>
                      <a:pt x="297" y="18"/>
                    </a:lnTo>
                    <a:lnTo>
                      <a:pt x="227" y="35"/>
                    </a:lnTo>
                    <a:lnTo>
                      <a:pt x="175" y="70"/>
                    </a:lnTo>
                    <a:lnTo>
                      <a:pt x="123" y="105"/>
                    </a:lnTo>
                    <a:lnTo>
                      <a:pt x="88" y="158"/>
                    </a:lnTo>
                    <a:lnTo>
                      <a:pt x="35" y="280"/>
                    </a:lnTo>
                    <a:lnTo>
                      <a:pt x="0" y="420"/>
                    </a:lnTo>
                    <a:lnTo>
                      <a:pt x="0" y="595"/>
                    </a:lnTo>
                    <a:lnTo>
                      <a:pt x="0" y="962"/>
                    </a:lnTo>
                    <a:lnTo>
                      <a:pt x="0" y="1347"/>
                    </a:lnTo>
                    <a:lnTo>
                      <a:pt x="0" y="1504"/>
                    </a:lnTo>
                    <a:lnTo>
                      <a:pt x="35" y="1662"/>
                    </a:lnTo>
                    <a:lnTo>
                      <a:pt x="88" y="1767"/>
                    </a:lnTo>
                    <a:lnTo>
                      <a:pt x="123" y="1819"/>
                    </a:lnTo>
                    <a:lnTo>
                      <a:pt x="175" y="1872"/>
                    </a:lnTo>
                    <a:lnTo>
                      <a:pt x="227" y="1889"/>
                    </a:lnTo>
                    <a:lnTo>
                      <a:pt x="297" y="1924"/>
                    </a:lnTo>
                    <a:lnTo>
                      <a:pt x="385" y="1942"/>
                    </a:lnTo>
                    <a:lnTo>
                      <a:pt x="472" y="1942"/>
                    </a:lnTo>
                    <a:lnTo>
                      <a:pt x="735" y="1924"/>
                    </a:lnTo>
                    <a:lnTo>
                      <a:pt x="1102" y="1872"/>
                    </a:lnTo>
                    <a:lnTo>
                      <a:pt x="1504" y="1767"/>
                    </a:lnTo>
                    <a:lnTo>
                      <a:pt x="1924" y="1662"/>
                    </a:lnTo>
                    <a:lnTo>
                      <a:pt x="2326" y="1504"/>
                    </a:lnTo>
                    <a:lnTo>
                      <a:pt x="2501" y="1434"/>
                    </a:lnTo>
                    <a:lnTo>
                      <a:pt x="2658" y="1347"/>
                    </a:lnTo>
                    <a:lnTo>
                      <a:pt x="2781" y="1260"/>
                    </a:lnTo>
                    <a:lnTo>
                      <a:pt x="2885" y="1172"/>
                    </a:lnTo>
                    <a:lnTo>
                      <a:pt x="2955" y="1067"/>
                    </a:lnTo>
                    <a:lnTo>
                      <a:pt x="2973" y="1015"/>
                    </a:lnTo>
                    <a:lnTo>
                      <a:pt x="2973" y="962"/>
                    </a:lnTo>
                    <a:lnTo>
                      <a:pt x="2973" y="910"/>
                    </a:lnTo>
                    <a:lnTo>
                      <a:pt x="2955" y="875"/>
                    </a:lnTo>
                    <a:lnTo>
                      <a:pt x="2885" y="770"/>
                    </a:lnTo>
                    <a:lnTo>
                      <a:pt x="2781" y="682"/>
                    </a:lnTo>
                    <a:lnTo>
                      <a:pt x="2658" y="595"/>
                    </a:lnTo>
                    <a:lnTo>
                      <a:pt x="2501" y="508"/>
                    </a:lnTo>
                    <a:lnTo>
                      <a:pt x="2326" y="420"/>
                    </a:lnTo>
                    <a:lnTo>
                      <a:pt x="1924" y="280"/>
                    </a:lnTo>
                    <a:lnTo>
                      <a:pt x="1504" y="158"/>
                    </a:lnTo>
                    <a:lnTo>
                      <a:pt x="1102" y="70"/>
                    </a:lnTo>
                    <a:lnTo>
                      <a:pt x="735" y="18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27"/>
              <p:cNvSpPr/>
              <p:nvPr/>
            </p:nvSpPr>
            <p:spPr>
              <a:xfrm>
                <a:off x="443702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417" y="0"/>
                    </a:moveTo>
                    <a:lnTo>
                      <a:pt x="1347" y="18"/>
                    </a:lnTo>
                    <a:lnTo>
                      <a:pt x="1295" y="53"/>
                    </a:lnTo>
                    <a:lnTo>
                      <a:pt x="1225" y="105"/>
                    </a:lnTo>
                    <a:lnTo>
                      <a:pt x="1155" y="158"/>
                    </a:lnTo>
                    <a:lnTo>
                      <a:pt x="980" y="367"/>
                    </a:lnTo>
                    <a:lnTo>
                      <a:pt x="770" y="647"/>
                    </a:lnTo>
                    <a:lnTo>
                      <a:pt x="543" y="997"/>
                    </a:lnTo>
                    <a:lnTo>
                      <a:pt x="333" y="1382"/>
                    </a:lnTo>
                    <a:lnTo>
                      <a:pt x="158" y="1766"/>
                    </a:lnTo>
                    <a:lnTo>
                      <a:pt x="88" y="1959"/>
                    </a:lnTo>
                    <a:lnTo>
                      <a:pt x="36" y="2116"/>
                    </a:lnTo>
                    <a:lnTo>
                      <a:pt x="1" y="2273"/>
                    </a:lnTo>
                    <a:lnTo>
                      <a:pt x="1" y="2413"/>
                    </a:lnTo>
                    <a:lnTo>
                      <a:pt x="18" y="2518"/>
                    </a:lnTo>
                    <a:lnTo>
                      <a:pt x="53" y="2571"/>
                    </a:lnTo>
                    <a:lnTo>
                      <a:pt x="71" y="2606"/>
                    </a:lnTo>
                    <a:lnTo>
                      <a:pt x="123" y="2641"/>
                    </a:lnTo>
                    <a:lnTo>
                      <a:pt x="158" y="2658"/>
                    </a:lnTo>
                    <a:lnTo>
                      <a:pt x="281" y="2693"/>
                    </a:lnTo>
                    <a:lnTo>
                      <a:pt x="420" y="2693"/>
                    </a:lnTo>
                    <a:lnTo>
                      <a:pt x="560" y="2658"/>
                    </a:lnTo>
                    <a:lnTo>
                      <a:pt x="735" y="2606"/>
                    </a:lnTo>
                    <a:lnTo>
                      <a:pt x="928" y="2536"/>
                    </a:lnTo>
                    <a:lnTo>
                      <a:pt x="1295" y="2361"/>
                    </a:lnTo>
                    <a:lnTo>
                      <a:pt x="1680" y="2151"/>
                    </a:lnTo>
                    <a:lnTo>
                      <a:pt x="2047" y="1924"/>
                    </a:lnTo>
                    <a:lnTo>
                      <a:pt x="2327" y="1714"/>
                    </a:lnTo>
                    <a:lnTo>
                      <a:pt x="2536" y="1539"/>
                    </a:lnTo>
                    <a:lnTo>
                      <a:pt x="2589" y="1469"/>
                    </a:lnTo>
                    <a:lnTo>
                      <a:pt x="2641" y="1399"/>
                    </a:lnTo>
                    <a:lnTo>
                      <a:pt x="2676" y="1329"/>
                    </a:lnTo>
                    <a:lnTo>
                      <a:pt x="2694" y="1277"/>
                    </a:lnTo>
                    <a:lnTo>
                      <a:pt x="2694" y="1207"/>
                    </a:lnTo>
                    <a:lnTo>
                      <a:pt x="2694" y="1137"/>
                    </a:lnTo>
                    <a:lnTo>
                      <a:pt x="2641" y="1014"/>
                    </a:lnTo>
                    <a:lnTo>
                      <a:pt x="2554" y="892"/>
                    </a:lnTo>
                    <a:lnTo>
                      <a:pt x="2449" y="770"/>
                    </a:lnTo>
                    <a:lnTo>
                      <a:pt x="2187" y="507"/>
                    </a:lnTo>
                    <a:lnTo>
                      <a:pt x="1924" y="245"/>
                    </a:lnTo>
                    <a:lnTo>
                      <a:pt x="1784" y="123"/>
                    </a:lnTo>
                    <a:lnTo>
                      <a:pt x="1662" y="53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27"/>
              <p:cNvSpPr/>
              <p:nvPr/>
            </p:nvSpPr>
            <p:spPr>
              <a:xfrm>
                <a:off x="433867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273" y="1"/>
                    </a:moveTo>
                    <a:lnTo>
                      <a:pt x="2116" y="36"/>
                    </a:lnTo>
                    <a:lnTo>
                      <a:pt x="1959" y="71"/>
                    </a:lnTo>
                    <a:lnTo>
                      <a:pt x="1766" y="141"/>
                    </a:lnTo>
                    <a:lnTo>
                      <a:pt x="1382" y="333"/>
                    </a:lnTo>
                    <a:lnTo>
                      <a:pt x="997" y="543"/>
                    </a:lnTo>
                    <a:lnTo>
                      <a:pt x="647" y="770"/>
                    </a:lnTo>
                    <a:lnTo>
                      <a:pt x="367" y="980"/>
                    </a:lnTo>
                    <a:lnTo>
                      <a:pt x="158" y="1155"/>
                    </a:lnTo>
                    <a:lnTo>
                      <a:pt x="105" y="1225"/>
                    </a:lnTo>
                    <a:lnTo>
                      <a:pt x="53" y="1295"/>
                    </a:lnTo>
                    <a:lnTo>
                      <a:pt x="18" y="1347"/>
                    </a:lnTo>
                    <a:lnTo>
                      <a:pt x="0" y="1417"/>
                    </a:lnTo>
                    <a:lnTo>
                      <a:pt x="0" y="1487"/>
                    </a:lnTo>
                    <a:lnTo>
                      <a:pt x="0" y="1540"/>
                    </a:lnTo>
                    <a:lnTo>
                      <a:pt x="53" y="1662"/>
                    </a:lnTo>
                    <a:lnTo>
                      <a:pt x="123" y="1784"/>
                    </a:lnTo>
                    <a:lnTo>
                      <a:pt x="245" y="1907"/>
                    </a:lnTo>
                    <a:lnTo>
                      <a:pt x="507" y="2187"/>
                    </a:lnTo>
                    <a:lnTo>
                      <a:pt x="770" y="2449"/>
                    </a:lnTo>
                    <a:lnTo>
                      <a:pt x="892" y="2554"/>
                    </a:lnTo>
                    <a:lnTo>
                      <a:pt x="1032" y="2641"/>
                    </a:lnTo>
                    <a:lnTo>
                      <a:pt x="1154" y="2676"/>
                    </a:lnTo>
                    <a:lnTo>
                      <a:pt x="1207" y="2694"/>
                    </a:lnTo>
                    <a:lnTo>
                      <a:pt x="1277" y="2694"/>
                    </a:lnTo>
                    <a:lnTo>
                      <a:pt x="1329" y="2676"/>
                    </a:lnTo>
                    <a:lnTo>
                      <a:pt x="1399" y="2641"/>
                    </a:lnTo>
                    <a:lnTo>
                      <a:pt x="1469" y="2589"/>
                    </a:lnTo>
                    <a:lnTo>
                      <a:pt x="1539" y="2519"/>
                    </a:lnTo>
                    <a:lnTo>
                      <a:pt x="1714" y="2327"/>
                    </a:lnTo>
                    <a:lnTo>
                      <a:pt x="1924" y="2029"/>
                    </a:lnTo>
                    <a:lnTo>
                      <a:pt x="2151" y="1680"/>
                    </a:lnTo>
                    <a:lnTo>
                      <a:pt x="2361" y="1295"/>
                    </a:lnTo>
                    <a:lnTo>
                      <a:pt x="2536" y="910"/>
                    </a:lnTo>
                    <a:lnTo>
                      <a:pt x="2606" y="735"/>
                    </a:lnTo>
                    <a:lnTo>
                      <a:pt x="2658" y="560"/>
                    </a:lnTo>
                    <a:lnTo>
                      <a:pt x="2693" y="403"/>
                    </a:lnTo>
                    <a:lnTo>
                      <a:pt x="2693" y="281"/>
                    </a:lnTo>
                    <a:lnTo>
                      <a:pt x="2676" y="158"/>
                    </a:lnTo>
                    <a:lnTo>
                      <a:pt x="2641" y="123"/>
                    </a:lnTo>
                    <a:lnTo>
                      <a:pt x="2606" y="71"/>
                    </a:lnTo>
                    <a:lnTo>
                      <a:pt x="2571" y="36"/>
                    </a:lnTo>
                    <a:lnTo>
                      <a:pt x="2536" y="18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27"/>
              <p:cNvSpPr/>
              <p:nvPr/>
            </p:nvSpPr>
            <p:spPr>
              <a:xfrm>
                <a:off x="443702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81" y="1"/>
                    </a:moveTo>
                    <a:lnTo>
                      <a:pt x="158" y="18"/>
                    </a:lnTo>
                    <a:lnTo>
                      <a:pt x="123" y="36"/>
                    </a:lnTo>
                    <a:lnTo>
                      <a:pt x="71" y="71"/>
                    </a:lnTo>
                    <a:lnTo>
                      <a:pt x="53" y="123"/>
                    </a:lnTo>
                    <a:lnTo>
                      <a:pt x="18" y="158"/>
                    </a:lnTo>
                    <a:lnTo>
                      <a:pt x="1" y="281"/>
                    </a:lnTo>
                    <a:lnTo>
                      <a:pt x="1" y="403"/>
                    </a:lnTo>
                    <a:lnTo>
                      <a:pt x="36" y="560"/>
                    </a:lnTo>
                    <a:lnTo>
                      <a:pt x="88" y="735"/>
                    </a:lnTo>
                    <a:lnTo>
                      <a:pt x="158" y="910"/>
                    </a:lnTo>
                    <a:lnTo>
                      <a:pt x="333" y="1295"/>
                    </a:lnTo>
                    <a:lnTo>
                      <a:pt x="543" y="1680"/>
                    </a:lnTo>
                    <a:lnTo>
                      <a:pt x="770" y="2029"/>
                    </a:lnTo>
                    <a:lnTo>
                      <a:pt x="980" y="2327"/>
                    </a:lnTo>
                    <a:lnTo>
                      <a:pt x="1155" y="2519"/>
                    </a:lnTo>
                    <a:lnTo>
                      <a:pt x="1225" y="2589"/>
                    </a:lnTo>
                    <a:lnTo>
                      <a:pt x="1295" y="2641"/>
                    </a:lnTo>
                    <a:lnTo>
                      <a:pt x="1347" y="2676"/>
                    </a:lnTo>
                    <a:lnTo>
                      <a:pt x="1417" y="2694"/>
                    </a:lnTo>
                    <a:lnTo>
                      <a:pt x="1487" y="2694"/>
                    </a:lnTo>
                    <a:lnTo>
                      <a:pt x="1540" y="2676"/>
                    </a:lnTo>
                    <a:lnTo>
                      <a:pt x="1662" y="2641"/>
                    </a:lnTo>
                    <a:lnTo>
                      <a:pt x="1784" y="2554"/>
                    </a:lnTo>
                    <a:lnTo>
                      <a:pt x="1924" y="2449"/>
                    </a:lnTo>
                    <a:lnTo>
                      <a:pt x="2187" y="2187"/>
                    </a:lnTo>
                    <a:lnTo>
                      <a:pt x="2449" y="1907"/>
                    </a:lnTo>
                    <a:lnTo>
                      <a:pt x="2554" y="1784"/>
                    </a:lnTo>
                    <a:lnTo>
                      <a:pt x="2641" y="1662"/>
                    </a:lnTo>
                    <a:lnTo>
                      <a:pt x="2694" y="1540"/>
                    </a:lnTo>
                    <a:lnTo>
                      <a:pt x="2694" y="1487"/>
                    </a:lnTo>
                    <a:lnTo>
                      <a:pt x="2694" y="1417"/>
                    </a:lnTo>
                    <a:lnTo>
                      <a:pt x="2676" y="1347"/>
                    </a:lnTo>
                    <a:lnTo>
                      <a:pt x="2641" y="1295"/>
                    </a:lnTo>
                    <a:lnTo>
                      <a:pt x="2589" y="1225"/>
                    </a:lnTo>
                    <a:lnTo>
                      <a:pt x="2536" y="1155"/>
                    </a:lnTo>
                    <a:lnTo>
                      <a:pt x="2327" y="980"/>
                    </a:lnTo>
                    <a:lnTo>
                      <a:pt x="2047" y="770"/>
                    </a:lnTo>
                    <a:lnTo>
                      <a:pt x="1680" y="543"/>
                    </a:lnTo>
                    <a:lnTo>
                      <a:pt x="1295" y="333"/>
                    </a:lnTo>
                    <a:lnTo>
                      <a:pt x="928" y="141"/>
                    </a:lnTo>
                    <a:lnTo>
                      <a:pt x="735" y="71"/>
                    </a:lnTo>
                    <a:lnTo>
                      <a:pt x="560" y="36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27"/>
              <p:cNvSpPr/>
              <p:nvPr/>
            </p:nvSpPr>
            <p:spPr>
              <a:xfrm>
                <a:off x="433867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154" y="0"/>
                    </a:moveTo>
                    <a:lnTo>
                      <a:pt x="1032" y="53"/>
                    </a:lnTo>
                    <a:lnTo>
                      <a:pt x="892" y="123"/>
                    </a:lnTo>
                    <a:lnTo>
                      <a:pt x="770" y="245"/>
                    </a:lnTo>
                    <a:lnTo>
                      <a:pt x="507" y="507"/>
                    </a:lnTo>
                    <a:lnTo>
                      <a:pt x="245" y="770"/>
                    </a:lnTo>
                    <a:lnTo>
                      <a:pt x="123" y="892"/>
                    </a:lnTo>
                    <a:lnTo>
                      <a:pt x="53" y="1014"/>
                    </a:lnTo>
                    <a:lnTo>
                      <a:pt x="0" y="1137"/>
                    </a:lnTo>
                    <a:lnTo>
                      <a:pt x="0" y="1207"/>
                    </a:lnTo>
                    <a:lnTo>
                      <a:pt x="0" y="1277"/>
                    </a:lnTo>
                    <a:lnTo>
                      <a:pt x="18" y="1329"/>
                    </a:lnTo>
                    <a:lnTo>
                      <a:pt x="53" y="1399"/>
                    </a:lnTo>
                    <a:lnTo>
                      <a:pt x="105" y="1469"/>
                    </a:lnTo>
                    <a:lnTo>
                      <a:pt x="158" y="1539"/>
                    </a:lnTo>
                    <a:lnTo>
                      <a:pt x="367" y="1714"/>
                    </a:lnTo>
                    <a:lnTo>
                      <a:pt x="647" y="1924"/>
                    </a:lnTo>
                    <a:lnTo>
                      <a:pt x="997" y="2151"/>
                    </a:lnTo>
                    <a:lnTo>
                      <a:pt x="1382" y="2361"/>
                    </a:lnTo>
                    <a:lnTo>
                      <a:pt x="1766" y="2536"/>
                    </a:lnTo>
                    <a:lnTo>
                      <a:pt x="1959" y="2606"/>
                    </a:lnTo>
                    <a:lnTo>
                      <a:pt x="2116" y="2658"/>
                    </a:lnTo>
                    <a:lnTo>
                      <a:pt x="2273" y="2693"/>
                    </a:lnTo>
                    <a:lnTo>
                      <a:pt x="2413" y="2693"/>
                    </a:lnTo>
                    <a:lnTo>
                      <a:pt x="2536" y="2658"/>
                    </a:lnTo>
                    <a:lnTo>
                      <a:pt x="2571" y="2641"/>
                    </a:lnTo>
                    <a:lnTo>
                      <a:pt x="2606" y="2606"/>
                    </a:lnTo>
                    <a:lnTo>
                      <a:pt x="2641" y="2571"/>
                    </a:lnTo>
                    <a:lnTo>
                      <a:pt x="2676" y="2518"/>
                    </a:lnTo>
                    <a:lnTo>
                      <a:pt x="2693" y="2413"/>
                    </a:lnTo>
                    <a:lnTo>
                      <a:pt x="2693" y="2273"/>
                    </a:lnTo>
                    <a:lnTo>
                      <a:pt x="2658" y="2116"/>
                    </a:lnTo>
                    <a:lnTo>
                      <a:pt x="2606" y="1959"/>
                    </a:lnTo>
                    <a:lnTo>
                      <a:pt x="2536" y="1766"/>
                    </a:lnTo>
                    <a:lnTo>
                      <a:pt x="2361" y="1382"/>
                    </a:lnTo>
                    <a:lnTo>
                      <a:pt x="2151" y="997"/>
                    </a:lnTo>
                    <a:lnTo>
                      <a:pt x="1924" y="647"/>
                    </a:lnTo>
                    <a:lnTo>
                      <a:pt x="1714" y="367"/>
                    </a:lnTo>
                    <a:lnTo>
                      <a:pt x="1539" y="158"/>
                    </a:lnTo>
                    <a:lnTo>
                      <a:pt x="1469" y="105"/>
                    </a:lnTo>
                    <a:lnTo>
                      <a:pt x="1399" y="53"/>
                    </a:lnTo>
                    <a:lnTo>
                      <a:pt x="1329" y="18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27"/>
              <p:cNvSpPr/>
              <p:nvPr/>
            </p:nvSpPr>
            <p:spPr>
              <a:xfrm>
                <a:off x="4555075" y="-299725"/>
                <a:ext cx="2365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1697" extrusionOk="0">
                    <a:moveTo>
                      <a:pt x="9461" y="0"/>
                    </a:moveTo>
                    <a:lnTo>
                      <a:pt x="0" y="297"/>
                    </a:lnTo>
                    <a:lnTo>
                      <a:pt x="158" y="1259"/>
                    </a:lnTo>
                    <a:lnTo>
                      <a:pt x="9461" y="1696"/>
                    </a:lnTo>
                    <a:lnTo>
                      <a:pt x="946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27"/>
              <p:cNvSpPr/>
              <p:nvPr/>
            </p:nvSpPr>
            <p:spPr>
              <a:xfrm>
                <a:off x="4565575" y="-230225"/>
                <a:ext cx="22472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1715" extrusionOk="0">
                    <a:moveTo>
                      <a:pt x="0" y="1"/>
                    </a:moveTo>
                    <a:lnTo>
                      <a:pt x="35" y="1714"/>
                    </a:lnTo>
                    <a:lnTo>
                      <a:pt x="8988" y="1714"/>
                    </a:lnTo>
                    <a:lnTo>
                      <a:pt x="89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27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27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11" name="Google Shape;2411;p27"/>
          <p:cNvGrpSpPr/>
          <p:nvPr/>
        </p:nvGrpSpPr>
        <p:grpSpPr>
          <a:xfrm flipH="1">
            <a:off x="12026" y="1521045"/>
            <a:ext cx="679063" cy="1660710"/>
            <a:chOff x="8460176" y="1598845"/>
            <a:chExt cx="679063" cy="1660710"/>
          </a:xfrm>
        </p:grpSpPr>
        <p:sp>
          <p:nvSpPr>
            <p:cNvPr id="2412" name="Google Shape;2412;p27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fill="none" extrusionOk="0">
                  <a:moveTo>
                    <a:pt x="1" y="5230"/>
                  </a:move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lnTo>
                    <a:pt x="1" y="52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8460176" y="1598845"/>
              <a:ext cx="635151" cy="298646"/>
            </a:xfrm>
            <a:custGeom>
              <a:avLst/>
              <a:gdLst/>
              <a:ahLst/>
              <a:cxnLst/>
              <a:rect l="l" t="t" r="r" b="b"/>
              <a:pathLst>
                <a:path w="11123" h="5230" extrusionOk="0">
                  <a:moveTo>
                    <a:pt x="11123" y="1"/>
                  </a:moveTo>
                  <a:lnTo>
                    <a:pt x="1" y="3009"/>
                  </a:lnTo>
                  <a:lnTo>
                    <a:pt x="176" y="5230"/>
                  </a:lnTo>
                  <a:lnTo>
                    <a:pt x="11123" y="3971"/>
                  </a:lnTo>
                  <a:lnTo>
                    <a:pt x="11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8494152" y="1729666"/>
              <a:ext cx="58930" cy="126882"/>
            </a:xfrm>
            <a:custGeom>
              <a:avLst/>
              <a:gdLst/>
              <a:ahLst/>
              <a:cxnLst/>
              <a:rect l="l" t="t" r="r" b="b"/>
              <a:pathLst>
                <a:path w="1032" h="2222" extrusionOk="0">
                  <a:moveTo>
                    <a:pt x="490" y="1"/>
                  </a:moveTo>
                  <a:lnTo>
                    <a:pt x="0" y="71"/>
                  </a:lnTo>
                  <a:lnTo>
                    <a:pt x="210" y="1854"/>
                  </a:lnTo>
                  <a:lnTo>
                    <a:pt x="228" y="1942"/>
                  </a:lnTo>
                  <a:lnTo>
                    <a:pt x="263" y="2012"/>
                  </a:lnTo>
                  <a:lnTo>
                    <a:pt x="315" y="2082"/>
                  </a:lnTo>
                  <a:lnTo>
                    <a:pt x="367" y="2134"/>
                  </a:lnTo>
                  <a:lnTo>
                    <a:pt x="437" y="2169"/>
                  </a:lnTo>
                  <a:lnTo>
                    <a:pt x="507" y="2204"/>
                  </a:lnTo>
                  <a:lnTo>
                    <a:pt x="595" y="2222"/>
                  </a:lnTo>
                  <a:lnTo>
                    <a:pt x="665" y="2222"/>
                  </a:lnTo>
                  <a:lnTo>
                    <a:pt x="752" y="2187"/>
                  </a:lnTo>
                  <a:lnTo>
                    <a:pt x="840" y="2152"/>
                  </a:lnTo>
                  <a:lnTo>
                    <a:pt x="910" y="2099"/>
                  </a:lnTo>
                  <a:lnTo>
                    <a:pt x="962" y="2029"/>
                  </a:lnTo>
                  <a:lnTo>
                    <a:pt x="997" y="1942"/>
                  </a:lnTo>
                  <a:lnTo>
                    <a:pt x="1015" y="1872"/>
                  </a:lnTo>
                  <a:lnTo>
                    <a:pt x="1032" y="1784"/>
                  </a:lnTo>
                  <a:lnTo>
                    <a:pt x="1015" y="1680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8631940" y="1689752"/>
              <a:ext cx="63955" cy="138873"/>
            </a:xfrm>
            <a:custGeom>
              <a:avLst/>
              <a:gdLst/>
              <a:ahLst/>
              <a:cxnLst/>
              <a:rect l="l" t="t" r="r" b="b"/>
              <a:pathLst>
                <a:path w="1120" h="2432" extrusionOk="0">
                  <a:moveTo>
                    <a:pt x="525" y="0"/>
                  </a:moveTo>
                  <a:lnTo>
                    <a:pt x="0" y="88"/>
                  </a:lnTo>
                  <a:lnTo>
                    <a:pt x="228" y="2029"/>
                  </a:lnTo>
                  <a:lnTo>
                    <a:pt x="245" y="2116"/>
                  </a:lnTo>
                  <a:lnTo>
                    <a:pt x="298" y="2204"/>
                  </a:lnTo>
                  <a:lnTo>
                    <a:pt x="333" y="2274"/>
                  </a:lnTo>
                  <a:lnTo>
                    <a:pt x="403" y="2326"/>
                  </a:lnTo>
                  <a:lnTo>
                    <a:pt x="473" y="2379"/>
                  </a:lnTo>
                  <a:lnTo>
                    <a:pt x="560" y="2414"/>
                  </a:lnTo>
                  <a:lnTo>
                    <a:pt x="648" y="2431"/>
                  </a:lnTo>
                  <a:lnTo>
                    <a:pt x="735" y="2414"/>
                  </a:lnTo>
                  <a:lnTo>
                    <a:pt x="840" y="2396"/>
                  </a:lnTo>
                  <a:lnTo>
                    <a:pt x="927" y="2344"/>
                  </a:lnTo>
                  <a:lnTo>
                    <a:pt x="997" y="2291"/>
                  </a:lnTo>
                  <a:lnTo>
                    <a:pt x="1050" y="2221"/>
                  </a:lnTo>
                  <a:lnTo>
                    <a:pt x="1102" y="2134"/>
                  </a:lnTo>
                  <a:lnTo>
                    <a:pt x="1120" y="2046"/>
                  </a:lnTo>
                  <a:lnTo>
                    <a:pt x="1120" y="1941"/>
                  </a:lnTo>
                  <a:lnTo>
                    <a:pt x="1102" y="1836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7"/>
            <p:cNvSpPr/>
            <p:nvPr/>
          </p:nvSpPr>
          <p:spPr>
            <a:xfrm>
              <a:off x="8781719" y="1654805"/>
              <a:ext cx="71949" cy="153834"/>
            </a:xfrm>
            <a:custGeom>
              <a:avLst/>
              <a:gdLst/>
              <a:ahLst/>
              <a:cxnLst/>
              <a:rect l="l" t="t" r="r" b="b"/>
              <a:pathLst>
                <a:path w="1260" h="2694" extrusionOk="0">
                  <a:moveTo>
                    <a:pt x="595" y="0"/>
                  </a:moveTo>
                  <a:lnTo>
                    <a:pt x="1" y="105"/>
                  </a:lnTo>
                  <a:lnTo>
                    <a:pt x="263" y="2256"/>
                  </a:lnTo>
                  <a:lnTo>
                    <a:pt x="280" y="2361"/>
                  </a:lnTo>
                  <a:lnTo>
                    <a:pt x="333" y="2448"/>
                  </a:lnTo>
                  <a:lnTo>
                    <a:pt x="385" y="2536"/>
                  </a:lnTo>
                  <a:lnTo>
                    <a:pt x="455" y="2606"/>
                  </a:lnTo>
                  <a:lnTo>
                    <a:pt x="543" y="2641"/>
                  </a:lnTo>
                  <a:lnTo>
                    <a:pt x="630" y="2676"/>
                  </a:lnTo>
                  <a:lnTo>
                    <a:pt x="718" y="2693"/>
                  </a:lnTo>
                  <a:lnTo>
                    <a:pt x="822" y="2693"/>
                  </a:lnTo>
                  <a:lnTo>
                    <a:pt x="945" y="2676"/>
                  </a:lnTo>
                  <a:lnTo>
                    <a:pt x="1032" y="2623"/>
                  </a:lnTo>
                  <a:lnTo>
                    <a:pt x="1120" y="2553"/>
                  </a:lnTo>
                  <a:lnTo>
                    <a:pt x="1172" y="2466"/>
                  </a:lnTo>
                  <a:lnTo>
                    <a:pt x="1225" y="2379"/>
                  </a:lnTo>
                  <a:lnTo>
                    <a:pt x="1260" y="2274"/>
                  </a:lnTo>
                  <a:lnTo>
                    <a:pt x="1260" y="2169"/>
                  </a:lnTo>
                  <a:lnTo>
                    <a:pt x="1242" y="206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AF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7"/>
            <p:cNvSpPr/>
            <p:nvPr/>
          </p:nvSpPr>
          <p:spPr>
            <a:xfrm>
              <a:off x="8943489" y="1613863"/>
              <a:ext cx="79943" cy="170794"/>
            </a:xfrm>
            <a:custGeom>
              <a:avLst/>
              <a:gdLst/>
              <a:ahLst/>
              <a:cxnLst/>
              <a:rect l="l" t="t" r="r" b="b"/>
              <a:pathLst>
                <a:path w="1400" h="2991" extrusionOk="0">
                  <a:moveTo>
                    <a:pt x="665" y="0"/>
                  </a:moveTo>
                  <a:lnTo>
                    <a:pt x="1" y="105"/>
                  </a:lnTo>
                  <a:lnTo>
                    <a:pt x="298" y="2501"/>
                  </a:lnTo>
                  <a:lnTo>
                    <a:pt x="315" y="2623"/>
                  </a:lnTo>
                  <a:lnTo>
                    <a:pt x="368" y="2711"/>
                  </a:lnTo>
                  <a:lnTo>
                    <a:pt x="438" y="2798"/>
                  </a:lnTo>
                  <a:lnTo>
                    <a:pt x="508" y="2886"/>
                  </a:lnTo>
                  <a:lnTo>
                    <a:pt x="595" y="2938"/>
                  </a:lnTo>
                  <a:lnTo>
                    <a:pt x="700" y="2973"/>
                  </a:lnTo>
                  <a:lnTo>
                    <a:pt x="805" y="2991"/>
                  </a:lnTo>
                  <a:lnTo>
                    <a:pt x="927" y="2991"/>
                  </a:lnTo>
                  <a:lnTo>
                    <a:pt x="1050" y="2956"/>
                  </a:lnTo>
                  <a:lnTo>
                    <a:pt x="1155" y="2903"/>
                  </a:lnTo>
                  <a:lnTo>
                    <a:pt x="1242" y="2833"/>
                  </a:lnTo>
                  <a:lnTo>
                    <a:pt x="1312" y="2728"/>
                  </a:lnTo>
                  <a:lnTo>
                    <a:pt x="1365" y="2623"/>
                  </a:lnTo>
                  <a:lnTo>
                    <a:pt x="1399" y="2518"/>
                  </a:lnTo>
                  <a:lnTo>
                    <a:pt x="1399" y="2396"/>
                  </a:lnTo>
                  <a:lnTo>
                    <a:pt x="1382" y="2274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8507114" y="1893435"/>
              <a:ext cx="184784" cy="21014"/>
            </a:xfrm>
            <a:custGeom>
              <a:avLst/>
              <a:gdLst/>
              <a:ahLst/>
              <a:cxnLst/>
              <a:rect l="l" t="t" r="r" b="b"/>
              <a:pathLst>
                <a:path w="3236" h="368" extrusionOk="0">
                  <a:moveTo>
                    <a:pt x="3236" y="1"/>
                  </a:moveTo>
                  <a:lnTo>
                    <a:pt x="1" y="246"/>
                  </a:lnTo>
                  <a:lnTo>
                    <a:pt x="3236" y="368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7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7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fill="none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7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rgbClr val="A1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7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fill="none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lnTo>
                    <a:pt x="110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7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extrusionOk="0">
                  <a:moveTo>
                    <a:pt x="1539" y="1"/>
                  </a:move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7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fill="none" extrusionOk="0">
                  <a:moveTo>
                    <a:pt x="1539" y="1"/>
                  </a:moveTo>
                  <a:lnTo>
                    <a:pt x="105" y="8062"/>
                  </a:ln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7"/>
            <p:cNvSpPr/>
            <p:nvPr/>
          </p:nvSpPr>
          <p:spPr>
            <a:xfrm>
              <a:off x="8650898" y="1703742"/>
              <a:ext cx="126882" cy="785902"/>
            </a:xfrm>
            <a:custGeom>
              <a:avLst/>
              <a:gdLst/>
              <a:ahLst/>
              <a:cxnLst/>
              <a:rect l="l" t="t" r="r" b="b"/>
              <a:pathLst>
                <a:path w="2222" h="13763" extrusionOk="0">
                  <a:moveTo>
                    <a:pt x="2099" y="0"/>
                  </a:moveTo>
                  <a:lnTo>
                    <a:pt x="1819" y="1277"/>
                  </a:lnTo>
                  <a:lnTo>
                    <a:pt x="1522" y="2693"/>
                  </a:lnTo>
                  <a:lnTo>
                    <a:pt x="1172" y="4477"/>
                  </a:lnTo>
                  <a:lnTo>
                    <a:pt x="823" y="6505"/>
                  </a:lnTo>
                  <a:lnTo>
                    <a:pt x="630" y="7590"/>
                  </a:lnTo>
                  <a:lnTo>
                    <a:pt x="473" y="8674"/>
                  </a:lnTo>
                  <a:lnTo>
                    <a:pt x="316" y="9775"/>
                  </a:lnTo>
                  <a:lnTo>
                    <a:pt x="193" y="10877"/>
                  </a:lnTo>
                  <a:lnTo>
                    <a:pt x="88" y="11926"/>
                  </a:lnTo>
                  <a:lnTo>
                    <a:pt x="1" y="12958"/>
                  </a:lnTo>
                  <a:lnTo>
                    <a:pt x="2222" y="1376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7"/>
            <p:cNvSpPr/>
            <p:nvPr/>
          </p:nvSpPr>
          <p:spPr>
            <a:xfrm>
              <a:off x="8705830" y="1627853"/>
              <a:ext cx="321601" cy="1541825"/>
            </a:xfrm>
            <a:custGeom>
              <a:avLst/>
              <a:gdLst/>
              <a:ahLst/>
              <a:cxnLst/>
              <a:rect l="l" t="t" r="r" b="b"/>
              <a:pathLst>
                <a:path w="5632" h="27001" extrusionOk="0">
                  <a:moveTo>
                    <a:pt x="1889" y="0"/>
                  </a:moveTo>
                  <a:lnTo>
                    <a:pt x="1819" y="18"/>
                  </a:lnTo>
                  <a:lnTo>
                    <a:pt x="1732" y="70"/>
                  </a:lnTo>
                  <a:lnTo>
                    <a:pt x="1662" y="157"/>
                  </a:lnTo>
                  <a:lnTo>
                    <a:pt x="1592" y="262"/>
                  </a:lnTo>
                  <a:lnTo>
                    <a:pt x="1504" y="402"/>
                  </a:lnTo>
                  <a:lnTo>
                    <a:pt x="1435" y="560"/>
                  </a:lnTo>
                  <a:lnTo>
                    <a:pt x="1347" y="752"/>
                  </a:lnTo>
                  <a:lnTo>
                    <a:pt x="1207" y="1207"/>
                  </a:lnTo>
                  <a:lnTo>
                    <a:pt x="1050" y="1784"/>
                  </a:lnTo>
                  <a:lnTo>
                    <a:pt x="910" y="2448"/>
                  </a:lnTo>
                  <a:lnTo>
                    <a:pt x="770" y="3218"/>
                  </a:lnTo>
                  <a:lnTo>
                    <a:pt x="648" y="4092"/>
                  </a:lnTo>
                  <a:lnTo>
                    <a:pt x="543" y="5054"/>
                  </a:lnTo>
                  <a:lnTo>
                    <a:pt x="438" y="6103"/>
                  </a:lnTo>
                  <a:lnTo>
                    <a:pt x="333" y="7257"/>
                  </a:lnTo>
                  <a:lnTo>
                    <a:pt x="263" y="8499"/>
                  </a:lnTo>
                  <a:lnTo>
                    <a:pt x="210" y="9810"/>
                  </a:lnTo>
                  <a:lnTo>
                    <a:pt x="175" y="11227"/>
                  </a:lnTo>
                  <a:lnTo>
                    <a:pt x="1" y="18921"/>
                  </a:lnTo>
                  <a:lnTo>
                    <a:pt x="525" y="19621"/>
                  </a:lnTo>
                  <a:lnTo>
                    <a:pt x="455" y="27000"/>
                  </a:lnTo>
                  <a:lnTo>
                    <a:pt x="910" y="26668"/>
                  </a:lnTo>
                  <a:lnTo>
                    <a:pt x="1400" y="26301"/>
                  </a:lnTo>
                  <a:lnTo>
                    <a:pt x="1959" y="25829"/>
                  </a:lnTo>
                  <a:lnTo>
                    <a:pt x="2256" y="25566"/>
                  </a:lnTo>
                  <a:lnTo>
                    <a:pt x="2554" y="25304"/>
                  </a:lnTo>
                  <a:lnTo>
                    <a:pt x="2833" y="25007"/>
                  </a:lnTo>
                  <a:lnTo>
                    <a:pt x="3113" y="24727"/>
                  </a:lnTo>
                  <a:lnTo>
                    <a:pt x="3341" y="24430"/>
                  </a:lnTo>
                  <a:lnTo>
                    <a:pt x="3568" y="24150"/>
                  </a:lnTo>
                  <a:lnTo>
                    <a:pt x="3743" y="23870"/>
                  </a:lnTo>
                  <a:lnTo>
                    <a:pt x="3795" y="23730"/>
                  </a:lnTo>
                  <a:lnTo>
                    <a:pt x="3865" y="23590"/>
                  </a:lnTo>
                  <a:lnTo>
                    <a:pt x="3970" y="23328"/>
                  </a:lnTo>
                  <a:lnTo>
                    <a:pt x="4093" y="23083"/>
                  </a:lnTo>
                  <a:lnTo>
                    <a:pt x="4232" y="22856"/>
                  </a:lnTo>
                  <a:lnTo>
                    <a:pt x="4390" y="22611"/>
                  </a:lnTo>
                  <a:lnTo>
                    <a:pt x="4705" y="22104"/>
                  </a:lnTo>
                  <a:lnTo>
                    <a:pt x="4862" y="21807"/>
                  </a:lnTo>
                  <a:lnTo>
                    <a:pt x="5019" y="21509"/>
                  </a:lnTo>
                  <a:lnTo>
                    <a:pt x="5159" y="21160"/>
                  </a:lnTo>
                  <a:lnTo>
                    <a:pt x="5299" y="20775"/>
                  </a:lnTo>
                  <a:lnTo>
                    <a:pt x="5422" y="20338"/>
                  </a:lnTo>
                  <a:lnTo>
                    <a:pt x="5509" y="19848"/>
                  </a:lnTo>
                  <a:lnTo>
                    <a:pt x="5579" y="19306"/>
                  </a:lnTo>
                  <a:lnTo>
                    <a:pt x="5614" y="18694"/>
                  </a:lnTo>
                  <a:lnTo>
                    <a:pt x="5631" y="17994"/>
                  </a:lnTo>
                  <a:lnTo>
                    <a:pt x="5596" y="17225"/>
                  </a:lnTo>
                  <a:lnTo>
                    <a:pt x="5579" y="16788"/>
                  </a:lnTo>
                  <a:lnTo>
                    <a:pt x="5527" y="16316"/>
                  </a:lnTo>
                  <a:lnTo>
                    <a:pt x="5387" y="15249"/>
                  </a:lnTo>
                  <a:lnTo>
                    <a:pt x="5194" y="14025"/>
                  </a:lnTo>
                  <a:lnTo>
                    <a:pt x="4949" y="12713"/>
                  </a:lnTo>
                  <a:lnTo>
                    <a:pt x="4687" y="11332"/>
                  </a:lnTo>
                  <a:lnTo>
                    <a:pt x="4390" y="9898"/>
                  </a:lnTo>
                  <a:lnTo>
                    <a:pt x="4093" y="8464"/>
                  </a:lnTo>
                  <a:lnTo>
                    <a:pt x="3760" y="7030"/>
                  </a:lnTo>
                  <a:lnTo>
                    <a:pt x="3148" y="4372"/>
                  </a:lnTo>
                  <a:lnTo>
                    <a:pt x="2624" y="2168"/>
                  </a:lnTo>
                  <a:lnTo>
                    <a:pt x="2117" y="105"/>
                  </a:lnTo>
                  <a:lnTo>
                    <a:pt x="2047" y="35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7"/>
            <p:cNvSpPr/>
            <p:nvPr/>
          </p:nvSpPr>
          <p:spPr>
            <a:xfrm>
              <a:off x="8852640" y="2251923"/>
              <a:ext cx="125854" cy="697050"/>
            </a:xfrm>
            <a:custGeom>
              <a:avLst/>
              <a:gdLst/>
              <a:ahLst/>
              <a:cxnLst/>
              <a:rect l="l" t="t" r="r" b="b"/>
              <a:pathLst>
                <a:path w="2204" h="12207" extrusionOk="0">
                  <a:moveTo>
                    <a:pt x="18" y="1"/>
                  </a:moveTo>
                  <a:lnTo>
                    <a:pt x="0" y="36"/>
                  </a:lnTo>
                  <a:lnTo>
                    <a:pt x="18" y="245"/>
                  </a:lnTo>
                  <a:lnTo>
                    <a:pt x="88" y="1137"/>
                  </a:lnTo>
                  <a:lnTo>
                    <a:pt x="262" y="2536"/>
                  </a:lnTo>
                  <a:lnTo>
                    <a:pt x="472" y="4302"/>
                  </a:lnTo>
                  <a:lnTo>
                    <a:pt x="1504" y="12207"/>
                  </a:lnTo>
                  <a:lnTo>
                    <a:pt x="1661" y="11927"/>
                  </a:lnTo>
                  <a:lnTo>
                    <a:pt x="1836" y="11647"/>
                  </a:lnTo>
                  <a:lnTo>
                    <a:pt x="2029" y="11350"/>
                  </a:lnTo>
                  <a:lnTo>
                    <a:pt x="2204" y="11035"/>
                  </a:lnTo>
                  <a:lnTo>
                    <a:pt x="1557" y="7520"/>
                  </a:lnTo>
                  <a:lnTo>
                    <a:pt x="892" y="4005"/>
                  </a:lnTo>
                  <a:lnTo>
                    <a:pt x="595" y="2484"/>
                  </a:lnTo>
                  <a:lnTo>
                    <a:pt x="332" y="1242"/>
                  </a:lnTo>
                  <a:lnTo>
                    <a:pt x="140" y="385"/>
                  </a:lnTo>
                  <a:lnTo>
                    <a:pt x="70" y="14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7"/>
            <p:cNvSpPr/>
            <p:nvPr/>
          </p:nvSpPr>
          <p:spPr>
            <a:xfrm>
              <a:off x="8731811" y="2014263"/>
              <a:ext cx="66924" cy="1155412"/>
            </a:xfrm>
            <a:custGeom>
              <a:avLst/>
              <a:gdLst/>
              <a:ahLst/>
              <a:cxnLst/>
              <a:rect l="l" t="t" r="r" b="b"/>
              <a:pathLst>
                <a:path w="1172" h="20234" extrusionOk="0">
                  <a:moveTo>
                    <a:pt x="490" y="1"/>
                  </a:moveTo>
                  <a:lnTo>
                    <a:pt x="472" y="53"/>
                  </a:lnTo>
                  <a:lnTo>
                    <a:pt x="437" y="280"/>
                  </a:lnTo>
                  <a:lnTo>
                    <a:pt x="420" y="700"/>
                  </a:lnTo>
                  <a:lnTo>
                    <a:pt x="350" y="2222"/>
                  </a:lnTo>
                  <a:lnTo>
                    <a:pt x="280" y="4687"/>
                  </a:lnTo>
                  <a:lnTo>
                    <a:pt x="70" y="12854"/>
                  </a:lnTo>
                  <a:lnTo>
                    <a:pt x="0" y="20233"/>
                  </a:lnTo>
                  <a:lnTo>
                    <a:pt x="332" y="19989"/>
                  </a:lnTo>
                  <a:lnTo>
                    <a:pt x="717" y="19709"/>
                  </a:lnTo>
                  <a:lnTo>
                    <a:pt x="1172" y="19342"/>
                  </a:lnTo>
                  <a:lnTo>
                    <a:pt x="1067" y="16159"/>
                  </a:lnTo>
                  <a:lnTo>
                    <a:pt x="910" y="11262"/>
                  </a:lnTo>
                  <a:lnTo>
                    <a:pt x="735" y="6121"/>
                  </a:lnTo>
                  <a:lnTo>
                    <a:pt x="612" y="2222"/>
                  </a:lnTo>
                  <a:lnTo>
                    <a:pt x="560" y="910"/>
                  </a:lnTo>
                  <a:lnTo>
                    <a:pt x="525" y="141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6"/>
          <p:cNvGrpSpPr/>
          <p:nvPr/>
        </p:nvGrpSpPr>
        <p:grpSpPr>
          <a:xfrm>
            <a:off x="-730190" y="0"/>
            <a:ext cx="10604380" cy="5156089"/>
            <a:chOff x="-730190" y="0"/>
            <a:chExt cx="10604380" cy="5156089"/>
          </a:xfrm>
        </p:grpSpPr>
        <p:sp>
          <p:nvSpPr>
            <p:cNvPr id="376" name="Google Shape;376;p6"/>
            <p:cNvSpPr/>
            <p:nvPr/>
          </p:nvSpPr>
          <p:spPr>
            <a:xfrm flipH="1">
              <a:off x="-125" y="0"/>
              <a:ext cx="91440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-4350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430775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6"/>
            <p:cNvGrpSpPr/>
            <p:nvPr/>
          </p:nvGrpSpPr>
          <p:grpSpPr>
            <a:xfrm>
              <a:off x="-730190" y="4530925"/>
              <a:ext cx="10604380" cy="625164"/>
              <a:chOff x="-691975" y="4530925"/>
              <a:chExt cx="10604380" cy="625164"/>
            </a:xfrm>
          </p:grpSpPr>
          <p:sp>
            <p:nvSpPr>
              <p:cNvPr id="380" name="Google Shape;380;p6"/>
              <p:cNvSpPr/>
              <p:nvPr/>
            </p:nvSpPr>
            <p:spPr>
              <a:xfrm>
                <a:off x="-690151" y="4531984"/>
                <a:ext cx="10601246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203430" h="20601" extrusionOk="0">
                    <a:moveTo>
                      <a:pt x="27385" y="0"/>
                    </a:moveTo>
                    <a:lnTo>
                      <a:pt x="0" y="20600"/>
                    </a:lnTo>
                    <a:lnTo>
                      <a:pt x="203429" y="20600"/>
                    </a:lnTo>
                    <a:lnTo>
                      <a:pt x="1760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  <a:lnTo>
                      <a:pt x="273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  <a:lnTo>
                      <a:pt x="234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fill="none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  <a:lnTo>
                      <a:pt x="195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  <a:lnTo>
                      <a:pt x="15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  <a:lnTo>
                      <a:pt x="117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fill="none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  <a:lnTo>
                      <a:pt x="78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fill="none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1" y="53"/>
                    </a:move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fill="none" extrusionOk="0">
                    <a:moveTo>
                      <a:pt x="1" y="53"/>
                    </a:move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35" y="0"/>
                    </a:moveTo>
                    <a:lnTo>
                      <a:pt x="0" y="53"/>
                    </a:ln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0" y="53"/>
                    </a:move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53" y="1"/>
                    </a:moveTo>
                    <a:lnTo>
                      <a:pt x="1" y="36"/>
                    </a:ln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" y="36"/>
                    </a:move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extrusionOk="0">
                    <a:moveTo>
                      <a:pt x="53" y="1"/>
                    </a:moveTo>
                    <a:lnTo>
                      <a:pt x="0" y="36"/>
                    </a:ln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fill="none" extrusionOk="0">
                    <a:moveTo>
                      <a:pt x="0" y="36"/>
                    </a:move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extrusionOk="0">
                    <a:moveTo>
                      <a:pt x="71" y="1"/>
                    </a:moveTo>
                    <a:lnTo>
                      <a:pt x="1" y="36"/>
                    </a:ln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fill="none" extrusionOk="0">
                    <a:moveTo>
                      <a:pt x="1" y="36"/>
                    </a:move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3" name="Google Shape;413;p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14" name="Google Shape;414;p6"/>
          <p:cNvGrpSpPr/>
          <p:nvPr/>
        </p:nvGrpSpPr>
        <p:grpSpPr>
          <a:xfrm>
            <a:off x="758837" y="-488898"/>
            <a:ext cx="1976302" cy="823174"/>
            <a:chOff x="338138" y="9"/>
            <a:chExt cx="2491555" cy="1037788"/>
          </a:xfrm>
        </p:grpSpPr>
        <p:sp>
          <p:nvSpPr>
            <p:cNvPr id="415" name="Google Shape;415;p6"/>
            <p:cNvSpPr/>
            <p:nvPr/>
          </p:nvSpPr>
          <p:spPr>
            <a:xfrm>
              <a:off x="775298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775298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16155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16155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2389639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2389639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2348782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2348782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338138" y="748043"/>
              <a:ext cx="2491555" cy="196351"/>
            </a:xfrm>
            <a:custGeom>
              <a:avLst/>
              <a:gdLst/>
              <a:ahLst/>
              <a:cxnLst/>
              <a:rect l="l" t="t" r="r" b="b"/>
              <a:pathLst>
                <a:path w="59703" h="4705" extrusionOk="0">
                  <a:moveTo>
                    <a:pt x="1068" y="1"/>
                  </a:moveTo>
                  <a:lnTo>
                    <a:pt x="945" y="18"/>
                  </a:lnTo>
                  <a:lnTo>
                    <a:pt x="840" y="53"/>
                  </a:lnTo>
                  <a:lnTo>
                    <a:pt x="735" y="88"/>
                  </a:lnTo>
                  <a:lnTo>
                    <a:pt x="630" y="140"/>
                  </a:lnTo>
                  <a:lnTo>
                    <a:pt x="525" y="193"/>
                  </a:lnTo>
                  <a:lnTo>
                    <a:pt x="438" y="263"/>
                  </a:lnTo>
                  <a:lnTo>
                    <a:pt x="351" y="350"/>
                  </a:lnTo>
                  <a:lnTo>
                    <a:pt x="281" y="438"/>
                  </a:lnTo>
                  <a:lnTo>
                    <a:pt x="211" y="525"/>
                  </a:lnTo>
                  <a:lnTo>
                    <a:pt x="158" y="613"/>
                  </a:lnTo>
                  <a:lnTo>
                    <a:pt x="106" y="718"/>
                  </a:lnTo>
                  <a:lnTo>
                    <a:pt x="53" y="822"/>
                  </a:lnTo>
                  <a:lnTo>
                    <a:pt x="36" y="945"/>
                  </a:lnTo>
                  <a:lnTo>
                    <a:pt x="18" y="1067"/>
                  </a:lnTo>
                  <a:lnTo>
                    <a:pt x="1" y="1190"/>
                  </a:lnTo>
                  <a:lnTo>
                    <a:pt x="1" y="4705"/>
                  </a:lnTo>
                  <a:lnTo>
                    <a:pt x="59702" y="4705"/>
                  </a:lnTo>
                  <a:lnTo>
                    <a:pt x="59702" y="1190"/>
                  </a:lnTo>
                  <a:lnTo>
                    <a:pt x="59685" y="1067"/>
                  </a:lnTo>
                  <a:lnTo>
                    <a:pt x="59667" y="945"/>
                  </a:lnTo>
                  <a:lnTo>
                    <a:pt x="59650" y="822"/>
                  </a:lnTo>
                  <a:lnTo>
                    <a:pt x="59597" y="718"/>
                  </a:lnTo>
                  <a:lnTo>
                    <a:pt x="59545" y="613"/>
                  </a:lnTo>
                  <a:lnTo>
                    <a:pt x="59492" y="525"/>
                  </a:lnTo>
                  <a:lnTo>
                    <a:pt x="59422" y="438"/>
                  </a:lnTo>
                  <a:lnTo>
                    <a:pt x="59352" y="350"/>
                  </a:lnTo>
                  <a:lnTo>
                    <a:pt x="59265" y="263"/>
                  </a:lnTo>
                  <a:lnTo>
                    <a:pt x="59178" y="193"/>
                  </a:lnTo>
                  <a:lnTo>
                    <a:pt x="59073" y="140"/>
                  </a:lnTo>
                  <a:lnTo>
                    <a:pt x="58968" y="88"/>
                  </a:lnTo>
                  <a:lnTo>
                    <a:pt x="58863" y="53"/>
                  </a:lnTo>
                  <a:lnTo>
                    <a:pt x="58758" y="18"/>
                  </a:lnTo>
                  <a:lnTo>
                    <a:pt x="58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38138" y="944358"/>
              <a:ext cx="2491555" cy="93439"/>
            </a:xfrm>
            <a:custGeom>
              <a:avLst/>
              <a:gdLst/>
              <a:ahLst/>
              <a:cxnLst/>
              <a:rect l="l" t="t" r="r" b="b"/>
              <a:pathLst>
                <a:path w="59703" h="2239" extrusionOk="0">
                  <a:moveTo>
                    <a:pt x="1" y="1"/>
                  </a:moveTo>
                  <a:lnTo>
                    <a:pt x="3603" y="2239"/>
                  </a:lnTo>
                  <a:lnTo>
                    <a:pt x="56100" y="2239"/>
                  </a:lnTo>
                  <a:lnTo>
                    <a:pt x="59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338138" y="944358"/>
              <a:ext cx="2491555" cy="93439"/>
            </a:xfrm>
            <a:custGeom>
              <a:avLst/>
              <a:gdLst/>
              <a:ahLst/>
              <a:cxnLst/>
              <a:rect l="l" t="t" r="r" b="b"/>
              <a:pathLst>
                <a:path w="59703" h="2239" extrusionOk="0">
                  <a:moveTo>
                    <a:pt x="1" y="1"/>
                  </a:moveTo>
                  <a:lnTo>
                    <a:pt x="3603" y="2239"/>
                  </a:lnTo>
                  <a:lnTo>
                    <a:pt x="59702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6"/>
          <p:cNvGrpSpPr/>
          <p:nvPr/>
        </p:nvGrpSpPr>
        <p:grpSpPr>
          <a:xfrm>
            <a:off x="6408862" y="-457423"/>
            <a:ext cx="1976302" cy="823174"/>
            <a:chOff x="338138" y="9"/>
            <a:chExt cx="2491555" cy="1037788"/>
          </a:xfrm>
        </p:grpSpPr>
        <p:sp>
          <p:nvSpPr>
            <p:cNvPr id="427" name="Google Shape;427;p6"/>
            <p:cNvSpPr/>
            <p:nvPr/>
          </p:nvSpPr>
          <p:spPr>
            <a:xfrm>
              <a:off x="775298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775298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816155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816155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2389639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2389639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2348782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2348782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338138" y="748043"/>
              <a:ext cx="2491555" cy="196351"/>
            </a:xfrm>
            <a:custGeom>
              <a:avLst/>
              <a:gdLst/>
              <a:ahLst/>
              <a:cxnLst/>
              <a:rect l="l" t="t" r="r" b="b"/>
              <a:pathLst>
                <a:path w="59703" h="4705" extrusionOk="0">
                  <a:moveTo>
                    <a:pt x="1068" y="1"/>
                  </a:moveTo>
                  <a:lnTo>
                    <a:pt x="945" y="18"/>
                  </a:lnTo>
                  <a:lnTo>
                    <a:pt x="840" y="53"/>
                  </a:lnTo>
                  <a:lnTo>
                    <a:pt x="735" y="88"/>
                  </a:lnTo>
                  <a:lnTo>
                    <a:pt x="630" y="140"/>
                  </a:lnTo>
                  <a:lnTo>
                    <a:pt x="525" y="193"/>
                  </a:lnTo>
                  <a:lnTo>
                    <a:pt x="438" y="263"/>
                  </a:lnTo>
                  <a:lnTo>
                    <a:pt x="351" y="350"/>
                  </a:lnTo>
                  <a:lnTo>
                    <a:pt x="281" y="438"/>
                  </a:lnTo>
                  <a:lnTo>
                    <a:pt x="211" y="525"/>
                  </a:lnTo>
                  <a:lnTo>
                    <a:pt x="158" y="613"/>
                  </a:lnTo>
                  <a:lnTo>
                    <a:pt x="106" y="718"/>
                  </a:lnTo>
                  <a:lnTo>
                    <a:pt x="53" y="822"/>
                  </a:lnTo>
                  <a:lnTo>
                    <a:pt x="36" y="945"/>
                  </a:lnTo>
                  <a:lnTo>
                    <a:pt x="18" y="1067"/>
                  </a:lnTo>
                  <a:lnTo>
                    <a:pt x="1" y="1190"/>
                  </a:lnTo>
                  <a:lnTo>
                    <a:pt x="1" y="4705"/>
                  </a:lnTo>
                  <a:lnTo>
                    <a:pt x="59702" y="4705"/>
                  </a:lnTo>
                  <a:lnTo>
                    <a:pt x="59702" y="1190"/>
                  </a:lnTo>
                  <a:lnTo>
                    <a:pt x="59685" y="1067"/>
                  </a:lnTo>
                  <a:lnTo>
                    <a:pt x="59667" y="945"/>
                  </a:lnTo>
                  <a:lnTo>
                    <a:pt x="59650" y="822"/>
                  </a:lnTo>
                  <a:lnTo>
                    <a:pt x="59597" y="718"/>
                  </a:lnTo>
                  <a:lnTo>
                    <a:pt x="59545" y="613"/>
                  </a:lnTo>
                  <a:lnTo>
                    <a:pt x="59492" y="525"/>
                  </a:lnTo>
                  <a:lnTo>
                    <a:pt x="59422" y="438"/>
                  </a:lnTo>
                  <a:lnTo>
                    <a:pt x="59352" y="350"/>
                  </a:lnTo>
                  <a:lnTo>
                    <a:pt x="59265" y="263"/>
                  </a:lnTo>
                  <a:lnTo>
                    <a:pt x="59178" y="193"/>
                  </a:lnTo>
                  <a:lnTo>
                    <a:pt x="59073" y="140"/>
                  </a:lnTo>
                  <a:lnTo>
                    <a:pt x="58968" y="88"/>
                  </a:lnTo>
                  <a:lnTo>
                    <a:pt x="58863" y="53"/>
                  </a:lnTo>
                  <a:lnTo>
                    <a:pt x="58758" y="18"/>
                  </a:lnTo>
                  <a:lnTo>
                    <a:pt x="58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338138" y="944358"/>
              <a:ext cx="2491555" cy="93439"/>
            </a:xfrm>
            <a:custGeom>
              <a:avLst/>
              <a:gdLst/>
              <a:ahLst/>
              <a:cxnLst/>
              <a:rect l="l" t="t" r="r" b="b"/>
              <a:pathLst>
                <a:path w="59703" h="2239" extrusionOk="0">
                  <a:moveTo>
                    <a:pt x="1" y="1"/>
                  </a:moveTo>
                  <a:lnTo>
                    <a:pt x="3603" y="2239"/>
                  </a:lnTo>
                  <a:lnTo>
                    <a:pt x="56100" y="2239"/>
                  </a:lnTo>
                  <a:lnTo>
                    <a:pt x="59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338138" y="944358"/>
              <a:ext cx="2491555" cy="93439"/>
            </a:xfrm>
            <a:custGeom>
              <a:avLst/>
              <a:gdLst/>
              <a:ahLst/>
              <a:cxnLst/>
              <a:rect l="l" t="t" r="r" b="b"/>
              <a:pathLst>
                <a:path w="59703" h="2239" extrusionOk="0">
                  <a:moveTo>
                    <a:pt x="1" y="1"/>
                  </a:moveTo>
                  <a:lnTo>
                    <a:pt x="3603" y="2239"/>
                  </a:lnTo>
                  <a:lnTo>
                    <a:pt x="59702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6"/>
          <p:cNvGrpSpPr/>
          <p:nvPr/>
        </p:nvGrpSpPr>
        <p:grpSpPr>
          <a:xfrm>
            <a:off x="8460176" y="1598845"/>
            <a:ext cx="679063" cy="1660710"/>
            <a:chOff x="8460176" y="1598845"/>
            <a:chExt cx="679063" cy="1660710"/>
          </a:xfrm>
        </p:grpSpPr>
        <p:sp>
          <p:nvSpPr>
            <p:cNvPr id="439" name="Google Shape;439;p6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fill="none" extrusionOk="0">
                  <a:moveTo>
                    <a:pt x="1" y="5230"/>
                  </a:move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lnTo>
                    <a:pt x="1" y="52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8460176" y="1598845"/>
              <a:ext cx="635151" cy="298646"/>
            </a:xfrm>
            <a:custGeom>
              <a:avLst/>
              <a:gdLst/>
              <a:ahLst/>
              <a:cxnLst/>
              <a:rect l="l" t="t" r="r" b="b"/>
              <a:pathLst>
                <a:path w="11123" h="5230" extrusionOk="0">
                  <a:moveTo>
                    <a:pt x="11123" y="1"/>
                  </a:moveTo>
                  <a:lnTo>
                    <a:pt x="1" y="3009"/>
                  </a:lnTo>
                  <a:lnTo>
                    <a:pt x="176" y="5230"/>
                  </a:lnTo>
                  <a:lnTo>
                    <a:pt x="11123" y="3971"/>
                  </a:lnTo>
                  <a:lnTo>
                    <a:pt x="11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8494152" y="1729666"/>
              <a:ext cx="58930" cy="126882"/>
            </a:xfrm>
            <a:custGeom>
              <a:avLst/>
              <a:gdLst/>
              <a:ahLst/>
              <a:cxnLst/>
              <a:rect l="l" t="t" r="r" b="b"/>
              <a:pathLst>
                <a:path w="1032" h="2222" extrusionOk="0">
                  <a:moveTo>
                    <a:pt x="490" y="1"/>
                  </a:moveTo>
                  <a:lnTo>
                    <a:pt x="0" y="71"/>
                  </a:lnTo>
                  <a:lnTo>
                    <a:pt x="210" y="1854"/>
                  </a:lnTo>
                  <a:lnTo>
                    <a:pt x="228" y="1942"/>
                  </a:lnTo>
                  <a:lnTo>
                    <a:pt x="263" y="2012"/>
                  </a:lnTo>
                  <a:lnTo>
                    <a:pt x="315" y="2082"/>
                  </a:lnTo>
                  <a:lnTo>
                    <a:pt x="367" y="2134"/>
                  </a:lnTo>
                  <a:lnTo>
                    <a:pt x="437" y="2169"/>
                  </a:lnTo>
                  <a:lnTo>
                    <a:pt x="507" y="2204"/>
                  </a:lnTo>
                  <a:lnTo>
                    <a:pt x="595" y="2222"/>
                  </a:lnTo>
                  <a:lnTo>
                    <a:pt x="665" y="2222"/>
                  </a:lnTo>
                  <a:lnTo>
                    <a:pt x="752" y="2187"/>
                  </a:lnTo>
                  <a:lnTo>
                    <a:pt x="840" y="2152"/>
                  </a:lnTo>
                  <a:lnTo>
                    <a:pt x="910" y="2099"/>
                  </a:lnTo>
                  <a:lnTo>
                    <a:pt x="962" y="2029"/>
                  </a:lnTo>
                  <a:lnTo>
                    <a:pt x="997" y="1942"/>
                  </a:lnTo>
                  <a:lnTo>
                    <a:pt x="1015" y="1872"/>
                  </a:lnTo>
                  <a:lnTo>
                    <a:pt x="1032" y="1784"/>
                  </a:lnTo>
                  <a:lnTo>
                    <a:pt x="1015" y="1680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8631940" y="1689752"/>
              <a:ext cx="63955" cy="138873"/>
            </a:xfrm>
            <a:custGeom>
              <a:avLst/>
              <a:gdLst/>
              <a:ahLst/>
              <a:cxnLst/>
              <a:rect l="l" t="t" r="r" b="b"/>
              <a:pathLst>
                <a:path w="1120" h="2432" extrusionOk="0">
                  <a:moveTo>
                    <a:pt x="525" y="0"/>
                  </a:moveTo>
                  <a:lnTo>
                    <a:pt x="0" y="88"/>
                  </a:lnTo>
                  <a:lnTo>
                    <a:pt x="228" y="2029"/>
                  </a:lnTo>
                  <a:lnTo>
                    <a:pt x="245" y="2116"/>
                  </a:lnTo>
                  <a:lnTo>
                    <a:pt x="298" y="2204"/>
                  </a:lnTo>
                  <a:lnTo>
                    <a:pt x="333" y="2274"/>
                  </a:lnTo>
                  <a:lnTo>
                    <a:pt x="403" y="2326"/>
                  </a:lnTo>
                  <a:lnTo>
                    <a:pt x="473" y="2379"/>
                  </a:lnTo>
                  <a:lnTo>
                    <a:pt x="560" y="2414"/>
                  </a:lnTo>
                  <a:lnTo>
                    <a:pt x="648" y="2431"/>
                  </a:lnTo>
                  <a:lnTo>
                    <a:pt x="735" y="2414"/>
                  </a:lnTo>
                  <a:lnTo>
                    <a:pt x="840" y="2396"/>
                  </a:lnTo>
                  <a:lnTo>
                    <a:pt x="927" y="2344"/>
                  </a:lnTo>
                  <a:lnTo>
                    <a:pt x="997" y="2291"/>
                  </a:lnTo>
                  <a:lnTo>
                    <a:pt x="1050" y="2221"/>
                  </a:lnTo>
                  <a:lnTo>
                    <a:pt x="1102" y="2134"/>
                  </a:lnTo>
                  <a:lnTo>
                    <a:pt x="1120" y="2046"/>
                  </a:lnTo>
                  <a:lnTo>
                    <a:pt x="1120" y="1941"/>
                  </a:lnTo>
                  <a:lnTo>
                    <a:pt x="1102" y="1836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8781719" y="1654805"/>
              <a:ext cx="71949" cy="153834"/>
            </a:xfrm>
            <a:custGeom>
              <a:avLst/>
              <a:gdLst/>
              <a:ahLst/>
              <a:cxnLst/>
              <a:rect l="l" t="t" r="r" b="b"/>
              <a:pathLst>
                <a:path w="1260" h="2694" extrusionOk="0">
                  <a:moveTo>
                    <a:pt x="595" y="0"/>
                  </a:moveTo>
                  <a:lnTo>
                    <a:pt x="1" y="105"/>
                  </a:lnTo>
                  <a:lnTo>
                    <a:pt x="263" y="2256"/>
                  </a:lnTo>
                  <a:lnTo>
                    <a:pt x="280" y="2361"/>
                  </a:lnTo>
                  <a:lnTo>
                    <a:pt x="333" y="2448"/>
                  </a:lnTo>
                  <a:lnTo>
                    <a:pt x="385" y="2536"/>
                  </a:lnTo>
                  <a:lnTo>
                    <a:pt x="455" y="2606"/>
                  </a:lnTo>
                  <a:lnTo>
                    <a:pt x="543" y="2641"/>
                  </a:lnTo>
                  <a:lnTo>
                    <a:pt x="630" y="2676"/>
                  </a:lnTo>
                  <a:lnTo>
                    <a:pt x="718" y="2693"/>
                  </a:lnTo>
                  <a:lnTo>
                    <a:pt x="822" y="2693"/>
                  </a:lnTo>
                  <a:lnTo>
                    <a:pt x="945" y="2676"/>
                  </a:lnTo>
                  <a:lnTo>
                    <a:pt x="1032" y="2623"/>
                  </a:lnTo>
                  <a:lnTo>
                    <a:pt x="1120" y="2553"/>
                  </a:lnTo>
                  <a:lnTo>
                    <a:pt x="1172" y="2466"/>
                  </a:lnTo>
                  <a:lnTo>
                    <a:pt x="1225" y="2379"/>
                  </a:lnTo>
                  <a:lnTo>
                    <a:pt x="1260" y="2274"/>
                  </a:lnTo>
                  <a:lnTo>
                    <a:pt x="1260" y="2169"/>
                  </a:lnTo>
                  <a:lnTo>
                    <a:pt x="1242" y="206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AF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8943489" y="1613863"/>
              <a:ext cx="79943" cy="170794"/>
            </a:xfrm>
            <a:custGeom>
              <a:avLst/>
              <a:gdLst/>
              <a:ahLst/>
              <a:cxnLst/>
              <a:rect l="l" t="t" r="r" b="b"/>
              <a:pathLst>
                <a:path w="1400" h="2991" extrusionOk="0">
                  <a:moveTo>
                    <a:pt x="665" y="0"/>
                  </a:moveTo>
                  <a:lnTo>
                    <a:pt x="1" y="105"/>
                  </a:lnTo>
                  <a:lnTo>
                    <a:pt x="298" y="2501"/>
                  </a:lnTo>
                  <a:lnTo>
                    <a:pt x="315" y="2623"/>
                  </a:lnTo>
                  <a:lnTo>
                    <a:pt x="368" y="2711"/>
                  </a:lnTo>
                  <a:lnTo>
                    <a:pt x="438" y="2798"/>
                  </a:lnTo>
                  <a:lnTo>
                    <a:pt x="508" y="2886"/>
                  </a:lnTo>
                  <a:lnTo>
                    <a:pt x="595" y="2938"/>
                  </a:lnTo>
                  <a:lnTo>
                    <a:pt x="700" y="2973"/>
                  </a:lnTo>
                  <a:lnTo>
                    <a:pt x="805" y="2991"/>
                  </a:lnTo>
                  <a:lnTo>
                    <a:pt x="927" y="2991"/>
                  </a:lnTo>
                  <a:lnTo>
                    <a:pt x="1050" y="2956"/>
                  </a:lnTo>
                  <a:lnTo>
                    <a:pt x="1155" y="2903"/>
                  </a:lnTo>
                  <a:lnTo>
                    <a:pt x="1242" y="2833"/>
                  </a:lnTo>
                  <a:lnTo>
                    <a:pt x="1312" y="2728"/>
                  </a:lnTo>
                  <a:lnTo>
                    <a:pt x="1365" y="2623"/>
                  </a:lnTo>
                  <a:lnTo>
                    <a:pt x="1399" y="2518"/>
                  </a:lnTo>
                  <a:lnTo>
                    <a:pt x="1399" y="2396"/>
                  </a:lnTo>
                  <a:lnTo>
                    <a:pt x="1382" y="2274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8507114" y="1893435"/>
              <a:ext cx="184784" cy="21014"/>
            </a:xfrm>
            <a:custGeom>
              <a:avLst/>
              <a:gdLst/>
              <a:ahLst/>
              <a:cxnLst/>
              <a:rect l="l" t="t" r="r" b="b"/>
              <a:pathLst>
                <a:path w="3236" h="368" extrusionOk="0">
                  <a:moveTo>
                    <a:pt x="3236" y="1"/>
                  </a:moveTo>
                  <a:lnTo>
                    <a:pt x="1" y="246"/>
                  </a:lnTo>
                  <a:lnTo>
                    <a:pt x="3236" y="368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fill="none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rgbClr val="A1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fill="none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lnTo>
                    <a:pt x="110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extrusionOk="0">
                  <a:moveTo>
                    <a:pt x="1539" y="1"/>
                  </a:move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fill="none" extrusionOk="0">
                  <a:moveTo>
                    <a:pt x="1539" y="1"/>
                  </a:moveTo>
                  <a:lnTo>
                    <a:pt x="105" y="8062"/>
                  </a:ln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8650898" y="1703742"/>
              <a:ext cx="126882" cy="785902"/>
            </a:xfrm>
            <a:custGeom>
              <a:avLst/>
              <a:gdLst/>
              <a:ahLst/>
              <a:cxnLst/>
              <a:rect l="l" t="t" r="r" b="b"/>
              <a:pathLst>
                <a:path w="2222" h="13763" extrusionOk="0">
                  <a:moveTo>
                    <a:pt x="2099" y="0"/>
                  </a:moveTo>
                  <a:lnTo>
                    <a:pt x="1819" y="1277"/>
                  </a:lnTo>
                  <a:lnTo>
                    <a:pt x="1522" y="2693"/>
                  </a:lnTo>
                  <a:lnTo>
                    <a:pt x="1172" y="4477"/>
                  </a:lnTo>
                  <a:lnTo>
                    <a:pt x="823" y="6505"/>
                  </a:lnTo>
                  <a:lnTo>
                    <a:pt x="630" y="7590"/>
                  </a:lnTo>
                  <a:lnTo>
                    <a:pt x="473" y="8674"/>
                  </a:lnTo>
                  <a:lnTo>
                    <a:pt x="316" y="9775"/>
                  </a:lnTo>
                  <a:lnTo>
                    <a:pt x="193" y="10877"/>
                  </a:lnTo>
                  <a:lnTo>
                    <a:pt x="88" y="11926"/>
                  </a:lnTo>
                  <a:lnTo>
                    <a:pt x="1" y="12958"/>
                  </a:lnTo>
                  <a:lnTo>
                    <a:pt x="2222" y="1376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8705830" y="1627853"/>
              <a:ext cx="321601" cy="1541825"/>
            </a:xfrm>
            <a:custGeom>
              <a:avLst/>
              <a:gdLst/>
              <a:ahLst/>
              <a:cxnLst/>
              <a:rect l="l" t="t" r="r" b="b"/>
              <a:pathLst>
                <a:path w="5632" h="27001" extrusionOk="0">
                  <a:moveTo>
                    <a:pt x="1889" y="0"/>
                  </a:moveTo>
                  <a:lnTo>
                    <a:pt x="1819" y="18"/>
                  </a:lnTo>
                  <a:lnTo>
                    <a:pt x="1732" y="70"/>
                  </a:lnTo>
                  <a:lnTo>
                    <a:pt x="1662" y="157"/>
                  </a:lnTo>
                  <a:lnTo>
                    <a:pt x="1592" y="262"/>
                  </a:lnTo>
                  <a:lnTo>
                    <a:pt x="1504" y="402"/>
                  </a:lnTo>
                  <a:lnTo>
                    <a:pt x="1435" y="560"/>
                  </a:lnTo>
                  <a:lnTo>
                    <a:pt x="1347" y="752"/>
                  </a:lnTo>
                  <a:lnTo>
                    <a:pt x="1207" y="1207"/>
                  </a:lnTo>
                  <a:lnTo>
                    <a:pt x="1050" y="1784"/>
                  </a:lnTo>
                  <a:lnTo>
                    <a:pt x="910" y="2448"/>
                  </a:lnTo>
                  <a:lnTo>
                    <a:pt x="770" y="3218"/>
                  </a:lnTo>
                  <a:lnTo>
                    <a:pt x="648" y="4092"/>
                  </a:lnTo>
                  <a:lnTo>
                    <a:pt x="543" y="5054"/>
                  </a:lnTo>
                  <a:lnTo>
                    <a:pt x="438" y="6103"/>
                  </a:lnTo>
                  <a:lnTo>
                    <a:pt x="333" y="7257"/>
                  </a:lnTo>
                  <a:lnTo>
                    <a:pt x="263" y="8499"/>
                  </a:lnTo>
                  <a:lnTo>
                    <a:pt x="210" y="9810"/>
                  </a:lnTo>
                  <a:lnTo>
                    <a:pt x="175" y="11227"/>
                  </a:lnTo>
                  <a:lnTo>
                    <a:pt x="1" y="18921"/>
                  </a:lnTo>
                  <a:lnTo>
                    <a:pt x="525" y="19621"/>
                  </a:lnTo>
                  <a:lnTo>
                    <a:pt x="455" y="27000"/>
                  </a:lnTo>
                  <a:lnTo>
                    <a:pt x="910" y="26668"/>
                  </a:lnTo>
                  <a:lnTo>
                    <a:pt x="1400" y="26301"/>
                  </a:lnTo>
                  <a:lnTo>
                    <a:pt x="1959" y="25829"/>
                  </a:lnTo>
                  <a:lnTo>
                    <a:pt x="2256" y="25566"/>
                  </a:lnTo>
                  <a:lnTo>
                    <a:pt x="2554" y="25304"/>
                  </a:lnTo>
                  <a:lnTo>
                    <a:pt x="2833" y="25007"/>
                  </a:lnTo>
                  <a:lnTo>
                    <a:pt x="3113" y="24727"/>
                  </a:lnTo>
                  <a:lnTo>
                    <a:pt x="3341" y="24430"/>
                  </a:lnTo>
                  <a:lnTo>
                    <a:pt x="3568" y="24150"/>
                  </a:lnTo>
                  <a:lnTo>
                    <a:pt x="3743" y="23870"/>
                  </a:lnTo>
                  <a:lnTo>
                    <a:pt x="3795" y="23730"/>
                  </a:lnTo>
                  <a:lnTo>
                    <a:pt x="3865" y="23590"/>
                  </a:lnTo>
                  <a:lnTo>
                    <a:pt x="3970" y="23328"/>
                  </a:lnTo>
                  <a:lnTo>
                    <a:pt x="4093" y="23083"/>
                  </a:lnTo>
                  <a:lnTo>
                    <a:pt x="4232" y="22856"/>
                  </a:lnTo>
                  <a:lnTo>
                    <a:pt x="4390" y="22611"/>
                  </a:lnTo>
                  <a:lnTo>
                    <a:pt x="4705" y="22104"/>
                  </a:lnTo>
                  <a:lnTo>
                    <a:pt x="4862" y="21807"/>
                  </a:lnTo>
                  <a:lnTo>
                    <a:pt x="5019" y="21509"/>
                  </a:lnTo>
                  <a:lnTo>
                    <a:pt x="5159" y="21160"/>
                  </a:lnTo>
                  <a:lnTo>
                    <a:pt x="5299" y="20775"/>
                  </a:lnTo>
                  <a:lnTo>
                    <a:pt x="5422" y="20338"/>
                  </a:lnTo>
                  <a:lnTo>
                    <a:pt x="5509" y="19848"/>
                  </a:lnTo>
                  <a:lnTo>
                    <a:pt x="5579" y="19306"/>
                  </a:lnTo>
                  <a:lnTo>
                    <a:pt x="5614" y="18694"/>
                  </a:lnTo>
                  <a:lnTo>
                    <a:pt x="5631" y="17994"/>
                  </a:lnTo>
                  <a:lnTo>
                    <a:pt x="5596" y="17225"/>
                  </a:lnTo>
                  <a:lnTo>
                    <a:pt x="5579" y="16788"/>
                  </a:lnTo>
                  <a:lnTo>
                    <a:pt x="5527" y="16316"/>
                  </a:lnTo>
                  <a:lnTo>
                    <a:pt x="5387" y="15249"/>
                  </a:lnTo>
                  <a:lnTo>
                    <a:pt x="5194" y="14025"/>
                  </a:lnTo>
                  <a:lnTo>
                    <a:pt x="4949" y="12713"/>
                  </a:lnTo>
                  <a:lnTo>
                    <a:pt x="4687" y="11332"/>
                  </a:lnTo>
                  <a:lnTo>
                    <a:pt x="4390" y="9898"/>
                  </a:lnTo>
                  <a:lnTo>
                    <a:pt x="4093" y="8464"/>
                  </a:lnTo>
                  <a:lnTo>
                    <a:pt x="3760" y="7030"/>
                  </a:lnTo>
                  <a:lnTo>
                    <a:pt x="3148" y="4372"/>
                  </a:lnTo>
                  <a:lnTo>
                    <a:pt x="2624" y="2168"/>
                  </a:lnTo>
                  <a:lnTo>
                    <a:pt x="2117" y="105"/>
                  </a:lnTo>
                  <a:lnTo>
                    <a:pt x="2047" y="35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8852640" y="2251923"/>
              <a:ext cx="125854" cy="697050"/>
            </a:xfrm>
            <a:custGeom>
              <a:avLst/>
              <a:gdLst/>
              <a:ahLst/>
              <a:cxnLst/>
              <a:rect l="l" t="t" r="r" b="b"/>
              <a:pathLst>
                <a:path w="2204" h="12207" extrusionOk="0">
                  <a:moveTo>
                    <a:pt x="18" y="1"/>
                  </a:moveTo>
                  <a:lnTo>
                    <a:pt x="0" y="36"/>
                  </a:lnTo>
                  <a:lnTo>
                    <a:pt x="18" y="245"/>
                  </a:lnTo>
                  <a:lnTo>
                    <a:pt x="88" y="1137"/>
                  </a:lnTo>
                  <a:lnTo>
                    <a:pt x="262" y="2536"/>
                  </a:lnTo>
                  <a:lnTo>
                    <a:pt x="472" y="4302"/>
                  </a:lnTo>
                  <a:lnTo>
                    <a:pt x="1504" y="12207"/>
                  </a:lnTo>
                  <a:lnTo>
                    <a:pt x="1661" y="11927"/>
                  </a:lnTo>
                  <a:lnTo>
                    <a:pt x="1836" y="11647"/>
                  </a:lnTo>
                  <a:lnTo>
                    <a:pt x="2029" y="11350"/>
                  </a:lnTo>
                  <a:lnTo>
                    <a:pt x="2204" y="11035"/>
                  </a:lnTo>
                  <a:lnTo>
                    <a:pt x="1557" y="7520"/>
                  </a:lnTo>
                  <a:lnTo>
                    <a:pt x="892" y="4005"/>
                  </a:lnTo>
                  <a:lnTo>
                    <a:pt x="595" y="2484"/>
                  </a:lnTo>
                  <a:lnTo>
                    <a:pt x="332" y="1242"/>
                  </a:lnTo>
                  <a:lnTo>
                    <a:pt x="140" y="385"/>
                  </a:lnTo>
                  <a:lnTo>
                    <a:pt x="70" y="14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8731811" y="2014263"/>
              <a:ext cx="66924" cy="1155412"/>
            </a:xfrm>
            <a:custGeom>
              <a:avLst/>
              <a:gdLst/>
              <a:ahLst/>
              <a:cxnLst/>
              <a:rect l="l" t="t" r="r" b="b"/>
              <a:pathLst>
                <a:path w="1172" h="20234" extrusionOk="0">
                  <a:moveTo>
                    <a:pt x="490" y="1"/>
                  </a:moveTo>
                  <a:lnTo>
                    <a:pt x="472" y="53"/>
                  </a:lnTo>
                  <a:lnTo>
                    <a:pt x="437" y="280"/>
                  </a:lnTo>
                  <a:lnTo>
                    <a:pt x="420" y="700"/>
                  </a:lnTo>
                  <a:lnTo>
                    <a:pt x="350" y="2222"/>
                  </a:lnTo>
                  <a:lnTo>
                    <a:pt x="280" y="4687"/>
                  </a:lnTo>
                  <a:lnTo>
                    <a:pt x="70" y="12854"/>
                  </a:lnTo>
                  <a:lnTo>
                    <a:pt x="0" y="20233"/>
                  </a:lnTo>
                  <a:lnTo>
                    <a:pt x="332" y="19989"/>
                  </a:lnTo>
                  <a:lnTo>
                    <a:pt x="717" y="19709"/>
                  </a:lnTo>
                  <a:lnTo>
                    <a:pt x="1172" y="19342"/>
                  </a:lnTo>
                  <a:lnTo>
                    <a:pt x="1067" y="16159"/>
                  </a:lnTo>
                  <a:lnTo>
                    <a:pt x="910" y="11262"/>
                  </a:lnTo>
                  <a:lnTo>
                    <a:pt x="735" y="6121"/>
                  </a:lnTo>
                  <a:lnTo>
                    <a:pt x="612" y="2222"/>
                  </a:lnTo>
                  <a:lnTo>
                    <a:pt x="560" y="910"/>
                  </a:lnTo>
                  <a:lnTo>
                    <a:pt x="525" y="141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7"/>
          <p:cNvGrpSpPr/>
          <p:nvPr/>
        </p:nvGrpSpPr>
        <p:grpSpPr>
          <a:xfrm>
            <a:off x="-730190" y="0"/>
            <a:ext cx="10604380" cy="5156089"/>
            <a:chOff x="-730190" y="0"/>
            <a:chExt cx="10604380" cy="5156089"/>
          </a:xfrm>
        </p:grpSpPr>
        <p:sp>
          <p:nvSpPr>
            <p:cNvPr id="460" name="Google Shape;460;p7"/>
            <p:cNvSpPr/>
            <p:nvPr/>
          </p:nvSpPr>
          <p:spPr>
            <a:xfrm flipH="1">
              <a:off x="-125" y="0"/>
              <a:ext cx="91440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-4350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8430775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" name="Google Shape;463;p7"/>
            <p:cNvGrpSpPr/>
            <p:nvPr/>
          </p:nvGrpSpPr>
          <p:grpSpPr>
            <a:xfrm>
              <a:off x="-730190" y="4530925"/>
              <a:ext cx="10604380" cy="625164"/>
              <a:chOff x="-691975" y="4530925"/>
              <a:chExt cx="10604380" cy="625164"/>
            </a:xfrm>
          </p:grpSpPr>
          <p:sp>
            <p:nvSpPr>
              <p:cNvPr id="464" name="Google Shape;464;p7"/>
              <p:cNvSpPr/>
              <p:nvPr/>
            </p:nvSpPr>
            <p:spPr>
              <a:xfrm>
                <a:off x="-690151" y="4531984"/>
                <a:ext cx="10601246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203430" h="20601" extrusionOk="0">
                    <a:moveTo>
                      <a:pt x="27385" y="0"/>
                    </a:moveTo>
                    <a:lnTo>
                      <a:pt x="0" y="20600"/>
                    </a:lnTo>
                    <a:lnTo>
                      <a:pt x="203429" y="20600"/>
                    </a:lnTo>
                    <a:lnTo>
                      <a:pt x="1760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  <a:lnTo>
                      <a:pt x="273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  <a:lnTo>
                      <a:pt x="234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fill="none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  <a:lnTo>
                      <a:pt x="195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  <a:lnTo>
                      <a:pt x="15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7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  <a:lnTo>
                      <a:pt x="117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fill="none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  <a:lnTo>
                      <a:pt x="78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fill="none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1" y="53"/>
                    </a:move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fill="none" extrusionOk="0">
                    <a:moveTo>
                      <a:pt x="1" y="53"/>
                    </a:move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35" y="0"/>
                    </a:moveTo>
                    <a:lnTo>
                      <a:pt x="0" y="53"/>
                    </a:ln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0" y="53"/>
                    </a:move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53" y="1"/>
                    </a:moveTo>
                    <a:lnTo>
                      <a:pt x="1" y="36"/>
                    </a:ln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" y="36"/>
                    </a:move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extrusionOk="0">
                    <a:moveTo>
                      <a:pt x="53" y="1"/>
                    </a:moveTo>
                    <a:lnTo>
                      <a:pt x="0" y="36"/>
                    </a:ln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fill="none" extrusionOk="0">
                    <a:moveTo>
                      <a:pt x="0" y="36"/>
                    </a:move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extrusionOk="0">
                    <a:moveTo>
                      <a:pt x="71" y="1"/>
                    </a:moveTo>
                    <a:lnTo>
                      <a:pt x="1" y="36"/>
                    </a:ln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fill="none" extrusionOk="0">
                    <a:moveTo>
                      <a:pt x="1" y="36"/>
                    </a:move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7" name="Google Shape;497;p7"/>
          <p:cNvSpPr txBox="1">
            <a:spLocks noGrp="1"/>
          </p:cNvSpPr>
          <p:nvPr>
            <p:ph type="body" idx="1"/>
          </p:nvPr>
        </p:nvSpPr>
        <p:spPr>
          <a:xfrm>
            <a:off x="1323600" y="1481400"/>
            <a:ext cx="46680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98" name="Google Shape;498;p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9" name="Google Shape;499;p7"/>
          <p:cNvGrpSpPr/>
          <p:nvPr/>
        </p:nvGrpSpPr>
        <p:grpSpPr>
          <a:xfrm>
            <a:off x="976012" y="0"/>
            <a:ext cx="4307419" cy="408143"/>
            <a:chOff x="2640696" y="0"/>
            <a:chExt cx="5418819" cy="513388"/>
          </a:xfrm>
        </p:grpSpPr>
        <p:grpSp>
          <p:nvGrpSpPr>
            <p:cNvPr id="500" name="Google Shape;500;p7"/>
            <p:cNvGrpSpPr/>
            <p:nvPr/>
          </p:nvGrpSpPr>
          <p:grpSpPr>
            <a:xfrm>
              <a:off x="2640696" y="0"/>
              <a:ext cx="4305430" cy="428523"/>
              <a:chOff x="4838496" y="0"/>
              <a:chExt cx="4305430" cy="428523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4838496" y="0"/>
                <a:ext cx="4305430" cy="428518"/>
              </a:xfrm>
              <a:custGeom>
                <a:avLst/>
                <a:gdLst/>
                <a:ahLst/>
                <a:cxnLst/>
                <a:rect l="l" t="t" r="r" b="b"/>
                <a:pathLst>
                  <a:path w="130735" h="13012" extrusionOk="0">
                    <a:moveTo>
                      <a:pt x="0" y="1"/>
                    </a:moveTo>
                    <a:lnTo>
                      <a:pt x="0" y="5439"/>
                    </a:lnTo>
                    <a:lnTo>
                      <a:pt x="18" y="5824"/>
                    </a:lnTo>
                    <a:lnTo>
                      <a:pt x="53" y="6209"/>
                    </a:lnTo>
                    <a:lnTo>
                      <a:pt x="88" y="6594"/>
                    </a:lnTo>
                    <a:lnTo>
                      <a:pt x="158" y="6961"/>
                    </a:lnTo>
                    <a:lnTo>
                      <a:pt x="245" y="7328"/>
                    </a:lnTo>
                    <a:lnTo>
                      <a:pt x="350" y="7678"/>
                    </a:lnTo>
                    <a:lnTo>
                      <a:pt x="473" y="8045"/>
                    </a:lnTo>
                    <a:lnTo>
                      <a:pt x="595" y="8377"/>
                    </a:lnTo>
                    <a:lnTo>
                      <a:pt x="752" y="8710"/>
                    </a:lnTo>
                    <a:lnTo>
                      <a:pt x="927" y="9042"/>
                    </a:lnTo>
                    <a:lnTo>
                      <a:pt x="1102" y="9357"/>
                    </a:lnTo>
                    <a:lnTo>
                      <a:pt x="1294" y="9671"/>
                    </a:lnTo>
                    <a:lnTo>
                      <a:pt x="1522" y="9969"/>
                    </a:lnTo>
                    <a:lnTo>
                      <a:pt x="1732" y="10248"/>
                    </a:lnTo>
                    <a:lnTo>
                      <a:pt x="1976" y="10528"/>
                    </a:lnTo>
                    <a:lnTo>
                      <a:pt x="2221" y="10791"/>
                    </a:lnTo>
                    <a:lnTo>
                      <a:pt x="2484" y="11035"/>
                    </a:lnTo>
                    <a:lnTo>
                      <a:pt x="2763" y="11280"/>
                    </a:lnTo>
                    <a:lnTo>
                      <a:pt x="3061" y="11507"/>
                    </a:lnTo>
                    <a:lnTo>
                      <a:pt x="3358" y="11717"/>
                    </a:lnTo>
                    <a:lnTo>
                      <a:pt x="3655" y="11910"/>
                    </a:lnTo>
                    <a:lnTo>
                      <a:pt x="3970" y="12102"/>
                    </a:lnTo>
                    <a:lnTo>
                      <a:pt x="4302" y="12259"/>
                    </a:lnTo>
                    <a:lnTo>
                      <a:pt x="4634" y="12417"/>
                    </a:lnTo>
                    <a:lnTo>
                      <a:pt x="4984" y="12557"/>
                    </a:lnTo>
                    <a:lnTo>
                      <a:pt x="5334" y="12679"/>
                    </a:lnTo>
                    <a:lnTo>
                      <a:pt x="5701" y="12767"/>
                    </a:lnTo>
                    <a:lnTo>
                      <a:pt x="6051" y="12854"/>
                    </a:lnTo>
                    <a:lnTo>
                      <a:pt x="6436" y="12924"/>
                    </a:lnTo>
                    <a:lnTo>
                      <a:pt x="6803" y="12976"/>
                    </a:lnTo>
                    <a:lnTo>
                      <a:pt x="7188" y="13011"/>
                    </a:lnTo>
                    <a:lnTo>
                      <a:pt x="130735" y="13011"/>
                    </a:lnTo>
                    <a:lnTo>
                      <a:pt x="130735" y="8814"/>
                    </a:lnTo>
                    <a:lnTo>
                      <a:pt x="7590" y="8814"/>
                    </a:lnTo>
                    <a:lnTo>
                      <a:pt x="7240" y="8797"/>
                    </a:lnTo>
                    <a:lnTo>
                      <a:pt x="6908" y="8744"/>
                    </a:lnTo>
                    <a:lnTo>
                      <a:pt x="6576" y="8657"/>
                    </a:lnTo>
                    <a:lnTo>
                      <a:pt x="6261" y="8552"/>
                    </a:lnTo>
                    <a:lnTo>
                      <a:pt x="5981" y="8412"/>
                    </a:lnTo>
                    <a:lnTo>
                      <a:pt x="5701" y="8237"/>
                    </a:lnTo>
                    <a:lnTo>
                      <a:pt x="5439" y="8045"/>
                    </a:lnTo>
                    <a:lnTo>
                      <a:pt x="5194" y="7818"/>
                    </a:lnTo>
                    <a:lnTo>
                      <a:pt x="4984" y="7590"/>
                    </a:lnTo>
                    <a:lnTo>
                      <a:pt x="4774" y="7328"/>
                    </a:lnTo>
                    <a:lnTo>
                      <a:pt x="4617" y="7048"/>
                    </a:lnTo>
                    <a:lnTo>
                      <a:pt x="4477" y="6751"/>
                    </a:lnTo>
                    <a:lnTo>
                      <a:pt x="4355" y="6436"/>
                    </a:lnTo>
                    <a:lnTo>
                      <a:pt x="4267" y="6121"/>
                    </a:lnTo>
                    <a:lnTo>
                      <a:pt x="4215" y="5772"/>
                    </a:lnTo>
                    <a:lnTo>
                      <a:pt x="4197" y="5439"/>
                    </a:lnTo>
                    <a:lnTo>
                      <a:pt x="41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4930050" y="0"/>
                <a:ext cx="4176467" cy="327151"/>
              </a:xfrm>
              <a:custGeom>
                <a:avLst/>
                <a:gdLst/>
                <a:ahLst/>
                <a:cxnLst/>
                <a:rect l="l" t="t" r="r" b="b"/>
                <a:pathLst>
                  <a:path w="126819" h="9934" extrusionOk="0">
                    <a:moveTo>
                      <a:pt x="1" y="1"/>
                    </a:moveTo>
                    <a:lnTo>
                      <a:pt x="1" y="6016"/>
                    </a:lnTo>
                    <a:lnTo>
                      <a:pt x="18" y="6419"/>
                    </a:lnTo>
                    <a:lnTo>
                      <a:pt x="88" y="6821"/>
                    </a:lnTo>
                    <a:lnTo>
                      <a:pt x="176" y="7188"/>
                    </a:lnTo>
                    <a:lnTo>
                      <a:pt x="316" y="7555"/>
                    </a:lnTo>
                    <a:lnTo>
                      <a:pt x="473" y="7888"/>
                    </a:lnTo>
                    <a:lnTo>
                      <a:pt x="665" y="8220"/>
                    </a:lnTo>
                    <a:lnTo>
                      <a:pt x="893" y="8517"/>
                    </a:lnTo>
                    <a:lnTo>
                      <a:pt x="1155" y="8797"/>
                    </a:lnTo>
                    <a:lnTo>
                      <a:pt x="1435" y="9042"/>
                    </a:lnTo>
                    <a:lnTo>
                      <a:pt x="1732" y="9269"/>
                    </a:lnTo>
                    <a:lnTo>
                      <a:pt x="2047" y="9461"/>
                    </a:lnTo>
                    <a:lnTo>
                      <a:pt x="2397" y="9636"/>
                    </a:lnTo>
                    <a:lnTo>
                      <a:pt x="2764" y="9759"/>
                    </a:lnTo>
                    <a:lnTo>
                      <a:pt x="3131" y="9864"/>
                    </a:lnTo>
                    <a:lnTo>
                      <a:pt x="3516" y="9916"/>
                    </a:lnTo>
                    <a:lnTo>
                      <a:pt x="3918" y="9934"/>
                    </a:lnTo>
                    <a:lnTo>
                      <a:pt x="126818" y="9934"/>
                    </a:lnTo>
                    <a:lnTo>
                      <a:pt x="126818" y="9724"/>
                    </a:lnTo>
                    <a:lnTo>
                      <a:pt x="3918" y="9724"/>
                    </a:lnTo>
                    <a:lnTo>
                      <a:pt x="3551" y="9706"/>
                    </a:lnTo>
                    <a:lnTo>
                      <a:pt x="3166" y="9654"/>
                    </a:lnTo>
                    <a:lnTo>
                      <a:pt x="2816" y="9566"/>
                    </a:lnTo>
                    <a:lnTo>
                      <a:pt x="2484" y="9444"/>
                    </a:lnTo>
                    <a:lnTo>
                      <a:pt x="2152" y="9287"/>
                    </a:lnTo>
                    <a:lnTo>
                      <a:pt x="1854" y="9094"/>
                    </a:lnTo>
                    <a:lnTo>
                      <a:pt x="1557" y="8884"/>
                    </a:lnTo>
                    <a:lnTo>
                      <a:pt x="1295" y="8640"/>
                    </a:lnTo>
                    <a:lnTo>
                      <a:pt x="1068" y="8377"/>
                    </a:lnTo>
                    <a:lnTo>
                      <a:pt x="840" y="8097"/>
                    </a:lnTo>
                    <a:lnTo>
                      <a:pt x="665" y="7783"/>
                    </a:lnTo>
                    <a:lnTo>
                      <a:pt x="508" y="7468"/>
                    </a:lnTo>
                    <a:lnTo>
                      <a:pt x="386" y="7118"/>
                    </a:lnTo>
                    <a:lnTo>
                      <a:pt x="298" y="6768"/>
                    </a:lnTo>
                    <a:lnTo>
                      <a:pt x="228" y="6401"/>
                    </a:lnTo>
                    <a:lnTo>
                      <a:pt x="211" y="6016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>
                <a:off x="4920269" y="241333"/>
                <a:ext cx="92178" cy="1353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110" extrusionOk="0">
                    <a:moveTo>
                      <a:pt x="2291" y="0"/>
                    </a:moveTo>
                    <a:lnTo>
                      <a:pt x="1" y="3707"/>
                    </a:lnTo>
                    <a:lnTo>
                      <a:pt x="228" y="3917"/>
                    </a:lnTo>
                    <a:lnTo>
                      <a:pt x="490" y="4110"/>
                    </a:lnTo>
                    <a:lnTo>
                      <a:pt x="2798" y="577"/>
                    </a:lnTo>
                    <a:lnTo>
                      <a:pt x="2659" y="455"/>
                    </a:lnTo>
                    <a:lnTo>
                      <a:pt x="2536" y="297"/>
                    </a:lnTo>
                    <a:lnTo>
                      <a:pt x="2414" y="15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5516917" y="290272"/>
                <a:ext cx="31121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4198" extrusionOk="0">
                    <a:moveTo>
                      <a:pt x="193" y="0"/>
                    </a:moveTo>
                    <a:lnTo>
                      <a:pt x="0" y="4197"/>
                    </a:lnTo>
                    <a:lnTo>
                      <a:pt x="630" y="4197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7595356" y="290272"/>
                <a:ext cx="36325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198" extrusionOk="0">
                    <a:moveTo>
                      <a:pt x="193" y="0"/>
                    </a:moveTo>
                    <a:lnTo>
                      <a:pt x="1" y="4197"/>
                    </a:lnTo>
                    <a:lnTo>
                      <a:pt x="735" y="4197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6520717" y="290272"/>
                <a:ext cx="64548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198" extrusionOk="0">
                    <a:moveTo>
                      <a:pt x="1" y="0"/>
                    </a:moveTo>
                    <a:lnTo>
                      <a:pt x="1260" y="4197"/>
                    </a:lnTo>
                    <a:lnTo>
                      <a:pt x="1959" y="419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8612987" y="290272"/>
                <a:ext cx="33426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198" extrusionOk="0">
                    <a:moveTo>
                      <a:pt x="1" y="0"/>
                    </a:moveTo>
                    <a:lnTo>
                      <a:pt x="595" y="4197"/>
                    </a:lnTo>
                    <a:lnTo>
                      <a:pt x="1015" y="4197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7"/>
            <p:cNvGrpSpPr/>
            <p:nvPr/>
          </p:nvGrpSpPr>
          <p:grpSpPr>
            <a:xfrm>
              <a:off x="6869698" y="168"/>
              <a:ext cx="1189817" cy="513220"/>
              <a:chOff x="4197450" y="-466725"/>
              <a:chExt cx="945650" cy="407900"/>
            </a:xfrm>
          </p:grpSpPr>
          <p:sp>
            <p:nvSpPr>
              <p:cNvPr id="509" name="Google Shape;509;p7"/>
              <p:cNvSpPr/>
              <p:nvPr/>
            </p:nvSpPr>
            <p:spPr>
              <a:xfrm>
                <a:off x="4684925" y="-466725"/>
                <a:ext cx="458175" cy="325275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3011" extrusionOk="0">
                    <a:moveTo>
                      <a:pt x="14130" y="0"/>
                    </a:moveTo>
                    <a:lnTo>
                      <a:pt x="14130" y="5421"/>
                    </a:lnTo>
                    <a:lnTo>
                      <a:pt x="14112" y="5771"/>
                    </a:lnTo>
                    <a:lnTo>
                      <a:pt x="14060" y="6103"/>
                    </a:lnTo>
                    <a:lnTo>
                      <a:pt x="13972" y="6435"/>
                    </a:lnTo>
                    <a:lnTo>
                      <a:pt x="13867" y="6750"/>
                    </a:lnTo>
                    <a:lnTo>
                      <a:pt x="13727" y="7030"/>
                    </a:lnTo>
                    <a:lnTo>
                      <a:pt x="13553" y="7310"/>
                    </a:lnTo>
                    <a:lnTo>
                      <a:pt x="13360" y="7572"/>
                    </a:lnTo>
                    <a:lnTo>
                      <a:pt x="13133" y="7817"/>
                    </a:lnTo>
                    <a:lnTo>
                      <a:pt x="12906" y="8044"/>
                    </a:lnTo>
                    <a:lnTo>
                      <a:pt x="12643" y="8237"/>
                    </a:lnTo>
                    <a:lnTo>
                      <a:pt x="12363" y="8394"/>
                    </a:lnTo>
                    <a:lnTo>
                      <a:pt x="12066" y="8551"/>
                    </a:lnTo>
                    <a:lnTo>
                      <a:pt x="11751" y="8656"/>
                    </a:lnTo>
                    <a:lnTo>
                      <a:pt x="11437" y="8744"/>
                    </a:lnTo>
                    <a:lnTo>
                      <a:pt x="11087" y="8796"/>
                    </a:lnTo>
                    <a:lnTo>
                      <a:pt x="10755" y="8814"/>
                    </a:lnTo>
                    <a:lnTo>
                      <a:pt x="0" y="8814"/>
                    </a:lnTo>
                    <a:lnTo>
                      <a:pt x="0" y="13011"/>
                    </a:lnTo>
                    <a:lnTo>
                      <a:pt x="10755" y="13011"/>
                    </a:lnTo>
                    <a:lnTo>
                      <a:pt x="11139" y="12993"/>
                    </a:lnTo>
                    <a:lnTo>
                      <a:pt x="11524" y="12976"/>
                    </a:lnTo>
                    <a:lnTo>
                      <a:pt x="11909" y="12923"/>
                    </a:lnTo>
                    <a:lnTo>
                      <a:pt x="12276" y="12853"/>
                    </a:lnTo>
                    <a:lnTo>
                      <a:pt x="12643" y="12766"/>
                    </a:lnTo>
                    <a:lnTo>
                      <a:pt x="12993" y="12661"/>
                    </a:lnTo>
                    <a:lnTo>
                      <a:pt x="13360" y="12538"/>
                    </a:lnTo>
                    <a:lnTo>
                      <a:pt x="13693" y="12416"/>
                    </a:lnTo>
                    <a:lnTo>
                      <a:pt x="14025" y="12259"/>
                    </a:lnTo>
                    <a:lnTo>
                      <a:pt x="14357" y="12084"/>
                    </a:lnTo>
                    <a:lnTo>
                      <a:pt x="14672" y="11909"/>
                    </a:lnTo>
                    <a:lnTo>
                      <a:pt x="14987" y="11717"/>
                    </a:lnTo>
                    <a:lnTo>
                      <a:pt x="15284" y="11507"/>
                    </a:lnTo>
                    <a:lnTo>
                      <a:pt x="15564" y="11279"/>
                    </a:lnTo>
                    <a:lnTo>
                      <a:pt x="15843" y="11035"/>
                    </a:lnTo>
                    <a:lnTo>
                      <a:pt x="16106" y="10790"/>
                    </a:lnTo>
                    <a:lnTo>
                      <a:pt x="16351" y="10527"/>
                    </a:lnTo>
                    <a:lnTo>
                      <a:pt x="16595" y="10248"/>
                    </a:lnTo>
                    <a:lnTo>
                      <a:pt x="16823" y="9968"/>
                    </a:lnTo>
                    <a:lnTo>
                      <a:pt x="17033" y="9671"/>
                    </a:lnTo>
                    <a:lnTo>
                      <a:pt x="17225" y="9356"/>
                    </a:lnTo>
                    <a:lnTo>
                      <a:pt x="17417" y="9041"/>
                    </a:lnTo>
                    <a:lnTo>
                      <a:pt x="17575" y="8709"/>
                    </a:lnTo>
                    <a:lnTo>
                      <a:pt x="17732" y="8376"/>
                    </a:lnTo>
                    <a:lnTo>
                      <a:pt x="17872" y="8027"/>
                    </a:lnTo>
                    <a:lnTo>
                      <a:pt x="17994" y="7677"/>
                    </a:lnTo>
                    <a:lnTo>
                      <a:pt x="18082" y="7327"/>
                    </a:lnTo>
                    <a:lnTo>
                      <a:pt x="18169" y="6960"/>
                    </a:lnTo>
                    <a:lnTo>
                      <a:pt x="18239" y="6575"/>
                    </a:lnTo>
                    <a:lnTo>
                      <a:pt x="18292" y="6208"/>
                    </a:lnTo>
                    <a:lnTo>
                      <a:pt x="18327" y="5823"/>
                    </a:lnTo>
                    <a:lnTo>
                      <a:pt x="18327" y="5421"/>
                    </a:lnTo>
                    <a:lnTo>
                      <a:pt x="183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4794650" y="-466725"/>
                <a:ext cx="275000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9863" extrusionOk="0">
                    <a:moveTo>
                      <a:pt x="10790" y="0"/>
                    </a:moveTo>
                    <a:lnTo>
                      <a:pt x="10790" y="5141"/>
                    </a:lnTo>
                    <a:lnTo>
                      <a:pt x="10772" y="5369"/>
                    </a:lnTo>
                    <a:lnTo>
                      <a:pt x="10772" y="5596"/>
                    </a:lnTo>
                    <a:lnTo>
                      <a:pt x="10737" y="5823"/>
                    </a:lnTo>
                    <a:lnTo>
                      <a:pt x="10702" y="6051"/>
                    </a:lnTo>
                    <a:lnTo>
                      <a:pt x="10650" y="6260"/>
                    </a:lnTo>
                    <a:lnTo>
                      <a:pt x="10580" y="6488"/>
                    </a:lnTo>
                    <a:lnTo>
                      <a:pt x="10510" y="6698"/>
                    </a:lnTo>
                    <a:lnTo>
                      <a:pt x="10440" y="6890"/>
                    </a:lnTo>
                    <a:lnTo>
                      <a:pt x="10335" y="7100"/>
                    </a:lnTo>
                    <a:lnTo>
                      <a:pt x="10248" y="7292"/>
                    </a:lnTo>
                    <a:lnTo>
                      <a:pt x="10143" y="7485"/>
                    </a:lnTo>
                    <a:lnTo>
                      <a:pt x="10020" y="7659"/>
                    </a:lnTo>
                    <a:lnTo>
                      <a:pt x="9758" y="8009"/>
                    </a:lnTo>
                    <a:lnTo>
                      <a:pt x="9461" y="8324"/>
                    </a:lnTo>
                    <a:lnTo>
                      <a:pt x="9146" y="8621"/>
                    </a:lnTo>
                    <a:lnTo>
                      <a:pt x="8796" y="8884"/>
                    </a:lnTo>
                    <a:lnTo>
                      <a:pt x="8621" y="9006"/>
                    </a:lnTo>
                    <a:lnTo>
                      <a:pt x="8429" y="9111"/>
                    </a:lnTo>
                    <a:lnTo>
                      <a:pt x="8237" y="9198"/>
                    </a:lnTo>
                    <a:lnTo>
                      <a:pt x="8027" y="9303"/>
                    </a:lnTo>
                    <a:lnTo>
                      <a:pt x="7835" y="9373"/>
                    </a:lnTo>
                    <a:lnTo>
                      <a:pt x="7625" y="9443"/>
                    </a:lnTo>
                    <a:lnTo>
                      <a:pt x="7397" y="9513"/>
                    </a:lnTo>
                    <a:lnTo>
                      <a:pt x="7188" y="9566"/>
                    </a:lnTo>
                    <a:lnTo>
                      <a:pt x="6960" y="9601"/>
                    </a:lnTo>
                    <a:lnTo>
                      <a:pt x="6733" y="9636"/>
                    </a:lnTo>
                    <a:lnTo>
                      <a:pt x="6506" y="9653"/>
                    </a:lnTo>
                    <a:lnTo>
                      <a:pt x="0" y="9653"/>
                    </a:lnTo>
                    <a:lnTo>
                      <a:pt x="0" y="9863"/>
                    </a:lnTo>
                    <a:lnTo>
                      <a:pt x="6278" y="9863"/>
                    </a:lnTo>
                    <a:lnTo>
                      <a:pt x="6523" y="9845"/>
                    </a:lnTo>
                    <a:lnTo>
                      <a:pt x="6768" y="9828"/>
                    </a:lnTo>
                    <a:lnTo>
                      <a:pt x="6995" y="9810"/>
                    </a:lnTo>
                    <a:lnTo>
                      <a:pt x="7223" y="9758"/>
                    </a:lnTo>
                    <a:lnTo>
                      <a:pt x="7450" y="9705"/>
                    </a:lnTo>
                    <a:lnTo>
                      <a:pt x="7677" y="9653"/>
                    </a:lnTo>
                    <a:lnTo>
                      <a:pt x="7905" y="9566"/>
                    </a:lnTo>
                    <a:lnTo>
                      <a:pt x="8114" y="9496"/>
                    </a:lnTo>
                    <a:lnTo>
                      <a:pt x="8324" y="9391"/>
                    </a:lnTo>
                    <a:lnTo>
                      <a:pt x="8534" y="9286"/>
                    </a:lnTo>
                    <a:lnTo>
                      <a:pt x="8726" y="9181"/>
                    </a:lnTo>
                    <a:lnTo>
                      <a:pt x="8919" y="9058"/>
                    </a:lnTo>
                    <a:lnTo>
                      <a:pt x="9094" y="8919"/>
                    </a:lnTo>
                    <a:lnTo>
                      <a:pt x="9286" y="8779"/>
                    </a:lnTo>
                    <a:lnTo>
                      <a:pt x="9443" y="8639"/>
                    </a:lnTo>
                    <a:lnTo>
                      <a:pt x="9618" y="8481"/>
                    </a:lnTo>
                    <a:lnTo>
                      <a:pt x="9776" y="8306"/>
                    </a:lnTo>
                    <a:lnTo>
                      <a:pt x="9916" y="8149"/>
                    </a:lnTo>
                    <a:lnTo>
                      <a:pt x="10055" y="7957"/>
                    </a:lnTo>
                    <a:lnTo>
                      <a:pt x="10195" y="7782"/>
                    </a:lnTo>
                    <a:lnTo>
                      <a:pt x="10318" y="7590"/>
                    </a:lnTo>
                    <a:lnTo>
                      <a:pt x="10423" y="7397"/>
                    </a:lnTo>
                    <a:lnTo>
                      <a:pt x="10528" y="7187"/>
                    </a:lnTo>
                    <a:lnTo>
                      <a:pt x="10633" y="6977"/>
                    </a:lnTo>
                    <a:lnTo>
                      <a:pt x="10702" y="6768"/>
                    </a:lnTo>
                    <a:lnTo>
                      <a:pt x="10790" y="6540"/>
                    </a:lnTo>
                    <a:lnTo>
                      <a:pt x="10842" y="6313"/>
                    </a:lnTo>
                    <a:lnTo>
                      <a:pt x="10895" y="6086"/>
                    </a:lnTo>
                    <a:lnTo>
                      <a:pt x="10947" y="5858"/>
                    </a:lnTo>
                    <a:lnTo>
                      <a:pt x="10965" y="5631"/>
                    </a:lnTo>
                    <a:lnTo>
                      <a:pt x="10982" y="5386"/>
                    </a:lnTo>
                    <a:lnTo>
                      <a:pt x="11000" y="5141"/>
                    </a:lnTo>
                    <a:lnTo>
                      <a:pt x="1100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>
                <a:off x="5026800" y="-320275"/>
                <a:ext cx="935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3988" extrusionOk="0">
                    <a:moveTo>
                      <a:pt x="420" y="0"/>
                    </a:moveTo>
                    <a:lnTo>
                      <a:pt x="367" y="333"/>
                    </a:lnTo>
                    <a:lnTo>
                      <a:pt x="280" y="647"/>
                    </a:lnTo>
                    <a:lnTo>
                      <a:pt x="157" y="962"/>
                    </a:lnTo>
                    <a:lnTo>
                      <a:pt x="0" y="1242"/>
                    </a:lnTo>
                    <a:lnTo>
                      <a:pt x="3235" y="3987"/>
                    </a:lnTo>
                    <a:lnTo>
                      <a:pt x="3497" y="3585"/>
                    </a:lnTo>
                    <a:lnTo>
                      <a:pt x="3742" y="3183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4288825" y="-337325"/>
                <a:ext cx="526825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21073" h="10703" extrusionOk="0">
                    <a:moveTo>
                      <a:pt x="21073" y="0"/>
                    </a:moveTo>
                    <a:lnTo>
                      <a:pt x="1" y="263"/>
                    </a:lnTo>
                    <a:lnTo>
                      <a:pt x="1" y="10702"/>
                    </a:lnTo>
                    <a:lnTo>
                      <a:pt x="20810" y="10702"/>
                    </a:lnTo>
                    <a:lnTo>
                      <a:pt x="210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4197450" y="-330775"/>
                <a:ext cx="91400" cy="2719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0878" extrusionOk="0">
                    <a:moveTo>
                      <a:pt x="1" y="1"/>
                    </a:moveTo>
                    <a:lnTo>
                      <a:pt x="753" y="10878"/>
                    </a:lnTo>
                    <a:lnTo>
                      <a:pt x="3656" y="10440"/>
                    </a:lnTo>
                    <a:lnTo>
                      <a:pt x="36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>
                <a:off x="4306325" y="-303225"/>
                <a:ext cx="2107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8447" extrusionOk="0">
                    <a:moveTo>
                      <a:pt x="4005" y="0"/>
                    </a:moveTo>
                    <a:lnTo>
                      <a:pt x="3777" y="18"/>
                    </a:lnTo>
                    <a:lnTo>
                      <a:pt x="3567" y="53"/>
                    </a:lnTo>
                    <a:lnTo>
                      <a:pt x="3358" y="88"/>
                    </a:lnTo>
                    <a:lnTo>
                      <a:pt x="2955" y="193"/>
                    </a:lnTo>
                    <a:lnTo>
                      <a:pt x="2571" y="333"/>
                    </a:lnTo>
                    <a:lnTo>
                      <a:pt x="2203" y="507"/>
                    </a:lnTo>
                    <a:lnTo>
                      <a:pt x="1854" y="717"/>
                    </a:lnTo>
                    <a:lnTo>
                      <a:pt x="1521" y="962"/>
                    </a:lnTo>
                    <a:lnTo>
                      <a:pt x="1224" y="1242"/>
                    </a:lnTo>
                    <a:lnTo>
                      <a:pt x="962" y="1539"/>
                    </a:lnTo>
                    <a:lnTo>
                      <a:pt x="717" y="1854"/>
                    </a:lnTo>
                    <a:lnTo>
                      <a:pt x="507" y="2204"/>
                    </a:lnTo>
                    <a:lnTo>
                      <a:pt x="332" y="2571"/>
                    </a:lnTo>
                    <a:lnTo>
                      <a:pt x="175" y="2973"/>
                    </a:lnTo>
                    <a:lnTo>
                      <a:pt x="70" y="3375"/>
                    </a:lnTo>
                    <a:lnTo>
                      <a:pt x="35" y="3585"/>
                    </a:lnTo>
                    <a:lnTo>
                      <a:pt x="18" y="3795"/>
                    </a:lnTo>
                    <a:lnTo>
                      <a:pt x="0" y="4005"/>
                    </a:lnTo>
                    <a:lnTo>
                      <a:pt x="0" y="4215"/>
                    </a:lnTo>
                    <a:lnTo>
                      <a:pt x="0" y="4442"/>
                    </a:lnTo>
                    <a:lnTo>
                      <a:pt x="18" y="4652"/>
                    </a:lnTo>
                    <a:lnTo>
                      <a:pt x="35" y="4862"/>
                    </a:lnTo>
                    <a:lnTo>
                      <a:pt x="70" y="5072"/>
                    </a:lnTo>
                    <a:lnTo>
                      <a:pt x="175" y="5474"/>
                    </a:lnTo>
                    <a:lnTo>
                      <a:pt x="332" y="5859"/>
                    </a:lnTo>
                    <a:lnTo>
                      <a:pt x="507" y="6226"/>
                    </a:lnTo>
                    <a:lnTo>
                      <a:pt x="717" y="6575"/>
                    </a:lnTo>
                    <a:lnTo>
                      <a:pt x="962" y="6908"/>
                    </a:lnTo>
                    <a:lnTo>
                      <a:pt x="1224" y="7205"/>
                    </a:lnTo>
                    <a:lnTo>
                      <a:pt x="1521" y="7485"/>
                    </a:lnTo>
                    <a:lnTo>
                      <a:pt x="1854" y="7730"/>
                    </a:lnTo>
                    <a:lnTo>
                      <a:pt x="2203" y="7940"/>
                    </a:lnTo>
                    <a:lnTo>
                      <a:pt x="2571" y="8114"/>
                    </a:lnTo>
                    <a:lnTo>
                      <a:pt x="2955" y="8254"/>
                    </a:lnTo>
                    <a:lnTo>
                      <a:pt x="3358" y="8359"/>
                    </a:lnTo>
                    <a:lnTo>
                      <a:pt x="3567" y="8394"/>
                    </a:lnTo>
                    <a:lnTo>
                      <a:pt x="3777" y="8429"/>
                    </a:lnTo>
                    <a:lnTo>
                      <a:pt x="4005" y="8429"/>
                    </a:lnTo>
                    <a:lnTo>
                      <a:pt x="4215" y="8447"/>
                    </a:lnTo>
                    <a:lnTo>
                      <a:pt x="4424" y="8429"/>
                    </a:lnTo>
                    <a:lnTo>
                      <a:pt x="4652" y="8429"/>
                    </a:lnTo>
                    <a:lnTo>
                      <a:pt x="4862" y="8394"/>
                    </a:lnTo>
                    <a:lnTo>
                      <a:pt x="5071" y="8359"/>
                    </a:lnTo>
                    <a:lnTo>
                      <a:pt x="5474" y="8254"/>
                    </a:lnTo>
                    <a:lnTo>
                      <a:pt x="5858" y="8114"/>
                    </a:lnTo>
                    <a:lnTo>
                      <a:pt x="6226" y="7940"/>
                    </a:lnTo>
                    <a:lnTo>
                      <a:pt x="6575" y="7730"/>
                    </a:lnTo>
                    <a:lnTo>
                      <a:pt x="6908" y="7485"/>
                    </a:lnTo>
                    <a:lnTo>
                      <a:pt x="7205" y="7205"/>
                    </a:lnTo>
                    <a:lnTo>
                      <a:pt x="7467" y="6908"/>
                    </a:lnTo>
                    <a:lnTo>
                      <a:pt x="7712" y="6575"/>
                    </a:lnTo>
                    <a:lnTo>
                      <a:pt x="7922" y="6226"/>
                    </a:lnTo>
                    <a:lnTo>
                      <a:pt x="8097" y="5859"/>
                    </a:lnTo>
                    <a:lnTo>
                      <a:pt x="8254" y="5474"/>
                    </a:lnTo>
                    <a:lnTo>
                      <a:pt x="8341" y="5072"/>
                    </a:lnTo>
                    <a:lnTo>
                      <a:pt x="8394" y="4862"/>
                    </a:lnTo>
                    <a:lnTo>
                      <a:pt x="8411" y="4652"/>
                    </a:lnTo>
                    <a:lnTo>
                      <a:pt x="8429" y="4442"/>
                    </a:lnTo>
                    <a:lnTo>
                      <a:pt x="8429" y="4215"/>
                    </a:lnTo>
                    <a:lnTo>
                      <a:pt x="8429" y="4005"/>
                    </a:lnTo>
                    <a:lnTo>
                      <a:pt x="8411" y="3795"/>
                    </a:lnTo>
                    <a:lnTo>
                      <a:pt x="8394" y="3585"/>
                    </a:lnTo>
                    <a:lnTo>
                      <a:pt x="8341" y="3375"/>
                    </a:lnTo>
                    <a:lnTo>
                      <a:pt x="8254" y="2973"/>
                    </a:lnTo>
                    <a:lnTo>
                      <a:pt x="8097" y="2571"/>
                    </a:lnTo>
                    <a:lnTo>
                      <a:pt x="7922" y="2204"/>
                    </a:lnTo>
                    <a:lnTo>
                      <a:pt x="7712" y="1854"/>
                    </a:lnTo>
                    <a:lnTo>
                      <a:pt x="7467" y="1539"/>
                    </a:lnTo>
                    <a:lnTo>
                      <a:pt x="7205" y="1242"/>
                    </a:lnTo>
                    <a:lnTo>
                      <a:pt x="6908" y="962"/>
                    </a:lnTo>
                    <a:lnTo>
                      <a:pt x="6575" y="717"/>
                    </a:lnTo>
                    <a:lnTo>
                      <a:pt x="6226" y="507"/>
                    </a:lnTo>
                    <a:lnTo>
                      <a:pt x="5858" y="333"/>
                    </a:lnTo>
                    <a:lnTo>
                      <a:pt x="5474" y="193"/>
                    </a:lnTo>
                    <a:lnTo>
                      <a:pt x="5071" y="88"/>
                    </a:lnTo>
                    <a:lnTo>
                      <a:pt x="4862" y="53"/>
                    </a:lnTo>
                    <a:lnTo>
                      <a:pt x="4652" y="18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4417800" y="-303225"/>
                <a:ext cx="111500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8447" extrusionOk="0">
                    <a:moveTo>
                      <a:pt x="245" y="0"/>
                    </a:moveTo>
                    <a:lnTo>
                      <a:pt x="0" y="18"/>
                    </a:lnTo>
                    <a:lnTo>
                      <a:pt x="403" y="53"/>
                    </a:lnTo>
                    <a:lnTo>
                      <a:pt x="805" y="140"/>
                    </a:lnTo>
                    <a:lnTo>
                      <a:pt x="1189" y="263"/>
                    </a:lnTo>
                    <a:lnTo>
                      <a:pt x="1557" y="402"/>
                    </a:lnTo>
                    <a:lnTo>
                      <a:pt x="1906" y="595"/>
                    </a:lnTo>
                    <a:lnTo>
                      <a:pt x="2239" y="805"/>
                    </a:lnTo>
                    <a:lnTo>
                      <a:pt x="2536" y="1050"/>
                    </a:lnTo>
                    <a:lnTo>
                      <a:pt x="2816" y="1329"/>
                    </a:lnTo>
                    <a:lnTo>
                      <a:pt x="3078" y="1609"/>
                    </a:lnTo>
                    <a:lnTo>
                      <a:pt x="3305" y="1941"/>
                    </a:lnTo>
                    <a:lnTo>
                      <a:pt x="3498" y="2274"/>
                    </a:lnTo>
                    <a:lnTo>
                      <a:pt x="3673" y="2641"/>
                    </a:lnTo>
                    <a:lnTo>
                      <a:pt x="3795" y="3008"/>
                    </a:lnTo>
                    <a:lnTo>
                      <a:pt x="3900" y="3393"/>
                    </a:lnTo>
                    <a:lnTo>
                      <a:pt x="3952" y="3813"/>
                    </a:lnTo>
                    <a:lnTo>
                      <a:pt x="3970" y="4215"/>
                    </a:lnTo>
                    <a:lnTo>
                      <a:pt x="3952" y="4634"/>
                    </a:lnTo>
                    <a:lnTo>
                      <a:pt x="3900" y="5037"/>
                    </a:lnTo>
                    <a:lnTo>
                      <a:pt x="3795" y="5439"/>
                    </a:lnTo>
                    <a:lnTo>
                      <a:pt x="3673" y="5806"/>
                    </a:lnTo>
                    <a:lnTo>
                      <a:pt x="3498" y="6173"/>
                    </a:lnTo>
                    <a:lnTo>
                      <a:pt x="3305" y="6506"/>
                    </a:lnTo>
                    <a:lnTo>
                      <a:pt x="3078" y="6820"/>
                    </a:lnTo>
                    <a:lnTo>
                      <a:pt x="2816" y="7118"/>
                    </a:lnTo>
                    <a:lnTo>
                      <a:pt x="2536" y="7397"/>
                    </a:lnTo>
                    <a:lnTo>
                      <a:pt x="2239" y="7642"/>
                    </a:lnTo>
                    <a:lnTo>
                      <a:pt x="1906" y="7852"/>
                    </a:lnTo>
                    <a:lnTo>
                      <a:pt x="1557" y="8027"/>
                    </a:lnTo>
                    <a:lnTo>
                      <a:pt x="1189" y="8184"/>
                    </a:lnTo>
                    <a:lnTo>
                      <a:pt x="805" y="8307"/>
                    </a:lnTo>
                    <a:lnTo>
                      <a:pt x="403" y="8394"/>
                    </a:lnTo>
                    <a:lnTo>
                      <a:pt x="0" y="8429"/>
                    </a:lnTo>
                    <a:lnTo>
                      <a:pt x="245" y="8447"/>
                    </a:lnTo>
                    <a:lnTo>
                      <a:pt x="455" y="8429"/>
                    </a:lnTo>
                    <a:lnTo>
                      <a:pt x="682" y="8429"/>
                    </a:lnTo>
                    <a:lnTo>
                      <a:pt x="892" y="8394"/>
                    </a:lnTo>
                    <a:lnTo>
                      <a:pt x="1102" y="8359"/>
                    </a:lnTo>
                    <a:lnTo>
                      <a:pt x="1504" y="8254"/>
                    </a:lnTo>
                    <a:lnTo>
                      <a:pt x="1889" y="8114"/>
                    </a:lnTo>
                    <a:lnTo>
                      <a:pt x="2256" y="7940"/>
                    </a:lnTo>
                    <a:lnTo>
                      <a:pt x="2606" y="7730"/>
                    </a:lnTo>
                    <a:lnTo>
                      <a:pt x="2938" y="7485"/>
                    </a:lnTo>
                    <a:lnTo>
                      <a:pt x="3235" y="7205"/>
                    </a:lnTo>
                    <a:lnTo>
                      <a:pt x="3498" y="6908"/>
                    </a:lnTo>
                    <a:lnTo>
                      <a:pt x="3743" y="6575"/>
                    </a:lnTo>
                    <a:lnTo>
                      <a:pt x="3952" y="6226"/>
                    </a:lnTo>
                    <a:lnTo>
                      <a:pt x="4127" y="5859"/>
                    </a:lnTo>
                    <a:lnTo>
                      <a:pt x="4285" y="5474"/>
                    </a:lnTo>
                    <a:lnTo>
                      <a:pt x="4390" y="5072"/>
                    </a:lnTo>
                    <a:lnTo>
                      <a:pt x="4425" y="4862"/>
                    </a:lnTo>
                    <a:lnTo>
                      <a:pt x="4442" y="4652"/>
                    </a:lnTo>
                    <a:lnTo>
                      <a:pt x="4460" y="4442"/>
                    </a:lnTo>
                    <a:lnTo>
                      <a:pt x="4460" y="4215"/>
                    </a:lnTo>
                    <a:lnTo>
                      <a:pt x="4460" y="4005"/>
                    </a:lnTo>
                    <a:lnTo>
                      <a:pt x="4442" y="3795"/>
                    </a:lnTo>
                    <a:lnTo>
                      <a:pt x="4425" y="3585"/>
                    </a:lnTo>
                    <a:lnTo>
                      <a:pt x="4390" y="3375"/>
                    </a:lnTo>
                    <a:lnTo>
                      <a:pt x="4285" y="2973"/>
                    </a:lnTo>
                    <a:lnTo>
                      <a:pt x="4127" y="2571"/>
                    </a:lnTo>
                    <a:lnTo>
                      <a:pt x="3952" y="2204"/>
                    </a:lnTo>
                    <a:lnTo>
                      <a:pt x="3743" y="1854"/>
                    </a:lnTo>
                    <a:lnTo>
                      <a:pt x="3498" y="1539"/>
                    </a:lnTo>
                    <a:lnTo>
                      <a:pt x="3235" y="1242"/>
                    </a:lnTo>
                    <a:lnTo>
                      <a:pt x="2938" y="962"/>
                    </a:lnTo>
                    <a:lnTo>
                      <a:pt x="2606" y="717"/>
                    </a:lnTo>
                    <a:lnTo>
                      <a:pt x="2256" y="507"/>
                    </a:lnTo>
                    <a:lnTo>
                      <a:pt x="1889" y="333"/>
                    </a:lnTo>
                    <a:lnTo>
                      <a:pt x="1504" y="193"/>
                    </a:lnTo>
                    <a:lnTo>
                      <a:pt x="1102" y="88"/>
                    </a:lnTo>
                    <a:lnTo>
                      <a:pt x="892" y="53"/>
                    </a:lnTo>
                    <a:lnTo>
                      <a:pt x="682" y="18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4395500" y="-223675"/>
                <a:ext cx="51600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065" extrusionOk="0">
                    <a:moveTo>
                      <a:pt x="1032" y="1"/>
                    </a:moveTo>
                    <a:lnTo>
                      <a:pt x="927" y="18"/>
                    </a:lnTo>
                    <a:lnTo>
                      <a:pt x="840" y="36"/>
                    </a:lnTo>
                    <a:lnTo>
                      <a:pt x="630" y="88"/>
                    </a:lnTo>
                    <a:lnTo>
                      <a:pt x="455" y="193"/>
                    </a:lnTo>
                    <a:lnTo>
                      <a:pt x="315" y="316"/>
                    </a:lnTo>
                    <a:lnTo>
                      <a:pt x="193" y="456"/>
                    </a:lnTo>
                    <a:lnTo>
                      <a:pt x="88" y="631"/>
                    </a:lnTo>
                    <a:lnTo>
                      <a:pt x="35" y="840"/>
                    </a:lnTo>
                    <a:lnTo>
                      <a:pt x="18" y="928"/>
                    </a:lnTo>
                    <a:lnTo>
                      <a:pt x="0" y="1033"/>
                    </a:lnTo>
                    <a:lnTo>
                      <a:pt x="18" y="1138"/>
                    </a:lnTo>
                    <a:lnTo>
                      <a:pt x="35" y="1243"/>
                    </a:lnTo>
                    <a:lnTo>
                      <a:pt x="88" y="1435"/>
                    </a:lnTo>
                    <a:lnTo>
                      <a:pt x="193" y="1610"/>
                    </a:lnTo>
                    <a:lnTo>
                      <a:pt x="315" y="1767"/>
                    </a:lnTo>
                    <a:lnTo>
                      <a:pt x="455" y="1890"/>
                    </a:lnTo>
                    <a:lnTo>
                      <a:pt x="630" y="1995"/>
                    </a:lnTo>
                    <a:lnTo>
                      <a:pt x="840" y="2047"/>
                    </a:lnTo>
                    <a:lnTo>
                      <a:pt x="927" y="2064"/>
                    </a:lnTo>
                    <a:lnTo>
                      <a:pt x="1137" y="2064"/>
                    </a:lnTo>
                    <a:lnTo>
                      <a:pt x="1242" y="2047"/>
                    </a:lnTo>
                    <a:lnTo>
                      <a:pt x="1434" y="1995"/>
                    </a:lnTo>
                    <a:lnTo>
                      <a:pt x="1609" y="1890"/>
                    </a:lnTo>
                    <a:lnTo>
                      <a:pt x="1767" y="1767"/>
                    </a:lnTo>
                    <a:lnTo>
                      <a:pt x="1889" y="1610"/>
                    </a:lnTo>
                    <a:lnTo>
                      <a:pt x="1994" y="1435"/>
                    </a:lnTo>
                    <a:lnTo>
                      <a:pt x="2046" y="1243"/>
                    </a:lnTo>
                    <a:lnTo>
                      <a:pt x="2064" y="1138"/>
                    </a:lnTo>
                    <a:lnTo>
                      <a:pt x="2064" y="1033"/>
                    </a:lnTo>
                    <a:lnTo>
                      <a:pt x="2064" y="928"/>
                    </a:lnTo>
                    <a:lnTo>
                      <a:pt x="2046" y="840"/>
                    </a:lnTo>
                    <a:lnTo>
                      <a:pt x="1994" y="631"/>
                    </a:lnTo>
                    <a:lnTo>
                      <a:pt x="1889" y="456"/>
                    </a:lnTo>
                    <a:lnTo>
                      <a:pt x="1767" y="316"/>
                    </a:lnTo>
                    <a:lnTo>
                      <a:pt x="1609" y="193"/>
                    </a:lnTo>
                    <a:lnTo>
                      <a:pt x="1434" y="88"/>
                    </a:lnTo>
                    <a:lnTo>
                      <a:pt x="1242" y="36"/>
                    </a:lnTo>
                    <a:lnTo>
                      <a:pt x="1137" y="18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4404250" y="-220175"/>
                <a:ext cx="389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558" extrusionOk="0">
                    <a:moveTo>
                      <a:pt x="770" y="1"/>
                    </a:moveTo>
                    <a:lnTo>
                      <a:pt x="612" y="18"/>
                    </a:lnTo>
                    <a:lnTo>
                      <a:pt x="472" y="71"/>
                    </a:lnTo>
                    <a:lnTo>
                      <a:pt x="332" y="141"/>
                    </a:lnTo>
                    <a:lnTo>
                      <a:pt x="228" y="228"/>
                    </a:lnTo>
                    <a:lnTo>
                      <a:pt x="123" y="351"/>
                    </a:lnTo>
                    <a:lnTo>
                      <a:pt x="53" y="491"/>
                    </a:lnTo>
                    <a:lnTo>
                      <a:pt x="18" y="630"/>
                    </a:lnTo>
                    <a:lnTo>
                      <a:pt x="0" y="788"/>
                    </a:lnTo>
                    <a:lnTo>
                      <a:pt x="18" y="945"/>
                    </a:lnTo>
                    <a:lnTo>
                      <a:pt x="53" y="1085"/>
                    </a:lnTo>
                    <a:lnTo>
                      <a:pt x="123" y="1225"/>
                    </a:lnTo>
                    <a:lnTo>
                      <a:pt x="228" y="1330"/>
                    </a:lnTo>
                    <a:lnTo>
                      <a:pt x="332" y="1435"/>
                    </a:lnTo>
                    <a:lnTo>
                      <a:pt x="472" y="1505"/>
                    </a:lnTo>
                    <a:lnTo>
                      <a:pt x="612" y="1540"/>
                    </a:lnTo>
                    <a:lnTo>
                      <a:pt x="770" y="1557"/>
                    </a:lnTo>
                    <a:lnTo>
                      <a:pt x="927" y="1540"/>
                    </a:lnTo>
                    <a:lnTo>
                      <a:pt x="1067" y="1505"/>
                    </a:lnTo>
                    <a:lnTo>
                      <a:pt x="1207" y="1435"/>
                    </a:lnTo>
                    <a:lnTo>
                      <a:pt x="1329" y="1330"/>
                    </a:lnTo>
                    <a:lnTo>
                      <a:pt x="1417" y="1225"/>
                    </a:lnTo>
                    <a:lnTo>
                      <a:pt x="1487" y="1085"/>
                    </a:lnTo>
                    <a:lnTo>
                      <a:pt x="1539" y="945"/>
                    </a:lnTo>
                    <a:lnTo>
                      <a:pt x="1557" y="788"/>
                    </a:lnTo>
                    <a:lnTo>
                      <a:pt x="1539" y="630"/>
                    </a:lnTo>
                    <a:lnTo>
                      <a:pt x="1487" y="491"/>
                    </a:lnTo>
                    <a:lnTo>
                      <a:pt x="1417" y="351"/>
                    </a:lnTo>
                    <a:lnTo>
                      <a:pt x="1329" y="228"/>
                    </a:lnTo>
                    <a:lnTo>
                      <a:pt x="1207" y="141"/>
                    </a:lnTo>
                    <a:lnTo>
                      <a:pt x="1067" y="71"/>
                    </a:lnTo>
                    <a:lnTo>
                      <a:pt x="927" y="18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4397250" y="-297550"/>
                <a:ext cx="485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91" extrusionOk="0">
                    <a:moveTo>
                      <a:pt x="595" y="1"/>
                    </a:moveTo>
                    <a:lnTo>
                      <a:pt x="420" y="18"/>
                    </a:lnTo>
                    <a:lnTo>
                      <a:pt x="280" y="53"/>
                    </a:lnTo>
                    <a:lnTo>
                      <a:pt x="158" y="106"/>
                    </a:lnTo>
                    <a:lnTo>
                      <a:pt x="105" y="141"/>
                    </a:lnTo>
                    <a:lnTo>
                      <a:pt x="70" y="193"/>
                    </a:lnTo>
                    <a:lnTo>
                      <a:pt x="35" y="245"/>
                    </a:lnTo>
                    <a:lnTo>
                      <a:pt x="18" y="315"/>
                    </a:lnTo>
                    <a:lnTo>
                      <a:pt x="0" y="403"/>
                    </a:lnTo>
                    <a:lnTo>
                      <a:pt x="0" y="490"/>
                    </a:lnTo>
                    <a:lnTo>
                      <a:pt x="18" y="753"/>
                    </a:lnTo>
                    <a:lnTo>
                      <a:pt x="70" y="1102"/>
                    </a:lnTo>
                    <a:lnTo>
                      <a:pt x="158" y="1522"/>
                    </a:lnTo>
                    <a:lnTo>
                      <a:pt x="280" y="1942"/>
                    </a:lnTo>
                    <a:lnTo>
                      <a:pt x="420" y="2344"/>
                    </a:lnTo>
                    <a:lnTo>
                      <a:pt x="508" y="2519"/>
                    </a:lnTo>
                    <a:lnTo>
                      <a:pt x="595" y="2676"/>
                    </a:lnTo>
                    <a:lnTo>
                      <a:pt x="682" y="2799"/>
                    </a:lnTo>
                    <a:lnTo>
                      <a:pt x="770" y="2904"/>
                    </a:lnTo>
                    <a:lnTo>
                      <a:pt x="875" y="2973"/>
                    </a:lnTo>
                    <a:lnTo>
                      <a:pt x="927" y="2973"/>
                    </a:lnTo>
                    <a:lnTo>
                      <a:pt x="962" y="2991"/>
                    </a:lnTo>
                    <a:lnTo>
                      <a:pt x="1015" y="2973"/>
                    </a:lnTo>
                    <a:lnTo>
                      <a:pt x="1067" y="2973"/>
                    </a:lnTo>
                    <a:lnTo>
                      <a:pt x="1172" y="2904"/>
                    </a:lnTo>
                    <a:lnTo>
                      <a:pt x="1260" y="2799"/>
                    </a:lnTo>
                    <a:lnTo>
                      <a:pt x="1347" y="2676"/>
                    </a:lnTo>
                    <a:lnTo>
                      <a:pt x="1434" y="2519"/>
                    </a:lnTo>
                    <a:lnTo>
                      <a:pt x="1522" y="2344"/>
                    </a:lnTo>
                    <a:lnTo>
                      <a:pt x="1662" y="1942"/>
                    </a:lnTo>
                    <a:lnTo>
                      <a:pt x="1784" y="1522"/>
                    </a:lnTo>
                    <a:lnTo>
                      <a:pt x="1872" y="1102"/>
                    </a:lnTo>
                    <a:lnTo>
                      <a:pt x="1924" y="753"/>
                    </a:lnTo>
                    <a:lnTo>
                      <a:pt x="1942" y="490"/>
                    </a:lnTo>
                    <a:lnTo>
                      <a:pt x="1942" y="403"/>
                    </a:lnTo>
                    <a:lnTo>
                      <a:pt x="1924" y="315"/>
                    </a:lnTo>
                    <a:lnTo>
                      <a:pt x="1907" y="245"/>
                    </a:lnTo>
                    <a:lnTo>
                      <a:pt x="1872" y="193"/>
                    </a:lnTo>
                    <a:lnTo>
                      <a:pt x="1819" y="141"/>
                    </a:lnTo>
                    <a:lnTo>
                      <a:pt x="1784" y="106"/>
                    </a:lnTo>
                    <a:lnTo>
                      <a:pt x="1662" y="53"/>
                    </a:lnTo>
                    <a:lnTo>
                      <a:pt x="1522" y="18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>
                <a:off x="4397250" y="-173400"/>
                <a:ext cx="48550" cy="7435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74" extrusionOk="0">
                    <a:moveTo>
                      <a:pt x="927" y="1"/>
                    </a:moveTo>
                    <a:lnTo>
                      <a:pt x="875" y="18"/>
                    </a:lnTo>
                    <a:lnTo>
                      <a:pt x="770" y="88"/>
                    </a:lnTo>
                    <a:lnTo>
                      <a:pt x="682" y="176"/>
                    </a:lnTo>
                    <a:lnTo>
                      <a:pt x="595" y="316"/>
                    </a:lnTo>
                    <a:lnTo>
                      <a:pt x="508" y="473"/>
                    </a:lnTo>
                    <a:lnTo>
                      <a:pt x="420" y="648"/>
                    </a:lnTo>
                    <a:lnTo>
                      <a:pt x="280" y="1050"/>
                    </a:lnTo>
                    <a:lnTo>
                      <a:pt x="158" y="1470"/>
                    </a:lnTo>
                    <a:lnTo>
                      <a:pt x="70" y="1872"/>
                    </a:lnTo>
                    <a:lnTo>
                      <a:pt x="18" y="2222"/>
                    </a:lnTo>
                    <a:lnTo>
                      <a:pt x="0" y="2484"/>
                    </a:lnTo>
                    <a:lnTo>
                      <a:pt x="0" y="2589"/>
                    </a:lnTo>
                    <a:lnTo>
                      <a:pt x="18" y="2659"/>
                    </a:lnTo>
                    <a:lnTo>
                      <a:pt x="35" y="2729"/>
                    </a:lnTo>
                    <a:lnTo>
                      <a:pt x="70" y="2799"/>
                    </a:lnTo>
                    <a:lnTo>
                      <a:pt x="105" y="2834"/>
                    </a:lnTo>
                    <a:lnTo>
                      <a:pt x="158" y="2886"/>
                    </a:lnTo>
                    <a:lnTo>
                      <a:pt x="280" y="2939"/>
                    </a:lnTo>
                    <a:lnTo>
                      <a:pt x="420" y="2956"/>
                    </a:lnTo>
                    <a:lnTo>
                      <a:pt x="595" y="2974"/>
                    </a:lnTo>
                    <a:lnTo>
                      <a:pt x="1347" y="2974"/>
                    </a:lnTo>
                    <a:lnTo>
                      <a:pt x="1522" y="2956"/>
                    </a:lnTo>
                    <a:lnTo>
                      <a:pt x="1662" y="2939"/>
                    </a:lnTo>
                    <a:lnTo>
                      <a:pt x="1784" y="2886"/>
                    </a:lnTo>
                    <a:lnTo>
                      <a:pt x="1819" y="2834"/>
                    </a:lnTo>
                    <a:lnTo>
                      <a:pt x="1872" y="2799"/>
                    </a:lnTo>
                    <a:lnTo>
                      <a:pt x="1907" y="2729"/>
                    </a:lnTo>
                    <a:lnTo>
                      <a:pt x="1924" y="2659"/>
                    </a:lnTo>
                    <a:lnTo>
                      <a:pt x="1942" y="2589"/>
                    </a:lnTo>
                    <a:lnTo>
                      <a:pt x="1942" y="2484"/>
                    </a:lnTo>
                    <a:lnTo>
                      <a:pt x="1924" y="2222"/>
                    </a:lnTo>
                    <a:lnTo>
                      <a:pt x="1872" y="1872"/>
                    </a:lnTo>
                    <a:lnTo>
                      <a:pt x="1784" y="1470"/>
                    </a:lnTo>
                    <a:lnTo>
                      <a:pt x="1662" y="1050"/>
                    </a:lnTo>
                    <a:lnTo>
                      <a:pt x="1522" y="648"/>
                    </a:lnTo>
                    <a:lnTo>
                      <a:pt x="1434" y="473"/>
                    </a:lnTo>
                    <a:lnTo>
                      <a:pt x="1347" y="316"/>
                    </a:lnTo>
                    <a:lnTo>
                      <a:pt x="1260" y="176"/>
                    </a:lnTo>
                    <a:lnTo>
                      <a:pt x="1172" y="88"/>
                    </a:lnTo>
                    <a:lnTo>
                      <a:pt x="1067" y="18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>
                <a:off x="4446200" y="-222350"/>
                <a:ext cx="7435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942" extrusionOk="0">
                    <a:moveTo>
                      <a:pt x="2484" y="0"/>
                    </a:moveTo>
                    <a:lnTo>
                      <a:pt x="2239" y="18"/>
                    </a:lnTo>
                    <a:lnTo>
                      <a:pt x="1872" y="70"/>
                    </a:lnTo>
                    <a:lnTo>
                      <a:pt x="1470" y="158"/>
                    </a:lnTo>
                    <a:lnTo>
                      <a:pt x="1050" y="280"/>
                    </a:lnTo>
                    <a:lnTo>
                      <a:pt x="648" y="420"/>
                    </a:lnTo>
                    <a:lnTo>
                      <a:pt x="473" y="508"/>
                    </a:lnTo>
                    <a:lnTo>
                      <a:pt x="316" y="595"/>
                    </a:lnTo>
                    <a:lnTo>
                      <a:pt x="176" y="682"/>
                    </a:lnTo>
                    <a:lnTo>
                      <a:pt x="88" y="770"/>
                    </a:lnTo>
                    <a:lnTo>
                      <a:pt x="18" y="875"/>
                    </a:lnTo>
                    <a:lnTo>
                      <a:pt x="1" y="910"/>
                    </a:lnTo>
                    <a:lnTo>
                      <a:pt x="1" y="962"/>
                    </a:lnTo>
                    <a:lnTo>
                      <a:pt x="1" y="1015"/>
                    </a:lnTo>
                    <a:lnTo>
                      <a:pt x="18" y="1067"/>
                    </a:lnTo>
                    <a:lnTo>
                      <a:pt x="88" y="1172"/>
                    </a:lnTo>
                    <a:lnTo>
                      <a:pt x="176" y="1260"/>
                    </a:lnTo>
                    <a:lnTo>
                      <a:pt x="316" y="1347"/>
                    </a:lnTo>
                    <a:lnTo>
                      <a:pt x="473" y="1434"/>
                    </a:lnTo>
                    <a:lnTo>
                      <a:pt x="648" y="1504"/>
                    </a:lnTo>
                    <a:lnTo>
                      <a:pt x="1050" y="1662"/>
                    </a:lnTo>
                    <a:lnTo>
                      <a:pt x="1470" y="1767"/>
                    </a:lnTo>
                    <a:lnTo>
                      <a:pt x="1872" y="1872"/>
                    </a:lnTo>
                    <a:lnTo>
                      <a:pt x="2239" y="1924"/>
                    </a:lnTo>
                    <a:lnTo>
                      <a:pt x="2484" y="1942"/>
                    </a:lnTo>
                    <a:lnTo>
                      <a:pt x="2589" y="1942"/>
                    </a:lnTo>
                    <a:lnTo>
                      <a:pt x="2659" y="1924"/>
                    </a:lnTo>
                    <a:lnTo>
                      <a:pt x="2729" y="1889"/>
                    </a:lnTo>
                    <a:lnTo>
                      <a:pt x="2799" y="1872"/>
                    </a:lnTo>
                    <a:lnTo>
                      <a:pt x="2851" y="1819"/>
                    </a:lnTo>
                    <a:lnTo>
                      <a:pt x="2886" y="1767"/>
                    </a:lnTo>
                    <a:lnTo>
                      <a:pt x="2939" y="1662"/>
                    </a:lnTo>
                    <a:lnTo>
                      <a:pt x="2974" y="1504"/>
                    </a:lnTo>
                    <a:lnTo>
                      <a:pt x="2974" y="1347"/>
                    </a:lnTo>
                    <a:lnTo>
                      <a:pt x="2974" y="962"/>
                    </a:lnTo>
                    <a:lnTo>
                      <a:pt x="2974" y="595"/>
                    </a:lnTo>
                    <a:lnTo>
                      <a:pt x="2974" y="420"/>
                    </a:lnTo>
                    <a:lnTo>
                      <a:pt x="2939" y="280"/>
                    </a:lnTo>
                    <a:lnTo>
                      <a:pt x="2886" y="158"/>
                    </a:lnTo>
                    <a:lnTo>
                      <a:pt x="2851" y="105"/>
                    </a:lnTo>
                    <a:lnTo>
                      <a:pt x="2799" y="70"/>
                    </a:lnTo>
                    <a:lnTo>
                      <a:pt x="2729" y="35"/>
                    </a:lnTo>
                    <a:lnTo>
                      <a:pt x="2659" y="18"/>
                    </a:lnTo>
                    <a:lnTo>
                      <a:pt x="25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>
                <a:off x="4322500" y="-222350"/>
                <a:ext cx="743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942" extrusionOk="0">
                    <a:moveTo>
                      <a:pt x="385" y="0"/>
                    </a:moveTo>
                    <a:lnTo>
                      <a:pt x="297" y="18"/>
                    </a:lnTo>
                    <a:lnTo>
                      <a:pt x="227" y="35"/>
                    </a:lnTo>
                    <a:lnTo>
                      <a:pt x="175" y="70"/>
                    </a:lnTo>
                    <a:lnTo>
                      <a:pt x="123" y="105"/>
                    </a:lnTo>
                    <a:lnTo>
                      <a:pt x="88" y="158"/>
                    </a:lnTo>
                    <a:lnTo>
                      <a:pt x="35" y="280"/>
                    </a:lnTo>
                    <a:lnTo>
                      <a:pt x="0" y="420"/>
                    </a:lnTo>
                    <a:lnTo>
                      <a:pt x="0" y="595"/>
                    </a:lnTo>
                    <a:lnTo>
                      <a:pt x="0" y="962"/>
                    </a:lnTo>
                    <a:lnTo>
                      <a:pt x="0" y="1347"/>
                    </a:lnTo>
                    <a:lnTo>
                      <a:pt x="0" y="1504"/>
                    </a:lnTo>
                    <a:lnTo>
                      <a:pt x="35" y="1662"/>
                    </a:lnTo>
                    <a:lnTo>
                      <a:pt x="88" y="1767"/>
                    </a:lnTo>
                    <a:lnTo>
                      <a:pt x="123" y="1819"/>
                    </a:lnTo>
                    <a:lnTo>
                      <a:pt x="175" y="1872"/>
                    </a:lnTo>
                    <a:lnTo>
                      <a:pt x="227" y="1889"/>
                    </a:lnTo>
                    <a:lnTo>
                      <a:pt x="297" y="1924"/>
                    </a:lnTo>
                    <a:lnTo>
                      <a:pt x="385" y="1942"/>
                    </a:lnTo>
                    <a:lnTo>
                      <a:pt x="472" y="1942"/>
                    </a:lnTo>
                    <a:lnTo>
                      <a:pt x="735" y="1924"/>
                    </a:lnTo>
                    <a:lnTo>
                      <a:pt x="1102" y="1872"/>
                    </a:lnTo>
                    <a:lnTo>
                      <a:pt x="1504" y="1767"/>
                    </a:lnTo>
                    <a:lnTo>
                      <a:pt x="1924" y="1662"/>
                    </a:lnTo>
                    <a:lnTo>
                      <a:pt x="2326" y="1504"/>
                    </a:lnTo>
                    <a:lnTo>
                      <a:pt x="2501" y="1434"/>
                    </a:lnTo>
                    <a:lnTo>
                      <a:pt x="2658" y="1347"/>
                    </a:lnTo>
                    <a:lnTo>
                      <a:pt x="2781" y="1260"/>
                    </a:lnTo>
                    <a:lnTo>
                      <a:pt x="2885" y="1172"/>
                    </a:lnTo>
                    <a:lnTo>
                      <a:pt x="2955" y="1067"/>
                    </a:lnTo>
                    <a:lnTo>
                      <a:pt x="2973" y="1015"/>
                    </a:lnTo>
                    <a:lnTo>
                      <a:pt x="2973" y="962"/>
                    </a:lnTo>
                    <a:lnTo>
                      <a:pt x="2973" y="910"/>
                    </a:lnTo>
                    <a:lnTo>
                      <a:pt x="2955" y="875"/>
                    </a:lnTo>
                    <a:lnTo>
                      <a:pt x="2885" y="770"/>
                    </a:lnTo>
                    <a:lnTo>
                      <a:pt x="2781" y="682"/>
                    </a:lnTo>
                    <a:lnTo>
                      <a:pt x="2658" y="595"/>
                    </a:lnTo>
                    <a:lnTo>
                      <a:pt x="2501" y="508"/>
                    </a:lnTo>
                    <a:lnTo>
                      <a:pt x="2326" y="420"/>
                    </a:lnTo>
                    <a:lnTo>
                      <a:pt x="1924" y="280"/>
                    </a:lnTo>
                    <a:lnTo>
                      <a:pt x="1504" y="158"/>
                    </a:lnTo>
                    <a:lnTo>
                      <a:pt x="1102" y="70"/>
                    </a:lnTo>
                    <a:lnTo>
                      <a:pt x="735" y="18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443702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417" y="0"/>
                    </a:moveTo>
                    <a:lnTo>
                      <a:pt x="1347" y="18"/>
                    </a:lnTo>
                    <a:lnTo>
                      <a:pt x="1295" y="53"/>
                    </a:lnTo>
                    <a:lnTo>
                      <a:pt x="1225" y="105"/>
                    </a:lnTo>
                    <a:lnTo>
                      <a:pt x="1155" y="158"/>
                    </a:lnTo>
                    <a:lnTo>
                      <a:pt x="980" y="367"/>
                    </a:lnTo>
                    <a:lnTo>
                      <a:pt x="770" y="647"/>
                    </a:lnTo>
                    <a:lnTo>
                      <a:pt x="543" y="997"/>
                    </a:lnTo>
                    <a:lnTo>
                      <a:pt x="333" y="1382"/>
                    </a:lnTo>
                    <a:lnTo>
                      <a:pt x="158" y="1766"/>
                    </a:lnTo>
                    <a:lnTo>
                      <a:pt x="88" y="1959"/>
                    </a:lnTo>
                    <a:lnTo>
                      <a:pt x="36" y="2116"/>
                    </a:lnTo>
                    <a:lnTo>
                      <a:pt x="1" y="2273"/>
                    </a:lnTo>
                    <a:lnTo>
                      <a:pt x="1" y="2413"/>
                    </a:lnTo>
                    <a:lnTo>
                      <a:pt x="18" y="2518"/>
                    </a:lnTo>
                    <a:lnTo>
                      <a:pt x="53" y="2571"/>
                    </a:lnTo>
                    <a:lnTo>
                      <a:pt x="71" y="2606"/>
                    </a:lnTo>
                    <a:lnTo>
                      <a:pt x="123" y="2641"/>
                    </a:lnTo>
                    <a:lnTo>
                      <a:pt x="158" y="2658"/>
                    </a:lnTo>
                    <a:lnTo>
                      <a:pt x="281" y="2693"/>
                    </a:lnTo>
                    <a:lnTo>
                      <a:pt x="420" y="2693"/>
                    </a:lnTo>
                    <a:lnTo>
                      <a:pt x="560" y="2658"/>
                    </a:lnTo>
                    <a:lnTo>
                      <a:pt x="735" y="2606"/>
                    </a:lnTo>
                    <a:lnTo>
                      <a:pt x="928" y="2536"/>
                    </a:lnTo>
                    <a:lnTo>
                      <a:pt x="1295" y="2361"/>
                    </a:lnTo>
                    <a:lnTo>
                      <a:pt x="1680" y="2151"/>
                    </a:lnTo>
                    <a:lnTo>
                      <a:pt x="2047" y="1924"/>
                    </a:lnTo>
                    <a:lnTo>
                      <a:pt x="2327" y="1714"/>
                    </a:lnTo>
                    <a:lnTo>
                      <a:pt x="2536" y="1539"/>
                    </a:lnTo>
                    <a:lnTo>
                      <a:pt x="2589" y="1469"/>
                    </a:lnTo>
                    <a:lnTo>
                      <a:pt x="2641" y="1399"/>
                    </a:lnTo>
                    <a:lnTo>
                      <a:pt x="2676" y="1329"/>
                    </a:lnTo>
                    <a:lnTo>
                      <a:pt x="2694" y="1277"/>
                    </a:lnTo>
                    <a:lnTo>
                      <a:pt x="2694" y="1207"/>
                    </a:lnTo>
                    <a:lnTo>
                      <a:pt x="2694" y="1137"/>
                    </a:lnTo>
                    <a:lnTo>
                      <a:pt x="2641" y="1014"/>
                    </a:lnTo>
                    <a:lnTo>
                      <a:pt x="2554" y="892"/>
                    </a:lnTo>
                    <a:lnTo>
                      <a:pt x="2449" y="770"/>
                    </a:lnTo>
                    <a:lnTo>
                      <a:pt x="2187" y="507"/>
                    </a:lnTo>
                    <a:lnTo>
                      <a:pt x="1924" y="245"/>
                    </a:lnTo>
                    <a:lnTo>
                      <a:pt x="1784" y="123"/>
                    </a:lnTo>
                    <a:lnTo>
                      <a:pt x="1662" y="53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>
                <a:off x="433867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273" y="1"/>
                    </a:moveTo>
                    <a:lnTo>
                      <a:pt x="2116" y="36"/>
                    </a:lnTo>
                    <a:lnTo>
                      <a:pt x="1959" y="71"/>
                    </a:lnTo>
                    <a:lnTo>
                      <a:pt x="1766" y="141"/>
                    </a:lnTo>
                    <a:lnTo>
                      <a:pt x="1382" y="333"/>
                    </a:lnTo>
                    <a:lnTo>
                      <a:pt x="997" y="543"/>
                    </a:lnTo>
                    <a:lnTo>
                      <a:pt x="647" y="770"/>
                    </a:lnTo>
                    <a:lnTo>
                      <a:pt x="367" y="980"/>
                    </a:lnTo>
                    <a:lnTo>
                      <a:pt x="158" y="1155"/>
                    </a:lnTo>
                    <a:lnTo>
                      <a:pt x="105" y="1225"/>
                    </a:lnTo>
                    <a:lnTo>
                      <a:pt x="53" y="1295"/>
                    </a:lnTo>
                    <a:lnTo>
                      <a:pt x="18" y="1347"/>
                    </a:lnTo>
                    <a:lnTo>
                      <a:pt x="0" y="1417"/>
                    </a:lnTo>
                    <a:lnTo>
                      <a:pt x="0" y="1487"/>
                    </a:lnTo>
                    <a:lnTo>
                      <a:pt x="0" y="1540"/>
                    </a:lnTo>
                    <a:lnTo>
                      <a:pt x="53" y="1662"/>
                    </a:lnTo>
                    <a:lnTo>
                      <a:pt x="123" y="1784"/>
                    </a:lnTo>
                    <a:lnTo>
                      <a:pt x="245" y="1907"/>
                    </a:lnTo>
                    <a:lnTo>
                      <a:pt x="507" y="2187"/>
                    </a:lnTo>
                    <a:lnTo>
                      <a:pt x="770" y="2449"/>
                    </a:lnTo>
                    <a:lnTo>
                      <a:pt x="892" y="2554"/>
                    </a:lnTo>
                    <a:lnTo>
                      <a:pt x="1032" y="2641"/>
                    </a:lnTo>
                    <a:lnTo>
                      <a:pt x="1154" y="2676"/>
                    </a:lnTo>
                    <a:lnTo>
                      <a:pt x="1207" y="2694"/>
                    </a:lnTo>
                    <a:lnTo>
                      <a:pt x="1277" y="2694"/>
                    </a:lnTo>
                    <a:lnTo>
                      <a:pt x="1329" y="2676"/>
                    </a:lnTo>
                    <a:lnTo>
                      <a:pt x="1399" y="2641"/>
                    </a:lnTo>
                    <a:lnTo>
                      <a:pt x="1469" y="2589"/>
                    </a:lnTo>
                    <a:lnTo>
                      <a:pt x="1539" y="2519"/>
                    </a:lnTo>
                    <a:lnTo>
                      <a:pt x="1714" y="2327"/>
                    </a:lnTo>
                    <a:lnTo>
                      <a:pt x="1924" y="2029"/>
                    </a:lnTo>
                    <a:lnTo>
                      <a:pt x="2151" y="1680"/>
                    </a:lnTo>
                    <a:lnTo>
                      <a:pt x="2361" y="1295"/>
                    </a:lnTo>
                    <a:lnTo>
                      <a:pt x="2536" y="910"/>
                    </a:lnTo>
                    <a:lnTo>
                      <a:pt x="2606" y="735"/>
                    </a:lnTo>
                    <a:lnTo>
                      <a:pt x="2658" y="560"/>
                    </a:lnTo>
                    <a:lnTo>
                      <a:pt x="2693" y="403"/>
                    </a:lnTo>
                    <a:lnTo>
                      <a:pt x="2693" y="281"/>
                    </a:lnTo>
                    <a:lnTo>
                      <a:pt x="2676" y="158"/>
                    </a:lnTo>
                    <a:lnTo>
                      <a:pt x="2641" y="123"/>
                    </a:lnTo>
                    <a:lnTo>
                      <a:pt x="2606" y="71"/>
                    </a:lnTo>
                    <a:lnTo>
                      <a:pt x="2571" y="36"/>
                    </a:lnTo>
                    <a:lnTo>
                      <a:pt x="2536" y="18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443702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81" y="1"/>
                    </a:moveTo>
                    <a:lnTo>
                      <a:pt x="158" y="18"/>
                    </a:lnTo>
                    <a:lnTo>
                      <a:pt x="123" y="36"/>
                    </a:lnTo>
                    <a:lnTo>
                      <a:pt x="71" y="71"/>
                    </a:lnTo>
                    <a:lnTo>
                      <a:pt x="53" y="123"/>
                    </a:lnTo>
                    <a:lnTo>
                      <a:pt x="18" y="158"/>
                    </a:lnTo>
                    <a:lnTo>
                      <a:pt x="1" y="281"/>
                    </a:lnTo>
                    <a:lnTo>
                      <a:pt x="1" y="403"/>
                    </a:lnTo>
                    <a:lnTo>
                      <a:pt x="36" y="560"/>
                    </a:lnTo>
                    <a:lnTo>
                      <a:pt x="88" y="735"/>
                    </a:lnTo>
                    <a:lnTo>
                      <a:pt x="158" y="910"/>
                    </a:lnTo>
                    <a:lnTo>
                      <a:pt x="333" y="1295"/>
                    </a:lnTo>
                    <a:lnTo>
                      <a:pt x="543" y="1680"/>
                    </a:lnTo>
                    <a:lnTo>
                      <a:pt x="770" y="2029"/>
                    </a:lnTo>
                    <a:lnTo>
                      <a:pt x="980" y="2327"/>
                    </a:lnTo>
                    <a:lnTo>
                      <a:pt x="1155" y="2519"/>
                    </a:lnTo>
                    <a:lnTo>
                      <a:pt x="1225" y="2589"/>
                    </a:lnTo>
                    <a:lnTo>
                      <a:pt x="1295" y="2641"/>
                    </a:lnTo>
                    <a:lnTo>
                      <a:pt x="1347" y="2676"/>
                    </a:lnTo>
                    <a:lnTo>
                      <a:pt x="1417" y="2694"/>
                    </a:lnTo>
                    <a:lnTo>
                      <a:pt x="1487" y="2694"/>
                    </a:lnTo>
                    <a:lnTo>
                      <a:pt x="1540" y="2676"/>
                    </a:lnTo>
                    <a:lnTo>
                      <a:pt x="1662" y="2641"/>
                    </a:lnTo>
                    <a:lnTo>
                      <a:pt x="1784" y="2554"/>
                    </a:lnTo>
                    <a:lnTo>
                      <a:pt x="1924" y="2449"/>
                    </a:lnTo>
                    <a:lnTo>
                      <a:pt x="2187" y="2187"/>
                    </a:lnTo>
                    <a:lnTo>
                      <a:pt x="2449" y="1907"/>
                    </a:lnTo>
                    <a:lnTo>
                      <a:pt x="2554" y="1784"/>
                    </a:lnTo>
                    <a:lnTo>
                      <a:pt x="2641" y="1662"/>
                    </a:lnTo>
                    <a:lnTo>
                      <a:pt x="2694" y="1540"/>
                    </a:lnTo>
                    <a:lnTo>
                      <a:pt x="2694" y="1487"/>
                    </a:lnTo>
                    <a:lnTo>
                      <a:pt x="2694" y="1417"/>
                    </a:lnTo>
                    <a:lnTo>
                      <a:pt x="2676" y="1347"/>
                    </a:lnTo>
                    <a:lnTo>
                      <a:pt x="2641" y="1295"/>
                    </a:lnTo>
                    <a:lnTo>
                      <a:pt x="2589" y="1225"/>
                    </a:lnTo>
                    <a:lnTo>
                      <a:pt x="2536" y="1155"/>
                    </a:lnTo>
                    <a:lnTo>
                      <a:pt x="2327" y="980"/>
                    </a:lnTo>
                    <a:lnTo>
                      <a:pt x="2047" y="770"/>
                    </a:lnTo>
                    <a:lnTo>
                      <a:pt x="1680" y="543"/>
                    </a:lnTo>
                    <a:lnTo>
                      <a:pt x="1295" y="333"/>
                    </a:lnTo>
                    <a:lnTo>
                      <a:pt x="928" y="141"/>
                    </a:lnTo>
                    <a:lnTo>
                      <a:pt x="735" y="71"/>
                    </a:lnTo>
                    <a:lnTo>
                      <a:pt x="560" y="36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433867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154" y="0"/>
                    </a:moveTo>
                    <a:lnTo>
                      <a:pt x="1032" y="53"/>
                    </a:lnTo>
                    <a:lnTo>
                      <a:pt x="892" y="123"/>
                    </a:lnTo>
                    <a:lnTo>
                      <a:pt x="770" y="245"/>
                    </a:lnTo>
                    <a:lnTo>
                      <a:pt x="507" y="507"/>
                    </a:lnTo>
                    <a:lnTo>
                      <a:pt x="245" y="770"/>
                    </a:lnTo>
                    <a:lnTo>
                      <a:pt x="123" y="892"/>
                    </a:lnTo>
                    <a:lnTo>
                      <a:pt x="53" y="1014"/>
                    </a:lnTo>
                    <a:lnTo>
                      <a:pt x="0" y="1137"/>
                    </a:lnTo>
                    <a:lnTo>
                      <a:pt x="0" y="1207"/>
                    </a:lnTo>
                    <a:lnTo>
                      <a:pt x="0" y="1277"/>
                    </a:lnTo>
                    <a:lnTo>
                      <a:pt x="18" y="1329"/>
                    </a:lnTo>
                    <a:lnTo>
                      <a:pt x="53" y="1399"/>
                    </a:lnTo>
                    <a:lnTo>
                      <a:pt x="105" y="1469"/>
                    </a:lnTo>
                    <a:lnTo>
                      <a:pt x="158" y="1539"/>
                    </a:lnTo>
                    <a:lnTo>
                      <a:pt x="367" y="1714"/>
                    </a:lnTo>
                    <a:lnTo>
                      <a:pt x="647" y="1924"/>
                    </a:lnTo>
                    <a:lnTo>
                      <a:pt x="997" y="2151"/>
                    </a:lnTo>
                    <a:lnTo>
                      <a:pt x="1382" y="2361"/>
                    </a:lnTo>
                    <a:lnTo>
                      <a:pt x="1766" y="2536"/>
                    </a:lnTo>
                    <a:lnTo>
                      <a:pt x="1959" y="2606"/>
                    </a:lnTo>
                    <a:lnTo>
                      <a:pt x="2116" y="2658"/>
                    </a:lnTo>
                    <a:lnTo>
                      <a:pt x="2273" y="2693"/>
                    </a:lnTo>
                    <a:lnTo>
                      <a:pt x="2413" y="2693"/>
                    </a:lnTo>
                    <a:lnTo>
                      <a:pt x="2536" y="2658"/>
                    </a:lnTo>
                    <a:lnTo>
                      <a:pt x="2571" y="2641"/>
                    </a:lnTo>
                    <a:lnTo>
                      <a:pt x="2606" y="2606"/>
                    </a:lnTo>
                    <a:lnTo>
                      <a:pt x="2641" y="2571"/>
                    </a:lnTo>
                    <a:lnTo>
                      <a:pt x="2676" y="2518"/>
                    </a:lnTo>
                    <a:lnTo>
                      <a:pt x="2693" y="2413"/>
                    </a:lnTo>
                    <a:lnTo>
                      <a:pt x="2693" y="2273"/>
                    </a:lnTo>
                    <a:lnTo>
                      <a:pt x="2658" y="2116"/>
                    </a:lnTo>
                    <a:lnTo>
                      <a:pt x="2606" y="1959"/>
                    </a:lnTo>
                    <a:lnTo>
                      <a:pt x="2536" y="1766"/>
                    </a:lnTo>
                    <a:lnTo>
                      <a:pt x="2361" y="1382"/>
                    </a:lnTo>
                    <a:lnTo>
                      <a:pt x="2151" y="997"/>
                    </a:lnTo>
                    <a:lnTo>
                      <a:pt x="1924" y="647"/>
                    </a:lnTo>
                    <a:lnTo>
                      <a:pt x="1714" y="367"/>
                    </a:lnTo>
                    <a:lnTo>
                      <a:pt x="1539" y="158"/>
                    </a:lnTo>
                    <a:lnTo>
                      <a:pt x="1469" y="105"/>
                    </a:lnTo>
                    <a:lnTo>
                      <a:pt x="1399" y="53"/>
                    </a:lnTo>
                    <a:lnTo>
                      <a:pt x="1329" y="18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4555075" y="-299725"/>
                <a:ext cx="2365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1697" extrusionOk="0">
                    <a:moveTo>
                      <a:pt x="9461" y="0"/>
                    </a:moveTo>
                    <a:lnTo>
                      <a:pt x="0" y="297"/>
                    </a:lnTo>
                    <a:lnTo>
                      <a:pt x="158" y="1259"/>
                    </a:lnTo>
                    <a:lnTo>
                      <a:pt x="9461" y="1696"/>
                    </a:lnTo>
                    <a:lnTo>
                      <a:pt x="946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4565575" y="-230225"/>
                <a:ext cx="22472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1715" extrusionOk="0">
                    <a:moveTo>
                      <a:pt x="0" y="1"/>
                    </a:moveTo>
                    <a:lnTo>
                      <a:pt x="35" y="1714"/>
                    </a:lnTo>
                    <a:lnTo>
                      <a:pt x="8988" y="1714"/>
                    </a:lnTo>
                    <a:lnTo>
                      <a:pt x="89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0" name="Google Shape;530;p7"/>
          <p:cNvGrpSpPr/>
          <p:nvPr/>
        </p:nvGrpSpPr>
        <p:grpSpPr>
          <a:xfrm flipH="1">
            <a:off x="12026" y="1521045"/>
            <a:ext cx="679063" cy="1660710"/>
            <a:chOff x="8460176" y="1598845"/>
            <a:chExt cx="679063" cy="1660710"/>
          </a:xfrm>
        </p:grpSpPr>
        <p:sp>
          <p:nvSpPr>
            <p:cNvPr id="531" name="Google Shape;531;p7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fill="none" extrusionOk="0">
                  <a:moveTo>
                    <a:pt x="1" y="5230"/>
                  </a:move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lnTo>
                    <a:pt x="1" y="52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8460176" y="1598845"/>
              <a:ext cx="635151" cy="298646"/>
            </a:xfrm>
            <a:custGeom>
              <a:avLst/>
              <a:gdLst/>
              <a:ahLst/>
              <a:cxnLst/>
              <a:rect l="l" t="t" r="r" b="b"/>
              <a:pathLst>
                <a:path w="11123" h="5230" extrusionOk="0">
                  <a:moveTo>
                    <a:pt x="11123" y="1"/>
                  </a:moveTo>
                  <a:lnTo>
                    <a:pt x="1" y="3009"/>
                  </a:lnTo>
                  <a:lnTo>
                    <a:pt x="176" y="5230"/>
                  </a:lnTo>
                  <a:lnTo>
                    <a:pt x="11123" y="3971"/>
                  </a:lnTo>
                  <a:lnTo>
                    <a:pt x="11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8494152" y="1729666"/>
              <a:ext cx="58930" cy="126882"/>
            </a:xfrm>
            <a:custGeom>
              <a:avLst/>
              <a:gdLst/>
              <a:ahLst/>
              <a:cxnLst/>
              <a:rect l="l" t="t" r="r" b="b"/>
              <a:pathLst>
                <a:path w="1032" h="2222" extrusionOk="0">
                  <a:moveTo>
                    <a:pt x="490" y="1"/>
                  </a:moveTo>
                  <a:lnTo>
                    <a:pt x="0" y="71"/>
                  </a:lnTo>
                  <a:lnTo>
                    <a:pt x="210" y="1854"/>
                  </a:lnTo>
                  <a:lnTo>
                    <a:pt x="228" y="1942"/>
                  </a:lnTo>
                  <a:lnTo>
                    <a:pt x="263" y="2012"/>
                  </a:lnTo>
                  <a:lnTo>
                    <a:pt x="315" y="2082"/>
                  </a:lnTo>
                  <a:lnTo>
                    <a:pt x="367" y="2134"/>
                  </a:lnTo>
                  <a:lnTo>
                    <a:pt x="437" y="2169"/>
                  </a:lnTo>
                  <a:lnTo>
                    <a:pt x="507" y="2204"/>
                  </a:lnTo>
                  <a:lnTo>
                    <a:pt x="595" y="2222"/>
                  </a:lnTo>
                  <a:lnTo>
                    <a:pt x="665" y="2222"/>
                  </a:lnTo>
                  <a:lnTo>
                    <a:pt x="752" y="2187"/>
                  </a:lnTo>
                  <a:lnTo>
                    <a:pt x="840" y="2152"/>
                  </a:lnTo>
                  <a:lnTo>
                    <a:pt x="910" y="2099"/>
                  </a:lnTo>
                  <a:lnTo>
                    <a:pt x="962" y="2029"/>
                  </a:lnTo>
                  <a:lnTo>
                    <a:pt x="997" y="1942"/>
                  </a:lnTo>
                  <a:lnTo>
                    <a:pt x="1015" y="1872"/>
                  </a:lnTo>
                  <a:lnTo>
                    <a:pt x="1032" y="1784"/>
                  </a:lnTo>
                  <a:lnTo>
                    <a:pt x="1015" y="1680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8631940" y="1689752"/>
              <a:ext cx="63955" cy="138873"/>
            </a:xfrm>
            <a:custGeom>
              <a:avLst/>
              <a:gdLst/>
              <a:ahLst/>
              <a:cxnLst/>
              <a:rect l="l" t="t" r="r" b="b"/>
              <a:pathLst>
                <a:path w="1120" h="2432" extrusionOk="0">
                  <a:moveTo>
                    <a:pt x="525" y="0"/>
                  </a:moveTo>
                  <a:lnTo>
                    <a:pt x="0" y="88"/>
                  </a:lnTo>
                  <a:lnTo>
                    <a:pt x="228" y="2029"/>
                  </a:lnTo>
                  <a:lnTo>
                    <a:pt x="245" y="2116"/>
                  </a:lnTo>
                  <a:lnTo>
                    <a:pt x="298" y="2204"/>
                  </a:lnTo>
                  <a:lnTo>
                    <a:pt x="333" y="2274"/>
                  </a:lnTo>
                  <a:lnTo>
                    <a:pt x="403" y="2326"/>
                  </a:lnTo>
                  <a:lnTo>
                    <a:pt x="473" y="2379"/>
                  </a:lnTo>
                  <a:lnTo>
                    <a:pt x="560" y="2414"/>
                  </a:lnTo>
                  <a:lnTo>
                    <a:pt x="648" y="2431"/>
                  </a:lnTo>
                  <a:lnTo>
                    <a:pt x="735" y="2414"/>
                  </a:lnTo>
                  <a:lnTo>
                    <a:pt x="840" y="2396"/>
                  </a:lnTo>
                  <a:lnTo>
                    <a:pt x="927" y="2344"/>
                  </a:lnTo>
                  <a:lnTo>
                    <a:pt x="997" y="2291"/>
                  </a:lnTo>
                  <a:lnTo>
                    <a:pt x="1050" y="2221"/>
                  </a:lnTo>
                  <a:lnTo>
                    <a:pt x="1102" y="2134"/>
                  </a:lnTo>
                  <a:lnTo>
                    <a:pt x="1120" y="2046"/>
                  </a:lnTo>
                  <a:lnTo>
                    <a:pt x="1120" y="1941"/>
                  </a:lnTo>
                  <a:lnTo>
                    <a:pt x="1102" y="1836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8781719" y="1654805"/>
              <a:ext cx="71949" cy="153834"/>
            </a:xfrm>
            <a:custGeom>
              <a:avLst/>
              <a:gdLst/>
              <a:ahLst/>
              <a:cxnLst/>
              <a:rect l="l" t="t" r="r" b="b"/>
              <a:pathLst>
                <a:path w="1260" h="2694" extrusionOk="0">
                  <a:moveTo>
                    <a:pt x="595" y="0"/>
                  </a:moveTo>
                  <a:lnTo>
                    <a:pt x="1" y="105"/>
                  </a:lnTo>
                  <a:lnTo>
                    <a:pt x="263" y="2256"/>
                  </a:lnTo>
                  <a:lnTo>
                    <a:pt x="280" y="2361"/>
                  </a:lnTo>
                  <a:lnTo>
                    <a:pt x="333" y="2448"/>
                  </a:lnTo>
                  <a:lnTo>
                    <a:pt x="385" y="2536"/>
                  </a:lnTo>
                  <a:lnTo>
                    <a:pt x="455" y="2606"/>
                  </a:lnTo>
                  <a:lnTo>
                    <a:pt x="543" y="2641"/>
                  </a:lnTo>
                  <a:lnTo>
                    <a:pt x="630" y="2676"/>
                  </a:lnTo>
                  <a:lnTo>
                    <a:pt x="718" y="2693"/>
                  </a:lnTo>
                  <a:lnTo>
                    <a:pt x="822" y="2693"/>
                  </a:lnTo>
                  <a:lnTo>
                    <a:pt x="945" y="2676"/>
                  </a:lnTo>
                  <a:lnTo>
                    <a:pt x="1032" y="2623"/>
                  </a:lnTo>
                  <a:lnTo>
                    <a:pt x="1120" y="2553"/>
                  </a:lnTo>
                  <a:lnTo>
                    <a:pt x="1172" y="2466"/>
                  </a:lnTo>
                  <a:lnTo>
                    <a:pt x="1225" y="2379"/>
                  </a:lnTo>
                  <a:lnTo>
                    <a:pt x="1260" y="2274"/>
                  </a:lnTo>
                  <a:lnTo>
                    <a:pt x="1260" y="2169"/>
                  </a:lnTo>
                  <a:lnTo>
                    <a:pt x="1242" y="206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AF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8943489" y="1613863"/>
              <a:ext cx="79943" cy="170794"/>
            </a:xfrm>
            <a:custGeom>
              <a:avLst/>
              <a:gdLst/>
              <a:ahLst/>
              <a:cxnLst/>
              <a:rect l="l" t="t" r="r" b="b"/>
              <a:pathLst>
                <a:path w="1400" h="2991" extrusionOk="0">
                  <a:moveTo>
                    <a:pt x="665" y="0"/>
                  </a:moveTo>
                  <a:lnTo>
                    <a:pt x="1" y="105"/>
                  </a:lnTo>
                  <a:lnTo>
                    <a:pt x="298" y="2501"/>
                  </a:lnTo>
                  <a:lnTo>
                    <a:pt x="315" y="2623"/>
                  </a:lnTo>
                  <a:lnTo>
                    <a:pt x="368" y="2711"/>
                  </a:lnTo>
                  <a:lnTo>
                    <a:pt x="438" y="2798"/>
                  </a:lnTo>
                  <a:lnTo>
                    <a:pt x="508" y="2886"/>
                  </a:lnTo>
                  <a:lnTo>
                    <a:pt x="595" y="2938"/>
                  </a:lnTo>
                  <a:lnTo>
                    <a:pt x="700" y="2973"/>
                  </a:lnTo>
                  <a:lnTo>
                    <a:pt x="805" y="2991"/>
                  </a:lnTo>
                  <a:lnTo>
                    <a:pt x="927" y="2991"/>
                  </a:lnTo>
                  <a:lnTo>
                    <a:pt x="1050" y="2956"/>
                  </a:lnTo>
                  <a:lnTo>
                    <a:pt x="1155" y="2903"/>
                  </a:lnTo>
                  <a:lnTo>
                    <a:pt x="1242" y="2833"/>
                  </a:lnTo>
                  <a:lnTo>
                    <a:pt x="1312" y="2728"/>
                  </a:lnTo>
                  <a:lnTo>
                    <a:pt x="1365" y="2623"/>
                  </a:lnTo>
                  <a:lnTo>
                    <a:pt x="1399" y="2518"/>
                  </a:lnTo>
                  <a:lnTo>
                    <a:pt x="1399" y="2396"/>
                  </a:lnTo>
                  <a:lnTo>
                    <a:pt x="1382" y="2274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8507114" y="1893435"/>
              <a:ext cx="184784" cy="21014"/>
            </a:xfrm>
            <a:custGeom>
              <a:avLst/>
              <a:gdLst/>
              <a:ahLst/>
              <a:cxnLst/>
              <a:rect l="l" t="t" r="r" b="b"/>
              <a:pathLst>
                <a:path w="3236" h="368" extrusionOk="0">
                  <a:moveTo>
                    <a:pt x="3236" y="1"/>
                  </a:moveTo>
                  <a:lnTo>
                    <a:pt x="1" y="246"/>
                  </a:lnTo>
                  <a:lnTo>
                    <a:pt x="3236" y="368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fill="none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rgbClr val="A1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fill="none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lnTo>
                    <a:pt x="110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extrusionOk="0">
                  <a:moveTo>
                    <a:pt x="1539" y="1"/>
                  </a:move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fill="none" extrusionOk="0">
                  <a:moveTo>
                    <a:pt x="1539" y="1"/>
                  </a:moveTo>
                  <a:lnTo>
                    <a:pt x="105" y="8062"/>
                  </a:ln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8650898" y="1703742"/>
              <a:ext cx="126882" cy="785902"/>
            </a:xfrm>
            <a:custGeom>
              <a:avLst/>
              <a:gdLst/>
              <a:ahLst/>
              <a:cxnLst/>
              <a:rect l="l" t="t" r="r" b="b"/>
              <a:pathLst>
                <a:path w="2222" h="13763" extrusionOk="0">
                  <a:moveTo>
                    <a:pt x="2099" y="0"/>
                  </a:moveTo>
                  <a:lnTo>
                    <a:pt x="1819" y="1277"/>
                  </a:lnTo>
                  <a:lnTo>
                    <a:pt x="1522" y="2693"/>
                  </a:lnTo>
                  <a:lnTo>
                    <a:pt x="1172" y="4477"/>
                  </a:lnTo>
                  <a:lnTo>
                    <a:pt x="823" y="6505"/>
                  </a:lnTo>
                  <a:lnTo>
                    <a:pt x="630" y="7590"/>
                  </a:lnTo>
                  <a:lnTo>
                    <a:pt x="473" y="8674"/>
                  </a:lnTo>
                  <a:lnTo>
                    <a:pt x="316" y="9775"/>
                  </a:lnTo>
                  <a:lnTo>
                    <a:pt x="193" y="10877"/>
                  </a:lnTo>
                  <a:lnTo>
                    <a:pt x="88" y="11926"/>
                  </a:lnTo>
                  <a:lnTo>
                    <a:pt x="1" y="12958"/>
                  </a:lnTo>
                  <a:lnTo>
                    <a:pt x="2222" y="1376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8705830" y="1627853"/>
              <a:ext cx="321601" cy="1541825"/>
            </a:xfrm>
            <a:custGeom>
              <a:avLst/>
              <a:gdLst/>
              <a:ahLst/>
              <a:cxnLst/>
              <a:rect l="l" t="t" r="r" b="b"/>
              <a:pathLst>
                <a:path w="5632" h="27001" extrusionOk="0">
                  <a:moveTo>
                    <a:pt x="1889" y="0"/>
                  </a:moveTo>
                  <a:lnTo>
                    <a:pt x="1819" y="18"/>
                  </a:lnTo>
                  <a:lnTo>
                    <a:pt x="1732" y="70"/>
                  </a:lnTo>
                  <a:lnTo>
                    <a:pt x="1662" y="157"/>
                  </a:lnTo>
                  <a:lnTo>
                    <a:pt x="1592" y="262"/>
                  </a:lnTo>
                  <a:lnTo>
                    <a:pt x="1504" y="402"/>
                  </a:lnTo>
                  <a:lnTo>
                    <a:pt x="1435" y="560"/>
                  </a:lnTo>
                  <a:lnTo>
                    <a:pt x="1347" y="752"/>
                  </a:lnTo>
                  <a:lnTo>
                    <a:pt x="1207" y="1207"/>
                  </a:lnTo>
                  <a:lnTo>
                    <a:pt x="1050" y="1784"/>
                  </a:lnTo>
                  <a:lnTo>
                    <a:pt x="910" y="2448"/>
                  </a:lnTo>
                  <a:lnTo>
                    <a:pt x="770" y="3218"/>
                  </a:lnTo>
                  <a:lnTo>
                    <a:pt x="648" y="4092"/>
                  </a:lnTo>
                  <a:lnTo>
                    <a:pt x="543" y="5054"/>
                  </a:lnTo>
                  <a:lnTo>
                    <a:pt x="438" y="6103"/>
                  </a:lnTo>
                  <a:lnTo>
                    <a:pt x="333" y="7257"/>
                  </a:lnTo>
                  <a:lnTo>
                    <a:pt x="263" y="8499"/>
                  </a:lnTo>
                  <a:lnTo>
                    <a:pt x="210" y="9810"/>
                  </a:lnTo>
                  <a:lnTo>
                    <a:pt x="175" y="11227"/>
                  </a:lnTo>
                  <a:lnTo>
                    <a:pt x="1" y="18921"/>
                  </a:lnTo>
                  <a:lnTo>
                    <a:pt x="525" y="19621"/>
                  </a:lnTo>
                  <a:lnTo>
                    <a:pt x="455" y="27000"/>
                  </a:lnTo>
                  <a:lnTo>
                    <a:pt x="910" y="26668"/>
                  </a:lnTo>
                  <a:lnTo>
                    <a:pt x="1400" y="26301"/>
                  </a:lnTo>
                  <a:lnTo>
                    <a:pt x="1959" y="25829"/>
                  </a:lnTo>
                  <a:lnTo>
                    <a:pt x="2256" y="25566"/>
                  </a:lnTo>
                  <a:lnTo>
                    <a:pt x="2554" y="25304"/>
                  </a:lnTo>
                  <a:lnTo>
                    <a:pt x="2833" y="25007"/>
                  </a:lnTo>
                  <a:lnTo>
                    <a:pt x="3113" y="24727"/>
                  </a:lnTo>
                  <a:lnTo>
                    <a:pt x="3341" y="24430"/>
                  </a:lnTo>
                  <a:lnTo>
                    <a:pt x="3568" y="24150"/>
                  </a:lnTo>
                  <a:lnTo>
                    <a:pt x="3743" y="23870"/>
                  </a:lnTo>
                  <a:lnTo>
                    <a:pt x="3795" y="23730"/>
                  </a:lnTo>
                  <a:lnTo>
                    <a:pt x="3865" y="23590"/>
                  </a:lnTo>
                  <a:lnTo>
                    <a:pt x="3970" y="23328"/>
                  </a:lnTo>
                  <a:lnTo>
                    <a:pt x="4093" y="23083"/>
                  </a:lnTo>
                  <a:lnTo>
                    <a:pt x="4232" y="22856"/>
                  </a:lnTo>
                  <a:lnTo>
                    <a:pt x="4390" y="22611"/>
                  </a:lnTo>
                  <a:lnTo>
                    <a:pt x="4705" y="22104"/>
                  </a:lnTo>
                  <a:lnTo>
                    <a:pt x="4862" y="21807"/>
                  </a:lnTo>
                  <a:lnTo>
                    <a:pt x="5019" y="21509"/>
                  </a:lnTo>
                  <a:lnTo>
                    <a:pt x="5159" y="21160"/>
                  </a:lnTo>
                  <a:lnTo>
                    <a:pt x="5299" y="20775"/>
                  </a:lnTo>
                  <a:lnTo>
                    <a:pt x="5422" y="20338"/>
                  </a:lnTo>
                  <a:lnTo>
                    <a:pt x="5509" y="19848"/>
                  </a:lnTo>
                  <a:lnTo>
                    <a:pt x="5579" y="19306"/>
                  </a:lnTo>
                  <a:lnTo>
                    <a:pt x="5614" y="18694"/>
                  </a:lnTo>
                  <a:lnTo>
                    <a:pt x="5631" y="17994"/>
                  </a:lnTo>
                  <a:lnTo>
                    <a:pt x="5596" y="17225"/>
                  </a:lnTo>
                  <a:lnTo>
                    <a:pt x="5579" y="16788"/>
                  </a:lnTo>
                  <a:lnTo>
                    <a:pt x="5527" y="16316"/>
                  </a:lnTo>
                  <a:lnTo>
                    <a:pt x="5387" y="15249"/>
                  </a:lnTo>
                  <a:lnTo>
                    <a:pt x="5194" y="14025"/>
                  </a:lnTo>
                  <a:lnTo>
                    <a:pt x="4949" y="12713"/>
                  </a:lnTo>
                  <a:lnTo>
                    <a:pt x="4687" y="11332"/>
                  </a:lnTo>
                  <a:lnTo>
                    <a:pt x="4390" y="9898"/>
                  </a:lnTo>
                  <a:lnTo>
                    <a:pt x="4093" y="8464"/>
                  </a:lnTo>
                  <a:lnTo>
                    <a:pt x="3760" y="7030"/>
                  </a:lnTo>
                  <a:lnTo>
                    <a:pt x="3148" y="4372"/>
                  </a:lnTo>
                  <a:lnTo>
                    <a:pt x="2624" y="2168"/>
                  </a:lnTo>
                  <a:lnTo>
                    <a:pt x="2117" y="105"/>
                  </a:lnTo>
                  <a:lnTo>
                    <a:pt x="2047" y="35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8852640" y="2251923"/>
              <a:ext cx="125854" cy="697050"/>
            </a:xfrm>
            <a:custGeom>
              <a:avLst/>
              <a:gdLst/>
              <a:ahLst/>
              <a:cxnLst/>
              <a:rect l="l" t="t" r="r" b="b"/>
              <a:pathLst>
                <a:path w="2204" h="12207" extrusionOk="0">
                  <a:moveTo>
                    <a:pt x="18" y="1"/>
                  </a:moveTo>
                  <a:lnTo>
                    <a:pt x="0" y="36"/>
                  </a:lnTo>
                  <a:lnTo>
                    <a:pt x="18" y="245"/>
                  </a:lnTo>
                  <a:lnTo>
                    <a:pt x="88" y="1137"/>
                  </a:lnTo>
                  <a:lnTo>
                    <a:pt x="262" y="2536"/>
                  </a:lnTo>
                  <a:lnTo>
                    <a:pt x="472" y="4302"/>
                  </a:lnTo>
                  <a:lnTo>
                    <a:pt x="1504" y="12207"/>
                  </a:lnTo>
                  <a:lnTo>
                    <a:pt x="1661" y="11927"/>
                  </a:lnTo>
                  <a:lnTo>
                    <a:pt x="1836" y="11647"/>
                  </a:lnTo>
                  <a:lnTo>
                    <a:pt x="2029" y="11350"/>
                  </a:lnTo>
                  <a:lnTo>
                    <a:pt x="2204" y="11035"/>
                  </a:lnTo>
                  <a:lnTo>
                    <a:pt x="1557" y="7520"/>
                  </a:lnTo>
                  <a:lnTo>
                    <a:pt x="892" y="4005"/>
                  </a:lnTo>
                  <a:lnTo>
                    <a:pt x="595" y="2484"/>
                  </a:lnTo>
                  <a:lnTo>
                    <a:pt x="332" y="1242"/>
                  </a:lnTo>
                  <a:lnTo>
                    <a:pt x="140" y="385"/>
                  </a:lnTo>
                  <a:lnTo>
                    <a:pt x="70" y="14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8731811" y="2014263"/>
              <a:ext cx="66924" cy="1155412"/>
            </a:xfrm>
            <a:custGeom>
              <a:avLst/>
              <a:gdLst/>
              <a:ahLst/>
              <a:cxnLst/>
              <a:rect l="l" t="t" r="r" b="b"/>
              <a:pathLst>
                <a:path w="1172" h="20234" extrusionOk="0">
                  <a:moveTo>
                    <a:pt x="490" y="1"/>
                  </a:moveTo>
                  <a:lnTo>
                    <a:pt x="472" y="53"/>
                  </a:lnTo>
                  <a:lnTo>
                    <a:pt x="437" y="280"/>
                  </a:lnTo>
                  <a:lnTo>
                    <a:pt x="420" y="700"/>
                  </a:lnTo>
                  <a:lnTo>
                    <a:pt x="350" y="2222"/>
                  </a:lnTo>
                  <a:lnTo>
                    <a:pt x="280" y="4687"/>
                  </a:lnTo>
                  <a:lnTo>
                    <a:pt x="70" y="12854"/>
                  </a:lnTo>
                  <a:lnTo>
                    <a:pt x="0" y="20233"/>
                  </a:lnTo>
                  <a:lnTo>
                    <a:pt x="332" y="19989"/>
                  </a:lnTo>
                  <a:lnTo>
                    <a:pt x="717" y="19709"/>
                  </a:lnTo>
                  <a:lnTo>
                    <a:pt x="1172" y="19342"/>
                  </a:lnTo>
                  <a:lnTo>
                    <a:pt x="1067" y="16159"/>
                  </a:lnTo>
                  <a:lnTo>
                    <a:pt x="910" y="11262"/>
                  </a:lnTo>
                  <a:lnTo>
                    <a:pt x="735" y="6121"/>
                  </a:lnTo>
                  <a:lnTo>
                    <a:pt x="612" y="2222"/>
                  </a:lnTo>
                  <a:lnTo>
                    <a:pt x="560" y="910"/>
                  </a:lnTo>
                  <a:lnTo>
                    <a:pt x="525" y="141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0"/>
          <p:cNvSpPr txBox="1">
            <a:spLocks noGrp="1"/>
          </p:cNvSpPr>
          <p:nvPr>
            <p:ph type="title"/>
          </p:nvPr>
        </p:nvSpPr>
        <p:spPr>
          <a:xfrm>
            <a:off x="3110325" y="3592925"/>
            <a:ext cx="5320500" cy="100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p15"/>
          <p:cNvGrpSpPr/>
          <p:nvPr/>
        </p:nvGrpSpPr>
        <p:grpSpPr>
          <a:xfrm>
            <a:off x="-730190" y="0"/>
            <a:ext cx="10604380" cy="5156089"/>
            <a:chOff x="-730190" y="0"/>
            <a:chExt cx="10604380" cy="5156089"/>
          </a:xfrm>
        </p:grpSpPr>
        <p:sp>
          <p:nvSpPr>
            <p:cNvPr id="1062" name="Google Shape;1062;p15"/>
            <p:cNvSpPr/>
            <p:nvPr/>
          </p:nvSpPr>
          <p:spPr>
            <a:xfrm flipH="1">
              <a:off x="-125" y="0"/>
              <a:ext cx="91440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-4350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8430775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5" name="Google Shape;1065;p15"/>
            <p:cNvGrpSpPr/>
            <p:nvPr/>
          </p:nvGrpSpPr>
          <p:grpSpPr>
            <a:xfrm>
              <a:off x="-730190" y="4530925"/>
              <a:ext cx="10604380" cy="625164"/>
              <a:chOff x="-691975" y="4530925"/>
              <a:chExt cx="10604380" cy="625164"/>
            </a:xfrm>
          </p:grpSpPr>
          <p:sp>
            <p:nvSpPr>
              <p:cNvPr id="1066" name="Google Shape;1066;p15"/>
              <p:cNvSpPr/>
              <p:nvPr/>
            </p:nvSpPr>
            <p:spPr>
              <a:xfrm>
                <a:off x="-690151" y="4531984"/>
                <a:ext cx="10601246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203430" h="20601" extrusionOk="0">
                    <a:moveTo>
                      <a:pt x="27385" y="0"/>
                    </a:moveTo>
                    <a:lnTo>
                      <a:pt x="0" y="20600"/>
                    </a:lnTo>
                    <a:lnTo>
                      <a:pt x="203429" y="20600"/>
                    </a:lnTo>
                    <a:lnTo>
                      <a:pt x="1760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5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  <a:lnTo>
                      <a:pt x="273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5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5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  <a:lnTo>
                      <a:pt x="234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5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fill="none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5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  <a:lnTo>
                      <a:pt x="195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5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5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  <a:lnTo>
                      <a:pt x="15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5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5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  <a:lnTo>
                      <a:pt x="117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5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fill="none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5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  <a:lnTo>
                      <a:pt x="78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5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fill="none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5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5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5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5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5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5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1" y="53"/>
                    </a:move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5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5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fill="none" extrusionOk="0">
                    <a:moveTo>
                      <a:pt x="1" y="53"/>
                    </a:move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5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35" y="0"/>
                    </a:moveTo>
                    <a:lnTo>
                      <a:pt x="0" y="53"/>
                    </a:ln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5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0" y="53"/>
                    </a:move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5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53" y="1"/>
                    </a:moveTo>
                    <a:lnTo>
                      <a:pt x="1" y="36"/>
                    </a:ln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5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" y="36"/>
                    </a:move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5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extrusionOk="0">
                    <a:moveTo>
                      <a:pt x="53" y="1"/>
                    </a:moveTo>
                    <a:lnTo>
                      <a:pt x="0" y="36"/>
                    </a:ln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5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fill="none" extrusionOk="0">
                    <a:moveTo>
                      <a:pt x="0" y="36"/>
                    </a:move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extrusionOk="0">
                    <a:moveTo>
                      <a:pt x="71" y="1"/>
                    </a:moveTo>
                    <a:lnTo>
                      <a:pt x="1" y="36"/>
                    </a:ln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5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fill="none" extrusionOk="0">
                    <a:moveTo>
                      <a:pt x="1" y="36"/>
                    </a:move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5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5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5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9" name="Google Shape;1099;p15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0" name="Google Shape;1100;p15"/>
          <p:cNvGrpSpPr/>
          <p:nvPr/>
        </p:nvGrpSpPr>
        <p:grpSpPr>
          <a:xfrm>
            <a:off x="6408862" y="-457423"/>
            <a:ext cx="1976302" cy="823174"/>
            <a:chOff x="338138" y="9"/>
            <a:chExt cx="2491555" cy="1037788"/>
          </a:xfrm>
        </p:grpSpPr>
        <p:sp>
          <p:nvSpPr>
            <p:cNvPr id="1101" name="Google Shape;1101;p15"/>
            <p:cNvSpPr/>
            <p:nvPr/>
          </p:nvSpPr>
          <p:spPr>
            <a:xfrm>
              <a:off x="775298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775298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16155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16155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1" y="0"/>
                  </a:moveTo>
                  <a:lnTo>
                    <a:pt x="1" y="18309"/>
                  </a:lnTo>
                  <a:lnTo>
                    <a:pt x="71" y="18309"/>
                  </a:lnTo>
                  <a:lnTo>
                    <a:pt x="71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2389639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2389639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2348782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2348782" y="9"/>
              <a:ext cx="2963" cy="764122"/>
            </a:xfrm>
            <a:custGeom>
              <a:avLst/>
              <a:gdLst/>
              <a:ahLst/>
              <a:cxnLst/>
              <a:rect l="l" t="t" r="r" b="b"/>
              <a:pathLst>
                <a:path w="71" h="18310" fill="none" extrusionOk="0">
                  <a:moveTo>
                    <a:pt x="0" y="0"/>
                  </a:moveTo>
                  <a:lnTo>
                    <a:pt x="0" y="18309"/>
                  </a:lnTo>
                  <a:lnTo>
                    <a:pt x="70" y="18309"/>
                  </a:lnTo>
                  <a:lnTo>
                    <a:pt x="70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338138" y="748043"/>
              <a:ext cx="2491555" cy="196351"/>
            </a:xfrm>
            <a:custGeom>
              <a:avLst/>
              <a:gdLst/>
              <a:ahLst/>
              <a:cxnLst/>
              <a:rect l="l" t="t" r="r" b="b"/>
              <a:pathLst>
                <a:path w="59703" h="4705" extrusionOk="0">
                  <a:moveTo>
                    <a:pt x="1068" y="1"/>
                  </a:moveTo>
                  <a:lnTo>
                    <a:pt x="945" y="18"/>
                  </a:lnTo>
                  <a:lnTo>
                    <a:pt x="840" y="53"/>
                  </a:lnTo>
                  <a:lnTo>
                    <a:pt x="735" y="88"/>
                  </a:lnTo>
                  <a:lnTo>
                    <a:pt x="630" y="140"/>
                  </a:lnTo>
                  <a:lnTo>
                    <a:pt x="525" y="193"/>
                  </a:lnTo>
                  <a:lnTo>
                    <a:pt x="438" y="263"/>
                  </a:lnTo>
                  <a:lnTo>
                    <a:pt x="351" y="350"/>
                  </a:lnTo>
                  <a:lnTo>
                    <a:pt x="281" y="438"/>
                  </a:lnTo>
                  <a:lnTo>
                    <a:pt x="211" y="525"/>
                  </a:lnTo>
                  <a:lnTo>
                    <a:pt x="158" y="613"/>
                  </a:lnTo>
                  <a:lnTo>
                    <a:pt x="106" y="718"/>
                  </a:lnTo>
                  <a:lnTo>
                    <a:pt x="53" y="822"/>
                  </a:lnTo>
                  <a:lnTo>
                    <a:pt x="36" y="945"/>
                  </a:lnTo>
                  <a:lnTo>
                    <a:pt x="18" y="1067"/>
                  </a:lnTo>
                  <a:lnTo>
                    <a:pt x="1" y="1190"/>
                  </a:lnTo>
                  <a:lnTo>
                    <a:pt x="1" y="4705"/>
                  </a:lnTo>
                  <a:lnTo>
                    <a:pt x="59702" y="4705"/>
                  </a:lnTo>
                  <a:lnTo>
                    <a:pt x="59702" y="1190"/>
                  </a:lnTo>
                  <a:lnTo>
                    <a:pt x="59685" y="1067"/>
                  </a:lnTo>
                  <a:lnTo>
                    <a:pt x="59667" y="945"/>
                  </a:lnTo>
                  <a:lnTo>
                    <a:pt x="59650" y="822"/>
                  </a:lnTo>
                  <a:lnTo>
                    <a:pt x="59597" y="718"/>
                  </a:lnTo>
                  <a:lnTo>
                    <a:pt x="59545" y="613"/>
                  </a:lnTo>
                  <a:lnTo>
                    <a:pt x="59492" y="525"/>
                  </a:lnTo>
                  <a:lnTo>
                    <a:pt x="59422" y="438"/>
                  </a:lnTo>
                  <a:lnTo>
                    <a:pt x="59352" y="350"/>
                  </a:lnTo>
                  <a:lnTo>
                    <a:pt x="59265" y="263"/>
                  </a:lnTo>
                  <a:lnTo>
                    <a:pt x="59178" y="193"/>
                  </a:lnTo>
                  <a:lnTo>
                    <a:pt x="59073" y="140"/>
                  </a:lnTo>
                  <a:lnTo>
                    <a:pt x="58968" y="88"/>
                  </a:lnTo>
                  <a:lnTo>
                    <a:pt x="58863" y="53"/>
                  </a:lnTo>
                  <a:lnTo>
                    <a:pt x="58758" y="18"/>
                  </a:lnTo>
                  <a:lnTo>
                    <a:pt x="58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338138" y="944358"/>
              <a:ext cx="2491555" cy="93439"/>
            </a:xfrm>
            <a:custGeom>
              <a:avLst/>
              <a:gdLst/>
              <a:ahLst/>
              <a:cxnLst/>
              <a:rect l="l" t="t" r="r" b="b"/>
              <a:pathLst>
                <a:path w="59703" h="2239" extrusionOk="0">
                  <a:moveTo>
                    <a:pt x="1" y="1"/>
                  </a:moveTo>
                  <a:lnTo>
                    <a:pt x="3603" y="2239"/>
                  </a:lnTo>
                  <a:lnTo>
                    <a:pt x="56100" y="2239"/>
                  </a:lnTo>
                  <a:lnTo>
                    <a:pt x="59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38138" y="944358"/>
              <a:ext cx="2491555" cy="93439"/>
            </a:xfrm>
            <a:custGeom>
              <a:avLst/>
              <a:gdLst/>
              <a:ahLst/>
              <a:cxnLst/>
              <a:rect l="l" t="t" r="r" b="b"/>
              <a:pathLst>
                <a:path w="59703" h="2239" extrusionOk="0">
                  <a:moveTo>
                    <a:pt x="1" y="1"/>
                  </a:moveTo>
                  <a:lnTo>
                    <a:pt x="3603" y="2239"/>
                  </a:lnTo>
                  <a:lnTo>
                    <a:pt x="59702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15"/>
          <p:cNvGrpSpPr/>
          <p:nvPr/>
        </p:nvGrpSpPr>
        <p:grpSpPr>
          <a:xfrm>
            <a:off x="900462" y="0"/>
            <a:ext cx="4307419" cy="408143"/>
            <a:chOff x="2640696" y="0"/>
            <a:chExt cx="5418819" cy="513388"/>
          </a:xfrm>
        </p:grpSpPr>
        <p:grpSp>
          <p:nvGrpSpPr>
            <p:cNvPr id="1113" name="Google Shape;1113;p15"/>
            <p:cNvGrpSpPr/>
            <p:nvPr/>
          </p:nvGrpSpPr>
          <p:grpSpPr>
            <a:xfrm>
              <a:off x="2640696" y="0"/>
              <a:ext cx="4305430" cy="428523"/>
              <a:chOff x="4838496" y="0"/>
              <a:chExt cx="4305430" cy="428523"/>
            </a:xfrm>
          </p:grpSpPr>
          <p:sp>
            <p:nvSpPr>
              <p:cNvPr id="1114" name="Google Shape;1114;p15"/>
              <p:cNvSpPr/>
              <p:nvPr/>
            </p:nvSpPr>
            <p:spPr>
              <a:xfrm>
                <a:off x="4838496" y="0"/>
                <a:ext cx="4305430" cy="428518"/>
              </a:xfrm>
              <a:custGeom>
                <a:avLst/>
                <a:gdLst/>
                <a:ahLst/>
                <a:cxnLst/>
                <a:rect l="l" t="t" r="r" b="b"/>
                <a:pathLst>
                  <a:path w="130735" h="13012" extrusionOk="0">
                    <a:moveTo>
                      <a:pt x="0" y="1"/>
                    </a:moveTo>
                    <a:lnTo>
                      <a:pt x="0" y="5439"/>
                    </a:lnTo>
                    <a:lnTo>
                      <a:pt x="18" y="5824"/>
                    </a:lnTo>
                    <a:lnTo>
                      <a:pt x="53" y="6209"/>
                    </a:lnTo>
                    <a:lnTo>
                      <a:pt x="88" y="6594"/>
                    </a:lnTo>
                    <a:lnTo>
                      <a:pt x="158" y="6961"/>
                    </a:lnTo>
                    <a:lnTo>
                      <a:pt x="245" y="7328"/>
                    </a:lnTo>
                    <a:lnTo>
                      <a:pt x="350" y="7678"/>
                    </a:lnTo>
                    <a:lnTo>
                      <a:pt x="473" y="8045"/>
                    </a:lnTo>
                    <a:lnTo>
                      <a:pt x="595" y="8377"/>
                    </a:lnTo>
                    <a:lnTo>
                      <a:pt x="752" y="8710"/>
                    </a:lnTo>
                    <a:lnTo>
                      <a:pt x="927" y="9042"/>
                    </a:lnTo>
                    <a:lnTo>
                      <a:pt x="1102" y="9357"/>
                    </a:lnTo>
                    <a:lnTo>
                      <a:pt x="1294" y="9671"/>
                    </a:lnTo>
                    <a:lnTo>
                      <a:pt x="1522" y="9969"/>
                    </a:lnTo>
                    <a:lnTo>
                      <a:pt x="1732" y="10248"/>
                    </a:lnTo>
                    <a:lnTo>
                      <a:pt x="1976" y="10528"/>
                    </a:lnTo>
                    <a:lnTo>
                      <a:pt x="2221" y="10791"/>
                    </a:lnTo>
                    <a:lnTo>
                      <a:pt x="2484" y="11035"/>
                    </a:lnTo>
                    <a:lnTo>
                      <a:pt x="2763" y="11280"/>
                    </a:lnTo>
                    <a:lnTo>
                      <a:pt x="3061" y="11507"/>
                    </a:lnTo>
                    <a:lnTo>
                      <a:pt x="3358" y="11717"/>
                    </a:lnTo>
                    <a:lnTo>
                      <a:pt x="3655" y="11910"/>
                    </a:lnTo>
                    <a:lnTo>
                      <a:pt x="3970" y="12102"/>
                    </a:lnTo>
                    <a:lnTo>
                      <a:pt x="4302" y="12259"/>
                    </a:lnTo>
                    <a:lnTo>
                      <a:pt x="4634" y="12417"/>
                    </a:lnTo>
                    <a:lnTo>
                      <a:pt x="4984" y="12557"/>
                    </a:lnTo>
                    <a:lnTo>
                      <a:pt x="5334" y="12679"/>
                    </a:lnTo>
                    <a:lnTo>
                      <a:pt x="5701" y="12767"/>
                    </a:lnTo>
                    <a:lnTo>
                      <a:pt x="6051" y="12854"/>
                    </a:lnTo>
                    <a:lnTo>
                      <a:pt x="6436" y="12924"/>
                    </a:lnTo>
                    <a:lnTo>
                      <a:pt x="6803" y="12976"/>
                    </a:lnTo>
                    <a:lnTo>
                      <a:pt x="7188" y="13011"/>
                    </a:lnTo>
                    <a:lnTo>
                      <a:pt x="130735" y="13011"/>
                    </a:lnTo>
                    <a:lnTo>
                      <a:pt x="130735" y="8814"/>
                    </a:lnTo>
                    <a:lnTo>
                      <a:pt x="7590" y="8814"/>
                    </a:lnTo>
                    <a:lnTo>
                      <a:pt x="7240" y="8797"/>
                    </a:lnTo>
                    <a:lnTo>
                      <a:pt x="6908" y="8744"/>
                    </a:lnTo>
                    <a:lnTo>
                      <a:pt x="6576" y="8657"/>
                    </a:lnTo>
                    <a:lnTo>
                      <a:pt x="6261" y="8552"/>
                    </a:lnTo>
                    <a:lnTo>
                      <a:pt x="5981" y="8412"/>
                    </a:lnTo>
                    <a:lnTo>
                      <a:pt x="5701" y="8237"/>
                    </a:lnTo>
                    <a:lnTo>
                      <a:pt x="5439" y="8045"/>
                    </a:lnTo>
                    <a:lnTo>
                      <a:pt x="5194" y="7818"/>
                    </a:lnTo>
                    <a:lnTo>
                      <a:pt x="4984" y="7590"/>
                    </a:lnTo>
                    <a:lnTo>
                      <a:pt x="4774" y="7328"/>
                    </a:lnTo>
                    <a:lnTo>
                      <a:pt x="4617" y="7048"/>
                    </a:lnTo>
                    <a:lnTo>
                      <a:pt x="4477" y="6751"/>
                    </a:lnTo>
                    <a:lnTo>
                      <a:pt x="4355" y="6436"/>
                    </a:lnTo>
                    <a:lnTo>
                      <a:pt x="4267" y="6121"/>
                    </a:lnTo>
                    <a:lnTo>
                      <a:pt x="4215" y="5772"/>
                    </a:lnTo>
                    <a:lnTo>
                      <a:pt x="4197" y="5439"/>
                    </a:lnTo>
                    <a:lnTo>
                      <a:pt x="41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5"/>
              <p:cNvSpPr/>
              <p:nvPr/>
            </p:nvSpPr>
            <p:spPr>
              <a:xfrm>
                <a:off x="4930050" y="0"/>
                <a:ext cx="4176467" cy="327151"/>
              </a:xfrm>
              <a:custGeom>
                <a:avLst/>
                <a:gdLst/>
                <a:ahLst/>
                <a:cxnLst/>
                <a:rect l="l" t="t" r="r" b="b"/>
                <a:pathLst>
                  <a:path w="126819" h="9934" extrusionOk="0">
                    <a:moveTo>
                      <a:pt x="1" y="1"/>
                    </a:moveTo>
                    <a:lnTo>
                      <a:pt x="1" y="6016"/>
                    </a:lnTo>
                    <a:lnTo>
                      <a:pt x="18" y="6419"/>
                    </a:lnTo>
                    <a:lnTo>
                      <a:pt x="88" y="6821"/>
                    </a:lnTo>
                    <a:lnTo>
                      <a:pt x="176" y="7188"/>
                    </a:lnTo>
                    <a:lnTo>
                      <a:pt x="316" y="7555"/>
                    </a:lnTo>
                    <a:lnTo>
                      <a:pt x="473" y="7888"/>
                    </a:lnTo>
                    <a:lnTo>
                      <a:pt x="665" y="8220"/>
                    </a:lnTo>
                    <a:lnTo>
                      <a:pt x="893" y="8517"/>
                    </a:lnTo>
                    <a:lnTo>
                      <a:pt x="1155" y="8797"/>
                    </a:lnTo>
                    <a:lnTo>
                      <a:pt x="1435" y="9042"/>
                    </a:lnTo>
                    <a:lnTo>
                      <a:pt x="1732" y="9269"/>
                    </a:lnTo>
                    <a:lnTo>
                      <a:pt x="2047" y="9461"/>
                    </a:lnTo>
                    <a:lnTo>
                      <a:pt x="2397" y="9636"/>
                    </a:lnTo>
                    <a:lnTo>
                      <a:pt x="2764" y="9759"/>
                    </a:lnTo>
                    <a:lnTo>
                      <a:pt x="3131" y="9864"/>
                    </a:lnTo>
                    <a:lnTo>
                      <a:pt x="3516" y="9916"/>
                    </a:lnTo>
                    <a:lnTo>
                      <a:pt x="3918" y="9934"/>
                    </a:lnTo>
                    <a:lnTo>
                      <a:pt x="126818" y="9934"/>
                    </a:lnTo>
                    <a:lnTo>
                      <a:pt x="126818" y="9724"/>
                    </a:lnTo>
                    <a:lnTo>
                      <a:pt x="3918" y="9724"/>
                    </a:lnTo>
                    <a:lnTo>
                      <a:pt x="3551" y="9706"/>
                    </a:lnTo>
                    <a:lnTo>
                      <a:pt x="3166" y="9654"/>
                    </a:lnTo>
                    <a:lnTo>
                      <a:pt x="2816" y="9566"/>
                    </a:lnTo>
                    <a:lnTo>
                      <a:pt x="2484" y="9444"/>
                    </a:lnTo>
                    <a:lnTo>
                      <a:pt x="2152" y="9287"/>
                    </a:lnTo>
                    <a:lnTo>
                      <a:pt x="1854" y="9094"/>
                    </a:lnTo>
                    <a:lnTo>
                      <a:pt x="1557" y="8884"/>
                    </a:lnTo>
                    <a:lnTo>
                      <a:pt x="1295" y="8640"/>
                    </a:lnTo>
                    <a:lnTo>
                      <a:pt x="1068" y="8377"/>
                    </a:lnTo>
                    <a:lnTo>
                      <a:pt x="840" y="8097"/>
                    </a:lnTo>
                    <a:lnTo>
                      <a:pt x="665" y="7783"/>
                    </a:lnTo>
                    <a:lnTo>
                      <a:pt x="508" y="7468"/>
                    </a:lnTo>
                    <a:lnTo>
                      <a:pt x="386" y="7118"/>
                    </a:lnTo>
                    <a:lnTo>
                      <a:pt x="298" y="6768"/>
                    </a:lnTo>
                    <a:lnTo>
                      <a:pt x="228" y="6401"/>
                    </a:lnTo>
                    <a:lnTo>
                      <a:pt x="211" y="6016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5"/>
              <p:cNvSpPr/>
              <p:nvPr/>
            </p:nvSpPr>
            <p:spPr>
              <a:xfrm>
                <a:off x="4920269" y="241333"/>
                <a:ext cx="92178" cy="1353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110" extrusionOk="0">
                    <a:moveTo>
                      <a:pt x="2291" y="0"/>
                    </a:moveTo>
                    <a:lnTo>
                      <a:pt x="1" y="3707"/>
                    </a:lnTo>
                    <a:lnTo>
                      <a:pt x="228" y="3917"/>
                    </a:lnTo>
                    <a:lnTo>
                      <a:pt x="490" y="4110"/>
                    </a:lnTo>
                    <a:lnTo>
                      <a:pt x="2798" y="577"/>
                    </a:lnTo>
                    <a:lnTo>
                      <a:pt x="2659" y="455"/>
                    </a:lnTo>
                    <a:lnTo>
                      <a:pt x="2536" y="297"/>
                    </a:lnTo>
                    <a:lnTo>
                      <a:pt x="2414" y="15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5"/>
              <p:cNvSpPr/>
              <p:nvPr/>
            </p:nvSpPr>
            <p:spPr>
              <a:xfrm>
                <a:off x="5516917" y="290272"/>
                <a:ext cx="31121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4198" extrusionOk="0">
                    <a:moveTo>
                      <a:pt x="193" y="0"/>
                    </a:moveTo>
                    <a:lnTo>
                      <a:pt x="0" y="4197"/>
                    </a:lnTo>
                    <a:lnTo>
                      <a:pt x="630" y="4197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5"/>
              <p:cNvSpPr/>
              <p:nvPr/>
            </p:nvSpPr>
            <p:spPr>
              <a:xfrm>
                <a:off x="7595356" y="290272"/>
                <a:ext cx="36325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198" extrusionOk="0">
                    <a:moveTo>
                      <a:pt x="193" y="0"/>
                    </a:moveTo>
                    <a:lnTo>
                      <a:pt x="1" y="4197"/>
                    </a:lnTo>
                    <a:lnTo>
                      <a:pt x="735" y="4197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5"/>
              <p:cNvSpPr/>
              <p:nvPr/>
            </p:nvSpPr>
            <p:spPr>
              <a:xfrm>
                <a:off x="6520717" y="290272"/>
                <a:ext cx="64548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198" extrusionOk="0">
                    <a:moveTo>
                      <a:pt x="1" y="0"/>
                    </a:moveTo>
                    <a:lnTo>
                      <a:pt x="1260" y="4197"/>
                    </a:lnTo>
                    <a:lnTo>
                      <a:pt x="1959" y="419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5"/>
              <p:cNvSpPr/>
              <p:nvPr/>
            </p:nvSpPr>
            <p:spPr>
              <a:xfrm>
                <a:off x="8612987" y="290272"/>
                <a:ext cx="33426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198" extrusionOk="0">
                    <a:moveTo>
                      <a:pt x="1" y="0"/>
                    </a:moveTo>
                    <a:lnTo>
                      <a:pt x="595" y="4197"/>
                    </a:lnTo>
                    <a:lnTo>
                      <a:pt x="1015" y="4197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1" name="Google Shape;1121;p15"/>
            <p:cNvGrpSpPr/>
            <p:nvPr/>
          </p:nvGrpSpPr>
          <p:grpSpPr>
            <a:xfrm>
              <a:off x="6869698" y="168"/>
              <a:ext cx="1189817" cy="513220"/>
              <a:chOff x="4197450" y="-466725"/>
              <a:chExt cx="945650" cy="407900"/>
            </a:xfrm>
          </p:grpSpPr>
          <p:sp>
            <p:nvSpPr>
              <p:cNvPr id="1122" name="Google Shape;1122;p15"/>
              <p:cNvSpPr/>
              <p:nvPr/>
            </p:nvSpPr>
            <p:spPr>
              <a:xfrm>
                <a:off x="4684925" y="-466725"/>
                <a:ext cx="458175" cy="325275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3011" extrusionOk="0">
                    <a:moveTo>
                      <a:pt x="14130" y="0"/>
                    </a:moveTo>
                    <a:lnTo>
                      <a:pt x="14130" y="5421"/>
                    </a:lnTo>
                    <a:lnTo>
                      <a:pt x="14112" y="5771"/>
                    </a:lnTo>
                    <a:lnTo>
                      <a:pt x="14060" y="6103"/>
                    </a:lnTo>
                    <a:lnTo>
                      <a:pt x="13972" y="6435"/>
                    </a:lnTo>
                    <a:lnTo>
                      <a:pt x="13867" y="6750"/>
                    </a:lnTo>
                    <a:lnTo>
                      <a:pt x="13727" y="7030"/>
                    </a:lnTo>
                    <a:lnTo>
                      <a:pt x="13553" y="7310"/>
                    </a:lnTo>
                    <a:lnTo>
                      <a:pt x="13360" y="7572"/>
                    </a:lnTo>
                    <a:lnTo>
                      <a:pt x="13133" y="7817"/>
                    </a:lnTo>
                    <a:lnTo>
                      <a:pt x="12906" y="8044"/>
                    </a:lnTo>
                    <a:lnTo>
                      <a:pt x="12643" y="8237"/>
                    </a:lnTo>
                    <a:lnTo>
                      <a:pt x="12363" y="8394"/>
                    </a:lnTo>
                    <a:lnTo>
                      <a:pt x="12066" y="8551"/>
                    </a:lnTo>
                    <a:lnTo>
                      <a:pt x="11751" y="8656"/>
                    </a:lnTo>
                    <a:lnTo>
                      <a:pt x="11437" y="8744"/>
                    </a:lnTo>
                    <a:lnTo>
                      <a:pt x="11087" y="8796"/>
                    </a:lnTo>
                    <a:lnTo>
                      <a:pt x="10755" y="8814"/>
                    </a:lnTo>
                    <a:lnTo>
                      <a:pt x="0" y="8814"/>
                    </a:lnTo>
                    <a:lnTo>
                      <a:pt x="0" y="13011"/>
                    </a:lnTo>
                    <a:lnTo>
                      <a:pt x="10755" y="13011"/>
                    </a:lnTo>
                    <a:lnTo>
                      <a:pt x="11139" y="12993"/>
                    </a:lnTo>
                    <a:lnTo>
                      <a:pt x="11524" y="12976"/>
                    </a:lnTo>
                    <a:lnTo>
                      <a:pt x="11909" y="12923"/>
                    </a:lnTo>
                    <a:lnTo>
                      <a:pt x="12276" y="12853"/>
                    </a:lnTo>
                    <a:lnTo>
                      <a:pt x="12643" y="12766"/>
                    </a:lnTo>
                    <a:lnTo>
                      <a:pt x="12993" y="12661"/>
                    </a:lnTo>
                    <a:lnTo>
                      <a:pt x="13360" y="12538"/>
                    </a:lnTo>
                    <a:lnTo>
                      <a:pt x="13693" y="12416"/>
                    </a:lnTo>
                    <a:lnTo>
                      <a:pt x="14025" y="12259"/>
                    </a:lnTo>
                    <a:lnTo>
                      <a:pt x="14357" y="12084"/>
                    </a:lnTo>
                    <a:lnTo>
                      <a:pt x="14672" y="11909"/>
                    </a:lnTo>
                    <a:lnTo>
                      <a:pt x="14987" y="11717"/>
                    </a:lnTo>
                    <a:lnTo>
                      <a:pt x="15284" y="11507"/>
                    </a:lnTo>
                    <a:lnTo>
                      <a:pt x="15564" y="11279"/>
                    </a:lnTo>
                    <a:lnTo>
                      <a:pt x="15843" y="11035"/>
                    </a:lnTo>
                    <a:lnTo>
                      <a:pt x="16106" y="10790"/>
                    </a:lnTo>
                    <a:lnTo>
                      <a:pt x="16351" y="10527"/>
                    </a:lnTo>
                    <a:lnTo>
                      <a:pt x="16595" y="10248"/>
                    </a:lnTo>
                    <a:lnTo>
                      <a:pt x="16823" y="9968"/>
                    </a:lnTo>
                    <a:lnTo>
                      <a:pt x="17033" y="9671"/>
                    </a:lnTo>
                    <a:lnTo>
                      <a:pt x="17225" y="9356"/>
                    </a:lnTo>
                    <a:lnTo>
                      <a:pt x="17417" y="9041"/>
                    </a:lnTo>
                    <a:lnTo>
                      <a:pt x="17575" y="8709"/>
                    </a:lnTo>
                    <a:lnTo>
                      <a:pt x="17732" y="8376"/>
                    </a:lnTo>
                    <a:lnTo>
                      <a:pt x="17872" y="8027"/>
                    </a:lnTo>
                    <a:lnTo>
                      <a:pt x="17994" y="7677"/>
                    </a:lnTo>
                    <a:lnTo>
                      <a:pt x="18082" y="7327"/>
                    </a:lnTo>
                    <a:lnTo>
                      <a:pt x="18169" y="6960"/>
                    </a:lnTo>
                    <a:lnTo>
                      <a:pt x="18239" y="6575"/>
                    </a:lnTo>
                    <a:lnTo>
                      <a:pt x="18292" y="6208"/>
                    </a:lnTo>
                    <a:lnTo>
                      <a:pt x="18327" y="5823"/>
                    </a:lnTo>
                    <a:lnTo>
                      <a:pt x="18327" y="5421"/>
                    </a:lnTo>
                    <a:lnTo>
                      <a:pt x="183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5"/>
              <p:cNvSpPr/>
              <p:nvPr/>
            </p:nvSpPr>
            <p:spPr>
              <a:xfrm>
                <a:off x="4794650" y="-466725"/>
                <a:ext cx="275000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9863" extrusionOk="0">
                    <a:moveTo>
                      <a:pt x="10790" y="0"/>
                    </a:moveTo>
                    <a:lnTo>
                      <a:pt x="10790" y="5141"/>
                    </a:lnTo>
                    <a:lnTo>
                      <a:pt x="10772" y="5369"/>
                    </a:lnTo>
                    <a:lnTo>
                      <a:pt x="10772" y="5596"/>
                    </a:lnTo>
                    <a:lnTo>
                      <a:pt x="10737" y="5823"/>
                    </a:lnTo>
                    <a:lnTo>
                      <a:pt x="10702" y="6051"/>
                    </a:lnTo>
                    <a:lnTo>
                      <a:pt x="10650" y="6260"/>
                    </a:lnTo>
                    <a:lnTo>
                      <a:pt x="10580" y="6488"/>
                    </a:lnTo>
                    <a:lnTo>
                      <a:pt x="10510" y="6698"/>
                    </a:lnTo>
                    <a:lnTo>
                      <a:pt x="10440" y="6890"/>
                    </a:lnTo>
                    <a:lnTo>
                      <a:pt x="10335" y="7100"/>
                    </a:lnTo>
                    <a:lnTo>
                      <a:pt x="10248" y="7292"/>
                    </a:lnTo>
                    <a:lnTo>
                      <a:pt x="10143" y="7485"/>
                    </a:lnTo>
                    <a:lnTo>
                      <a:pt x="10020" y="7659"/>
                    </a:lnTo>
                    <a:lnTo>
                      <a:pt x="9758" y="8009"/>
                    </a:lnTo>
                    <a:lnTo>
                      <a:pt x="9461" y="8324"/>
                    </a:lnTo>
                    <a:lnTo>
                      <a:pt x="9146" y="8621"/>
                    </a:lnTo>
                    <a:lnTo>
                      <a:pt x="8796" y="8884"/>
                    </a:lnTo>
                    <a:lnTo>
                      <a:pt x="8621" y="9006"/>
                    </a:lnTo>
                    <a:lnTo>
                      <a:pt x="8429" y="9111"/>
                    </a:lnTo>
                    <a:lnTo>
                      <a:pt x="8237" y="9198"/>
                    </a:lnTo>
                    <a:lnTo>
                      <a:pt x="8027" y="9303"/>
                    </a:lnTo>
                    <a:lnTo>
                      <a:pt x="7835" y="9373"/>
                    </a:lnTo>
                    <a:lnTo>
                      <a:pt x="7625" y="9443"/>
                    </a:lnTo>
                    <a:lnTo>
                      <a:pt x="7397" y="9513"/>
                    </a:lnTo>
                    <a:lnTo>
                      <a:pt x="7188" y="9566"/>
                    </a:lnTo>
                    <a:lnTo>
                      <a:pt x="6960" y="9601"/>
                    </a:lnTo>
                    <a:lnTo>
                      <a:pt x="6733" y="9636"/>
                    </a:lnTo>
                    <a:lnTo>
                      <a:pt x="6506" y="9653"/>
                    </a:lnTo>
                    <a:lnTo>
                      <a:pt x="0" y="9653"/>
                    </a:lnTo>
                    <a:lnTo>
                      <a:pt x="0" y="9863"/>
                    </a:lnTo>
                    <a:lnTo>
                      <a:pt x="6278" y="9863"/>
                    </a:lnTo>
                    <a:lnTo>
                      <a:pt x="6523" y="9845"/>
                    </a:lnTo>
                    <a:lnTo>
                      <a:pt x="6768" y="9828"/>
                    </a:lnTo>
                    <a:lnTo>
                      <a:pt x="6995" y="9810"/>
                    </a:lnTo>
                    <a:lnTo>
                      <a:pt x="7223" y="9758"/>
                    </a:lnTo>
                    <a:lnTo>
                      <a:pt x="7450" y="9705"/>
                    </a:lnTo>
                    <a:lnTo>
                      <a:pt x="7677" y="9653"/>
                    </a:lnTo>
                    <a:lnTo>
                      <a:pt x="7905" y="9566"/>
                    </a:lnTo>
                    <a:lnTo>
                      <a:pt x="8114" y="9496"/>
                    </a:lnTo>
                    <a:lnTo>
                      <a:pt x="8324" y="9391"/>
                    </a:lnTo>
                    <a:lnTo>
                      <a:pt x="8534" y="9286"/>
                    </a:lnTo>
                    <a:lnTo>
                      <a:pt x="8726" y="9181"/>
                    </a:lnTo>
                    <a:lnTo>
                      <a:pt x="8919" y="9058"/>
                    </a:lnTo>
                    <a:lnTo>
                      <a:pt x="9094" y="8919"/>
                    </a:lnTo>
                    <a:lnTo>
                      <a:pt x="9286" y="8779"/>
                    </a:lnTo>
                    <a:lnTo>
                      <a:pt x="9443" y="8639"/>
                    </a:lnTo>
                    <a:lnTo>
                      <a:pt x="9618" y="8481"/>
                    </a:lnTo>
                    <a:lnTo>
                      <a:pt x="9776" y="8306"/>
                    </a:lnTo>
                    <a:lnTo>
                      <a:pt x="9916" y="8149"/>
                    </a:lnTo>
                    <a:lnTo>
                      <a:pt x="10055" y="7957"/>
                    </a:lnTo>
                    <a:lnTo>
                      <a:pt x="10195" y="7782"/>
                    </a:lnTo>
                    <a:lnTo>
                      <a:pt x="10318" y="7590"/>
                    </a:lnTo>
                    <a:lnTo>
                      <a:pt x="10423" y="7397"/>
                    </a:lnTo>
                    <a:lnTo>
                      <a:pt x="10528" y="7187"/>
                    </a:lnTo>
                    <a:lnTo>
                      <a:pt x="10633" y="6977"/>
                    </a:lnTo>
                    <a:lnTo>
                      <a:pt x="10702" y="6768"/>
                    </a:lnTo>
                    <a:lnTo>
                      <a:pt x="10790" y="6540"/>
                    </a:lnTo>
                    <a:lnTo>
                      <a:pt x="10842" y="6313"/>
                    </a:lnTo>
                    <a:lnTo>
                      <a:pt x="10895" y="6086"/>
                    </a:lnTo>
                    <a:lnTo>
                      <a:pt x="10947" y="5858"/>
                    </a:lnTo>
                    <a:lnTo>
                      <a:pt x="10965" y="5631"/>
                    </a:lnTo>
                    <a:lnTo>
                      <a:pt x="10982" y="5386"/>
                    </a:lnTo>
                    <a:lnTo>
                      <a:pt x="11000" y="5141"/>
                    </a:lnTo>
                    <a:lnTo>
                      <a:pt x="1100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5"/>
              <p:cNvSpPr/>
              <p:nvPr/>
            </p:nvSpPr>
            <p:spPr>
              <a:xfrm>
                <a:off x="5026800" y="-320275"/>
                <a:ext cx="935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3988" extrusionOk="0">
                    <a:moveTo>
                      <a:pt x="420" y="0"/>
                    </a:moveTo>
                    <a:lnTo>
                      <a:pt x="367" y="333"/>
                    </a:lnTo>
                    <a:lnTo>
                      <a:pt x="280" y="647"/>
                    </a:lnTo>
                    <a:lnTo>
                      <a:pt x="157" y="962"/>
                    </a:lnTo>
                    <a:lnTo>
                      <a:pt x="0" y="1242"/>
                    </a:lnTo>
                    <a:lnTo>
                      <a:pt x="3235" y="3987"/>
                    </a:lnTo>
                    <a:lnTo>
                      <a:pt x="3497" y="3585"/>
                    </a:lnTo>
                    <a:lnTo>
                      <a:pt x="3742" y="3183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5"/>
              <p:cNvSpPr/>
              <p:nvPr/>
            </p:nvSpPr>
            <p:spPr>
              <a:xfrm>
                <a:off x="4288825" y="-337325"/>
                <a:ext cx="526825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21073" h="10703" extrusionOk="0">
                    <a:moveTo>
                      <a:pt x="21073" y="0"/>
                    </a:moveTo>
                    <a:lnTo>
                      <a:pt x="1" y="263"/>
                    </a:lnTo>
                    <a:lnTo>
                      <a:pt x="1" y="10702"/>
                    </a:lnTo>
                    <a:lnTo>
                      <a:pt x="20810" y="10702"/>
                    </a:lnTo>
                    <a:lnTo>
                      <a:pt x="210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5"/>
              <p:cNvSpPr/>
              <p:nvPr/>
            </p:nvSpPr>
            <p:spPr>
              <a:xfrm>
                <a:off x="4197450" y="-330775"/>
                <a:ext cx="91400" cy="2719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0878" extrusionOk="0">
                    <a:moveTo>
                      <a:pt x="1" y="1"/>
                    </a:moveTo>
                    <a:lnTo>
                      <a:pt x="753" y="10878"/>
                    </a:lnTo>
                    <a:lnTo>
                      <a:pt x="3656" y="10440"/>
                    </a:lnTo>
                    <a:lnTo>
                      <a:pt x="36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5"/>
              <p:cNvSpPr/>
              <p:nvPr/>
            </p:nvSpPr>
            <p:spPr>
              <a:xfrm>
                <a:off x="4306325" y="-303225"/>
                <a:ext cx="2107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8447" extrusionOk="0">
                    <a:moveTo>
                      <a:pt x="4005" y="0"/>
                    </a:moveTo>
                    <a:lnTo>
                      <a:pt x="3777" y="18"/>
                    </a:lnTo>
                    <a:lnTo>
                      <a:pt x="3567" y="53"/>
                    </a:lnTo>
                    <a:lnTo>
                      <a:pt x="3358" y="88"/>
                    </a:lnTo>
                    <a:lnTo>
                      <a:pt x="2955" y="193"/>
                    </a:lnTo>
                    <a:lnTo>
                      <a:pt x="2571" y="333"/>
                    </a:lnTo>
                    <a:lnTo>
                      <a:pt x="2203" y="507"/>
                    </a:lnTo>
                    <a:lnTo>
                      <a:pt x="1854" y="717"/>
                    </a:lnTo>
                    <a:lnTo>
                      <a:pt x="1521" y="962"/>
                    </a:lnTo>
                    <a:lnTo>
                      <a:pt x="1224" y="1242"/>
                    </a:lnTo>
                    <a:lnTo>
                      <a:pt x="962" y="1539"/>
                    </a:lnTo>
                    <a:lnTo>
                      <a:pt x="717" y="1854"/>
                    </a:lnTo>
                    <a:lnTo>
                      <a:pt x="507" y="2204"/>
                    </a:lnTo>
                    <a:lnTo>
                      <a:pt x="332" y="2571"/>
                    </a:lnTo>
                    <a:lnTo>
                      <a:pt x="175" y="2973"/>
                    </a:lnTo>
                    <a:lnTo>
                      <a:pt x="70" y="3375"/>
                    </a:lnTo>
                    <a:lnTo>
                      <a:pt x="35" y="3585"/>
                    </a:lnTo>
                    <a:lnTo>
                      <a:pt x="18" y="3795"/>
                    </a:lnTo>
                    <a:lnTo>
                      <a:pt x="0" y="4005"/>
                    </a:lnTo>
                    <a:lnTo>
                      <a:pt x="0" y="4215"/>
                    </a:lnTo>
                    <a:lnTo>
                      <a:pt x="0" y="4442"/>
                    </a:lnTo>
                    <a:lnTo>
                      <a:pt x="18" y="4652"/>
                    </a:lnTo>
                    <a:lnTo>
                      <a:pt x="35" y="4862"/>
                    </a:lnTo>
                    <a:lnTo>
                      <a:pt x="70" y="5072"/>
                    </a:lnTo>
                    <a:lnTo>
                      <a:pt x="175" y="5474"/>
                    </a:lnTo>
                    <a:lnTo>
                      <a:pt x="332" y="5859"/>
                    </a:lnTo>
                    <a:lnTo>
                      <a:pt x="507" y="6226"/>
                    </a:lnTo>
                    <a:lnTo>
                      <a:pt x="717" y="6575"/>
                    </a:lnTo>
                    <a:lnTo>
                      <a:pt x="962" y="6908"/>
                    </a:lnTo>
                    <a:lnTo>
                      <a:pt x="1224" y="7205"/>
                    </a:lnTo>
                    <a:lnTo>
                      <a:pt x="1521" y="7485"/>
                    </a:lnTo>
                    <a:lnTo>
                      <a:pt x="1854" y="7730"/>
                    </a:lnTo>
                    <a:lnTo>
                      <a:pt x="2203" y="7940"/>
                    </a:lnTo>
                    <a:lnTo>
                      <a:pt x="2571" y="8114"/>
                    </a:lnTo>
                    <a:lnTo>
                      <a:pt x="2955" y="8254"/>
                    </a:lnTo>
                    <a:lnTo>
                      <a:pt x="3358" y="8359"/>
                    </a:lnTo>
                    <a:lnTo>
                      <a:pt x="3567" y="8394"/>
                    </a:lnTo>
                    <a:lnTo>
                      <a:pt x="3777" y="8429"/>
                    </a:lnTo>
                    <a:lnTo>
                      <a:pt x="4005" y="8429"/>
                    </a:lnTo>
                    <a:lnTo>
                      <a:pt x="4215" y="8447"/>
                    </a:lnTo>
                    <a:lnTo>
                      <a:pt x="4424" y="8429"/>
                    </a:lnTo>
                    <a:lnTo>
                      <a:pt x="4652" y="8429"/>
                    </a:lnTo>
                    <a:lnTo>
                      <a:pt x="4862" y="8394"/>
                    </a:lnTo>
                    <a:lnTo>
                      <a:pt x="5071" y="8359"/>
                    </a:lnTo>
                    <a:lnTo>
                      <a:pt x="5474" y="8254"/>
                    </a:lnTo>
                    <a:lnTo>
                      <a:pt x="5858" y="8114"/>
                    </a:lnTo>
                    <a:lnTo>
                      <a:pt x="6226" y="7940"/>
                    </a:lnTo>
                    <a:lnTo>
                      <a:pt x="6575" y="7730"/>
                    </a:lnTo>
                    <a:lnTo>
                      <a:pt x="6908" y="7485"/>
                    </a:lnTo>
                    <a:lnTo>
                      <a:pt x="7205" y="7205"/>
                    </a:lnTo>
                    <a:lnTo>
                      <a:pt x="7467" y="6908"/>
                    </a:lnTo>
                    <a:lnTo>
                      <a:pt x="7712" y="6575"/>
                    </a:lnTo>
                    <a:lnTo>
                      <a:pt x="7922" y="6226"/>
                    </a:lnTo>
                    <a:lnTo>
                      <a:pt x="8097" y="5859"/>
                    </a:lnTo>
                    <a:lnTo>
                      <a:pt x="8254" y="5474"/>
                    </a:lnTo>
                    <a:lnTo>
                      <a:pt x="8341" y="5072"/>
                    </a:lnTo>
                    <a:lnTo>
                      <a:pt x="8394" y="4862"/>
                    </a:lnTo>
                    <a:lnTo>
                      <a:pt x="8411" y="4652"/>
                    </a:lnTo>
                    <a:lnTo>
                      <a:pt x="8429" y="4442"/>
                    </a:lnTo>
                    <a:lnTo>
                      <a:pt x="8429" y="4215"/>
                    </a:lnTo>
                    <a:lnTo>
                      <a:pt x="8429" y="4005"/>
                    </a:lnTo>
                    <a:lnTo>
                      <a:pt x="8411" y="3795"/>
                    </a:lnTo>
                    <a:lnTo>
                      <a:pt x="8394" y="3585"/>
                    </a:lnTo>
                    <a:lnTo>
                      <a:pt x="8341" y="3375"/>
                    </a:lnTo>
                    <a:lnTo>
                      <a:pt x="8254" y="2973"/>
                    </a:lnTo>
                    <a:lnTo>
                      <a:pt x="8097" y="2571"/>
                    </a:lnTo>
                    <a:lnTo>
                      <a:pt x="7922" y="2204"/>
                    </a:lnTo>
                    <a:lnTo>
                      <a:pt x="7712" y="1854"/>
                    </a:lnTo>
                    <a:lnTo>
                      <a:pt x="7467" y="1539"/>
                    </a:lnTo>
                    <a:lnTo>
                      <a:pt x="7205" y="1242"/>
                    </a:lnTo>
                    <a:lnTo>
                      <a:pt x="6908" y="962"/>
                    </a:lnTo>
                    <a:lnTo>
                      <a:pt x="6575" y="717"/>
                    </a:lnTo>
                    <a:lnTo>
                      <a:pt x="6226" y="507"/>
                    </a:lnTo>
                    <a:lnTo>
                      <a:pt x="5858" y="333"/>
                    </a:lnTo>
                    <a:lnTo>
                      <a:pt x="5474" y="193"/>
                    </a:lnTo>
                    <a:lnTo>
                      <a:pt x="5071" y="88"/>
                    </a:lnTo>
                    <a:lnTo>
                      <a:pt x="4862" y="53"/>
                    </a:lnTo>
                    <a:lnTo>
                      <a:pt x="4652" y="18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5"/>
              <p:cNvSpPr/>
              <p:nvPr/>
            </p:nvSpPr>
            <p:spPr>
              <a:xfrm>
                <a:off x="4417800" y="-303225"/>
                <a:ext cx="111500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8447" extrusionOk="0">
                    <a:moveTo>
                      <a:pt x="245" y="0"/>
                    </a:moveTo>
                    <a:lnTo>
                      <a:pt x="0" y="18"/>
                    </a:lnTo>
                    <a:lnTo>
                      <a:pt x="403" y="53"/>
                    </a:lnTo>
                    <a:lnTo>
                      <a:pt x="805" y="140"/>
                    </a:lnTo>
                    <a:lnTo>
                      <a:pt x="1189" y="263"/>
                    </a:lnTo>
                    <a:lnTo>
                      <a:pt x="1557" y="402"/>
                    </a:lnTo>
                    <a:lnTo>
                      <a:pt x="1906" y="595"/>
                    </a:lnTo>
                    <a:lnTo>
                      <a:pt x="2239" y="805"/>
                    </a:lnTo>
                    <a:lnTo>
                      <a:pt x="2536" y="1050"/>
                    </a:lnTo>
                    <a:lnTo>
                      <a:pt x="2816" y="1329"/>
                    </a:lnTo>
                    <a:lnTo>
                      <a:pt x="3078" y="1609"/>
                    </a:lnTo>
                    <a:lnTo>
                      <a:pt x="3305" y="1941"/>
                    </a:lnTo>
                    <a:lnTo>
                      <a:pt x="3498" y="2274"/>
                    </a:lnTo>
                    <a:lnTo>
                      <a:pt x="3673" y="2641"/>
                    </a:lnTo>
                    <a:lnTo>
                      <a:pt x="3795" y="3008"/>
                    </a:lnTo>
                    <a:lnTo>
                      <a:pt x="3900" y="3393"/>
                    </a:lnTo>
                    <a:lnTo>
                      <a:pt x="3952" y="3813"/>
                    </a:lnTo>
                    <a:lnTo>
                      <a:pt x="3970" y="4215"/>
                    </a:lnTo>
                    <a:lnTo>
                      <a:pt x="3952" y="4634"/>
                    </a:lnTo>
                    <a:lnTo>
                      <a:pt x="3900" y="5037"/>
                    </a:lnTo>
                    <a:lnTo>
                      <a:pt x="3795" y="5439"/>
                    </a:lnTo>
                    <a:lnTo>
                      <a:pt x="3673" y="5806"/>
                    </a:lnTo>
                    <a:lnTo>
                      <a:pt x="3498" y="6173"/>
                    </a:lnTo>
                    <a:lnTo>
                      <a:pt x="3305" y="6506"/>
                    </a:lnTo>
                    <a:lnTo>
                      <a:pt x="3078" y="6820"/>
                    </a:lnTo>
                    <a:lnTo>
                      <a:pt x="2816" y="7118"/>
                    </a:lnTo>
                    <a:lnTo>
                      <a:pt x="2536" y="7397"/>
                    </a:lnTo>
                    <a:lnTo>
                      <a:pt x="2239" y="7642"/>
                    </a:lnTo>
                    <a:lnTo>
                      <a:pt x="1906" y="7852"/>
                    </a:lnTo>
                    <a:lnTo>
                      <a:pt x="1557" y="8027"/>
                    </a:lnTo>
                    <a:lnTo>
                      <a:pt x="1189" y="8184"/>
                    </a:lnTo>
                    <a:lnTo>
                      <a:pt x="805" y="8307"/>
                    </a:lnTo>
                    <a:lnTo>
                      <a:pt x="403" y="8394"/>
                    </a:lnTo>
                    <a:lnTo>
                      <a:pt x="0" y="8429"/>
                    </a:lnTo>
                    <a:lnTo>
                      <a:pt x="245" y="8447"/>
                    </a:lnTo>
                    <a:lnTo>
                      <a:pt x="455" y="8429"/>
                    </a:lnTo>
                    <a:lnTo>
                      <a:pt x="682" y="8429"/>
                    </a:lnTo>
                    <a:lnTo>
                      <a:pt x="892" y="8394"/>
                    </a:lnTo>
                    <a:lnTo>
                      <a:pt x="1102" y="8359"/>
                    </a:lnTo>
                    <a:lnTo>
                      <a:pt x="1504" y="8254"/>
                    </a:lnTo>
                    <a:lnTo>
                      <a:pt x="1889" y="8114"/>
                    </a:lnTo>
                    <a:lnTo>
                      <a:pt x="2256" y="7940"/>
                    </a:lnTo>
                    <a:lnTo>
                      <a:pt x="2606" y="7730"/>
                    </a:lnTo>
                    <a:lnTo>
                      <a:pt x="2938" y="7485"/>
                    </a:lnTo>
                    <a:lnTo>
                      <a:pt x="3235" y="7205"/>
                    </a:lnTo>
                    <a:lnTo>
                      <a:pt x="3498" y="6908"/>
                    </a:lnTo>
                    <a:lnTo>
                      <a:pt x="3743" y="6575"/>
                    </a:lnTo>
                    <a:lnTo>
                      <a:pt x="3952" y="6226"/>
                    </a:lnTo>
                    <a:lnTo>
                      <a:pt x="4127" y="5859"/>
                    </a:lnTo>
                    <a:lnTo>
                      <a:pt x="4285" y="5474"/>
                    </a:lnTo>
                    <a:lnTo>
                      <a:pt x="4390" y="5072"/>
                    </a:lnTo>
                    <a:lnTo>
                      <a:pt x="4425" y="4862"/>
                    </a:lnTo>
                    <a:lnTo>
                      <a:pt x="4442" y="4652"/>
                    </a:lnTo>
                    <a:lnTo>
                      <a:pt x="4460" y="4442"/>
                    </a:lnTo>
                    <a:lnTo>
                      <a:pt x="4460" y="4215"/>
                    </a:lnTo>
                    <a:lnTo>
                      <a:pt x="4460" y="4005"/>
                    </a:lnTo>
                    <a:lnTo>
                      <a:pt x="4442" y="3795"/>
                    </a:lnTo>
                    <a:lnTo>
                      <a:pt x="4425" y="3585"/>
                    </a:lnTo>
                    <a:lnTo>
                      <a:pt x="4390" y="3375"/>
                    </a:lnTo>
                    <a:lnTo>
                      <a:pt x="4285" y="2973"/>
                    </a:lnTo>
                    <a:lnTo>
                      <a:pt x="4127" y="2571"/>
                    </a:lnTo>
                    <a:lnTo>
                      <a:pt x="3952" y="2204"/>
                    </a:lnTo>
                    <a:lnTo>
                      <a:pt x="3743" y="1854"/>
                    </a:lnTo>
                    <a:lnTo>
                      <a:pt x="3498" y="1539"/>
                    </a:lnTo>
                    <a:lnTo>
                      <a:pt x="3235" y="1242"/>
                    </a:lnTo>
                    <a:lnTo>
                      <a:pt x="2938" y="962"/>
                    </a:lnTo>
                    <a:lnTo>
                      <a:pt x="2606" y="717"/>
                    </a:lnTo>
                    <a:lnTo>
                      <a:pt x="2256" y="507"/>
                    </a:lnTo>
                    <a:lnTo>
                      <a:pt x="1889" y="333"/>
                    </a:lnTo>
                    <a:lnTo>
                      <a:pt x="1504" y="193"/>
                    </a:lnTo>
                    <a:lnTo>
                      <a:pt x="1102" y="88"/>
                    </a:lnTo>
                    <a:lnTo>
                      <a:pt x="892" y="53"/>
                    </a:lnTo>
                    <a:lnTo>
                      <a:pt x="682" y="18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5"/>
              <p:cNvSpPr/>
              <p:nvPr/>
            </p:nvSpPr>
            <p:spPr>
              <a:xfrm>
                <a:off x="4395500" y="-223675"/>
                <a:ext cx="51600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065" extrusionOk="0">
                    <a:moveTo>
                      <a:pt x="1032" y="1"/>
                    </a:moveTo>
                    <a:lnTo>
                      <a:pt x="927" y="18"/>
                    </a:lnTo>
                    <a:lnTo>
                      <a:pt x="840" y="36"/>
                    </a:lnTo>
                    <a:lnTo>
                      <a:pt x="630" y="88"/>
                    </a:lnTo>
                    <a:lnTo>
                      <a:pt x="455" y="193"/>
                    </a:lnTo>
                    <a:lnTo>
                      <a:pt x="315" y="316"/>
                    </a:lnTo>
                    <a:lnTo>
                      <a:pt x="193" y="456"/>
                    </a:lnTo>
                    <a:lnTo>
                      <a:pt x="88" y="631"/>
                    </a:lnTo>
                    <a:lnTo>
                      <a:pt x="35" y="840"/>
                    </a:lnTo>
                    <a:lnTo>
                      <a:pt x="18" y="928"/>
                    </a:lnTo>
                    <a:lnTo>
                      <a:pt x="0" y="1033"/>
                    </a:lnTo>
                    <a:lnTo>
                      <a:pt x="18" y="1138"/>
                    </a:lnTo>
                    <a:lnTo>
                      <a:pt x="35" y="1243"/>
                    </a:lnTo>
                    <a:lnTo>
                      <a:pt x="88" y="1435"/>
                    </a:lnTo>
                    <a:lnTo>
                      <a:pt x="193" y="1610"/>
                    </a:lnTo>
                    <a:lnTo>
                      <a:pt x="315" y="1767"/>
                    </a:lnTo>
                    <a:lnTo>
                      <a:pt x="455" y="1890"/>
                    </a:lnTo>
                    <a:lnTo>
                      <a:pt x="630" y="1995"/>
                    </a:lnTo>
                    <a:lnTo>
                      <a:pt x="840" y="2047"/>
                    </a:lnTo>
                    <a:lnTo>
                      <a:pt x="927" y="2064"/>
                    </a:lnTo>
                    <a:lnTo>
                      <a:pt x="1137" y="2064"/>
                    </a:lnTo>
                    <a:lnTo>
                      <a:pt x="1242" y="2047"/>
                    </a:lnTo>
                    <a:lnTo>
                      <a:pt x="1434" y="1995"/>
                    </a:lnTo>
                    <a:lnTo>
                      <a:pt x="1609" y="1890"/>
                    </a:lnTo>
                    <a:lnTo>
                      <a:pt x="1767" y="1767"/>
                    </a:lnTo>
                    <a:lnTo>
                      <a:pt x="1889" y="1610"/>
                    </a:lnTo>
                    <a:lnTo>
                      <a:pt x="1994" y="1435"/>
                    </a:lnTo>
                    <a:lnTo>
                      <a:pt x="2046" y="1243"/>
                    </a:lnTo>
                    <a:lnTo>
                      <a:pt x="2064" y="1138"/>
                    </a:lnTo>
                    <a:lnTo>
                      <a:pt x="2064" y="1033"/>
                    </a:lnTo>
                    <a:lnTo>
                      <a:pt x="2064" y="928"/>
                    </a:lnTo>
                    <a:lnTo>
                      <a:pt x="2046" y="840"/>
                    </a:lnTo>
                    <a:lnTo>
                      <a:pt x="1994" y="631"/>
                    </a:lnTo>
                    <a:lnTo>
                      <a:pt x="1889" y="456"/>
                    </a:lnTo>
                    <a:lnTo>
                      <a:pt x="1767" y="316"/>
                    </a:lnTo>
                    <a:lnTo>
                      <a:pt x="1609" y="193"/>
                    </a:lnTo>
                    <a:lnTo>
                      <a:pt x="1434" y="88"/>
                    </a:lnTo>
                    <a:lnTo>
                      <a:pt x="1242" y="36"/>
                    </a:lnTo>
                    <a:lnTo>
                      <a:pt x="1137" y="18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5"/>
              <p:cNvSpPr/>
              <p:nvPr/>
            </p:nvSpPr>
            <p:spPr>
              <a:xfrm>
                <a:off x="4404250" y="-220175"/>
                <a:ext cx="389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558" extrusionOk="0">
                    <a:moveTo>
                      <a:pt x="770" y="1"/>
                    </a:moveTo>
                    <a:lnTo>
                      <a:pt x="612" y="18"/>
                    </a:lnTo>
                    <a:lnTo>
                      <a:pt x="472" y="71"/>
                    </a:lnTo>
                    <a:lnTo>
                      <a:pt x="332" y="141"/>
                    </a:lnTo>
                    <a:lnTo>
                      <a:pt x="228" y="228"/>
                    </a:lnTo>
                    <a:lnTo>
                      <a:pt x="123" y="351"/>
                    </a:lnTo>
                    <a:lnTo>
                      <a:pt x="53" y="491"/>
                    </a:lnTo>
                    <a:lnTo>
                      <a:pt x="18" y="630"/>
                    </a:lnTo>
                    <a:lnTo>
                      <a:pt x="0" y="788"/>
                    </a:lnTo>
                    <a:lnTo>
                      <a:pt x="18" y="945"/>
                    </a:lnTo>
                    <a:lnTo>
                      <a:pt x="53" y="1085"/>
                    </a:lnTo>
                    <a:lnTo>
                      <a:pt x="123" y="1225"/>
                    </a:lnTo>
                    <a:lnTo>
                      <a:pt x="228" y="1330"/>
                    </a:lnTo>
                    <a:lnTo>
                      <a:pt x="332" y="1435"/>
                    </a:lnTo>
                    <a:lnTo>
                      <a:pt x="472" y="1505"/>
                    </a:lnTo>
                    <a:lnTo>
                      <a:pt x="612" y="1540"/>
                    </a:lnTo>
                    <a:lnTo>
                      <a:pt x="770" y="1557"/>
                    </a:lnTo>
                    <a:lnTo>
                      <a:pt x="927" y="1540"/>
                    </a:lnTo>
                    <a:lnTo>
                      <a:pt x="1067" y="1505"/>
                    </a:lnTo>
                    <a:lnTo>
                      <a:pt x="1207" y="1435"/>
                    </a:lnTo>
                    <a:lnTo>
                      <a:pt x="1329" y="1330"/>
                    </a:lnTo>
                    <a:lnTo>
                      <a:pt x="1417" y="1225"/>
                    </a:lnTo>
                    <a:lnTo>
                      <a:pt x="1487" y="1085"/>
                    </a:lnTo>
                    <a:lnTo>
                      <a:pt x="1539" y="945"/>
                    </a:lnTo>
                    <a:lnTo>
                      <a:pt x="1557" y="788"/>
                    </a:lnTo>
                    <a:lnTo>
                      <a:pt x="1539" y="630"/>
                    </a:lnTo>
                    <a:lnTo>
                      <a:pt x="1487" y="491"/>
                    </a:lnTo>
                    <a:lnTo>
                      <a:pt x="1417" y="351"/>
                    </a:lnTo>
                    <a:lnTo>
                      <a:pt x="1329" y="228"/>
                    </a:lnTo>
                    <a:lnTo>
                      <a:pt x="1207" y="141"/>
                    </a:lnTo>
                    <a:lnTo>
                      <a:pt x="1067" y="71"/>
                    </a:lnTo>
                    <a:lnTo>
                      <a:pt x="927" y="18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5"/>
              <p:cNvSpPr/>
              <p:nvPr/>
            </p:nvSpPr>
            <p:spPr>
              <a:xfrm>
                <a:off x="4397250" y="-297550"/>
                <a:ext cx="485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91" extrusionOk="0">
                    <a:moveTo>
                      <a:pt x="595" y="1"/>
                    </a:moveTo>
                    <a:lnTo>
                      <a:pt x="420" y="18"/>
                    </a:lnTo>
                    <a:lnTo>
                      <a:pt x="280" y="53"/>
                    </a:lnTo>
                    <a:lnTo>
                      <a:pt x="158" y="106"/>
                    </a:lnTo>
                    <a:lnTo>
                      <a:pt x="105" y="141"/>
                    </a:lnTo>
                    <a:lnTo>
                      <a:pt x="70" y="193"/>
                    </a:lnTo>
                    <a:lnTo>
                      <a:pt x="35" y="245"/>
                    </a:lnTo>
                    <a:lnTo>
                      <a:pt x="18" y="315"/>
                    </a:lnTo>
                    <a:lnTo>
                      <a:pt x="0" y="403"/>
                    </a:lnTo>
                    <a:lnTo>
                      <a:pt x="0" y="490"/>
                    </a:lnTo>
                    <a:lnTo>
                      <a:pt x="18" y="753"/>
                    </a:lnTo>
                    <a:lnTo>
                      <a:pt x="70" y="1102"/>
                    </a:lnTo>
                    <a:lnTo>
                      <a:pt x="158" y="1522"/>
                    </a:lnTo>
                    <a:lnTo>
                      <a:pt x="280" y="1942"/>
                    </a:lnTo>
                    <a:lnTo>
                      <a:pt x="420" y="2344"/>
                    </a:lnTo>
                    <a:lnTo>
                      <a:pt x="508" y="2519"/>
                    </a:lnTo>
                    <a:lnTo>
                      <a:pt x="595" y="2676"/>
                    </a:lnTo>
                    <a:lnTo>
                      <a:pt x="682" y="2799"/>
                    </a:lnTo>
                    <a:lnTo>
                      <a:pt x="770" y="2904"/>
                    </a:lnTo>
                    <a:lnTo>
                      <a:pt x="875" y="2973"/>
                    </a:lnTo>
                    <a:lnTo>
                      <a:pt x="927" y="2973"/>
                    </a:lnTo>
                    <a:lnTo>
                      <a:pt x="962" y="2991"/>
                    </a:lnTo>
                    <a:lnTo>
                      <a:pt x="1015" y="2973"/>
                    </a:lnTo>
                    <a:lnTo>
                      <a:pt x="1067" y="2973"/>
                    </a:lnTo>
                    <a:lnTo>
                      <a:pt x="1172" y="2904"/>
                    </a:lnTo>
                    <a:lnTo>
                      <a:pt x="1260" y="2799"/>
                    </a:lnTo>
                    <a:lnTo>
                      <a:pt x="1347" y="2676"/>
                    </a:lnTo>
                    <a:lnTo>
                      <a:pt x="1434" y="2519"/>
                    </a:lnTo>
                    <a:lnTo>
                      <a:pt x="1522" y="2344"/>
                    </a:lnTo>
                    <a:lnTo>
                      <a:pt x="1662" y="1942"/>
                    </a:lnTo>
                    <a:lnTo>
                      <a:pt x="1784" y="1522"/>
                    </a:lnTo>
                    <a:lnTo>
                      <a:pt x="1872" y="1102"/>
                    </a:lnTo>
                    <a:lnTo>
                      <a:pt x="1924" y="753"/>
                    </a:lnTo>
                    <a:lnTo>
                      <a:pt x="1942" y="490"/>
                    </a:lnTo>
                    <a:lnTo>
                      <a:pt x="1942" y="403"/>
                    </a:lnTo>
                    <a:lnTo>
                      <a:pt x="1924" y="315"/>
                    </a:lnTo>
                    <a:lnTo>
                      <a:pt x="1907" y="245"/>
                    </a:lnTo>
                    <a:lnTo>
                      <a:pt x="1872" y="193"/>
                    </a:lnTo>
                    <a:lnTo>
                      <a:pt x="1819" y="141"/>
                    </a:lnTo>
                    <a:lnTo>
                      <a:pt x="1784" y="106"/>
                    </a:lnTo>
                    <a:lnTo>
                      <a:pt x="1662" y="53"/>
                    </a:lnTo>
                    <a:lnTo>
                      <a:pt x="1522" y="18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5"/>
              <p:cNvSpPr/>
              <p:nvPr/>
            </p:nvSpPr>
            <p:spPr>
              <a:xfrm>
                <a:off x="4397250" y="-173400"/>
                <a:ext cx="48550" cy="7435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74" extrusionOk="0">
                    <a:moveTo>
                      <a:pt x="927" y="1"/>
                    </a:moveTo>
                    <a:lnTo>
                      <a:pt x="875" y="18"/>
                    </a:lnTo>
                    <a:lnTo>
                      <a:pt x="770" y="88"/>
                    </a:lnTo>
                    <a:lnTo>
                      <a:pt x="682" y="176"/>
                    </a:lnTo>
                    <a:lnTo>
                      <a:pt x="595" y="316"/>
                    </a:lnTo>
                    <a:lnTo>
                      <a:pt x="508" y="473"/>
                    </a:lnTo>
                    <a:lnTo>
                      <a:pt x="420" y="648"/>
                    </a:lnTo>
                    <a:lnTo>
                      <a:pt x="280" y="1050"/>
                    </a:lnTo>
                    <a:lnTo>
                      <a:pt x="158" y="1470"/>
                    </a:lnTo>
                    <a:lnTo>
                      <a:pt x="70" y="1872"/>
                    </a:lnTo>
                    <a:lnTo>
                      <a:pt x="18" y="2222"/>
                    </a:lnTo>
                    <a:lnTo>
                      <a:pt x="0" y="2484"/>
                    </a:lnTo>
                    <a:lnTo>
                      <a:pt x="0" y="2589"/>
                    </a:lnTo>
                    <a:lnTo>
                      <a:pt x="18" y="2659"/>
                    </a:lnTo>
                    <a:lnTo>
                      <a:pt x="35" y="2729"/>
                    </a:lnTo>
                    <a:lnTo>
                      <a:pt x="70" y="2799"/>
                    </a:lnTo>
                    <a:lnTo>
                      <a:pt x="105" y="2834"/>
                    </a:lnTo>
                    <a:lnTo>
                      <a:pt x="158" y="2886"/>
                    </a:lnTo>
                    <a:lnTo>
                      <a:pt x="280" y="2939"/>
                    </a:lnTo>
                    <a:lnTo>
                      <a:pt x="420" y="2956"/>
                    </a:lnTo>
                    <a:lnTo>
                      <a:pt x="595" y="2974"/>
                    </a:lnTo>
                    <a:lnTo>
                      <a:pt x="1347" y="2974"/>
                    </a:lnTo>
                    <a:lnTo>
                      <a:pt x="1522" y="2956"/>
                    </a:lnTo>
                    <a:lnTo>
                      <a:pt x="1662" y="2939"/>
                    </a:lnTo>
                    <a:lnTo>
                      <a:pt x="1784" y="2886"/>
                    </a:lnTo>
                    <a:lnTo>
                      <a:pt x="1819" y="2834"/>
                    </a:lnTo>
                    <a:lnTo>
                      <a:pt x="1872" y="2799"/>
                    </a:lnTo>
                    <a:lnTo>
                      <a:pt x="1907" y="2729"/>
                    </a:lnTo>
                    <a:lnTo>
                      <a:pt x="1924" y="2659"/>
                    </a:lnTo>
                    <a:lnTo>
                      <a:pt x="1942" y="2589"/>
                    </a:lnTo>
                    <a:lnTo>
                      <a:pt x="1942" y="2484"/>
                    </a:lnTo>
                    <a:lnTo>
                      <a:pt x="1924" y="2222"/>
                    </a:lnTo>
                    <a:lnTo>
                      <a:pt x="1872" y="1872"/>
                    </a:lnTo>
                    <a:lnTo>
                      <a:pt x="1784" y="1470"/>
                    </a:lnTo>
                    <a:lnTo>
                      <a:pt x="1662" y="1050"/>
                    </a:lnTo>
                    <a:lnTo>
                      <a:pt x="1522" y="648"/>
                    </a:lnTo>
                    <a:lnTo>
                      <a:pt x="1434" y="473"/>
                    </a:lnTo>
                    <a:lnTo>
                      <a:pt x="1347" y="316"/>
                    </a:lnTo>
                    <a:lnTo>
                      <a:pt x="1260" y="176"/>
                    </a:lnTo>
                    <a:lnTo>
                      <a:pt x="1172" y="88"/>
                    </a:lnTo>
                    <a:lnTo>
                      <a:pt x="1067" y="18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5"/>
              <p:cNvSpPr/>
              <p:nvPr/>
            </p:nvSpPr>
            <p:spPr>
              <a:xfrm>
                <a:off x="4446200" y="-222350"/>
                <a:ext cx="7435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942" extrusionOk="0">
                    <a:moveTo>
                      <a:pt x="2484" y="0"/>
                    </a:moveTo>
                    <a:lnTo>
                      <a:pt x="2239" y="18"/>
                    </a:lnTo>
                    <a:lnTo>
                      <a:pt x="1872" y="70"/>
                    </a:lnTo>
                    <a:lnTo>
                      <a:pt x="1470" y="158"/>
                    </a:lnTo>
                    <a:lnTo>
                      <a:pt x="1050" y="280"/>
                    </a:lnTo>
                    <a:lnTo>
                      <a:pt x="648" y="420"/>
                    </a:lnTo>
                    <a:lnTo>
                      <a:pt x="473" y="508"/>
                    </a:lnTo>
                    <a:lnTo>
                      <a:pt x="316" y="595"/>
                    </a:lnTo>
                    <a:lnTo>
                      <a:pt x="176" y="682"/>
                    </a:lnTo>
                    <a:lnTo>
                      <a:pt x="88" y="770"/>
                    </a:lnTo>
                    <a:lnTo>
                      <a:pt x="18" y="875"/>
                    </a:lnTo>
                    <a:lnTo>
                      <a:pt x="1" y="910"/>
                    </a:lnTo>
                    <a:lnTo>
                      <a:pt x="1" y="962"/>
                    </a:lnTo>
                    <a:lnTo>
                      <a:pt x="1" y="1015"/>
                    </a:lnTo>
                    <a:lnTo>
                      <a:pt x="18" y="1067"/>
                    </a:lnTo>
                    <a:lnTo>
                      <a:pt x="88" y="1172"/>
                    </a:lnTo>
                    <a:lnTo>
                      <a:pt x="176" y="1260"/>
                    </a:lnTo>
                    <a:lnTo>
                      <a:pt x="316" y="1347"/>
                    </a:lnTo>
                    <a:lnTo>
                      <a:pt x="473" y="1434"/>
                    </a:lnTo>
                    <a:lnTo>
                      <a:pt x="648" y="1504"/>
                    </a:lnTo>
                    <a:lnTo>
                      <a:pt x="1050" y="1662"/>
                    </a:lnTo>
                    <a:lnTo>
                      <a:pt x="1470" y="1767"/>
                    </a:lnTo>
                    <a:lnTo>
                      <a:pt x="1872" y="1872"/>
                    </a:lnTo>
                    <a:lnTo>
                      <a:pt x="2239" y="1924"/>
                    </a:lnTo>
                    <a:lnTo>
                      <a:pt x="2484" y="1942"/>
                    </a:lnTo>
                    <a:lnTo>
                      <a:pt x="2589" y="1942"/>
                    </a:lnTo>
                    <a:lnTo>
                      <a:pt x="2659" y="1924"/>
                    </a:lnTo>
                    <a:lnTo>
                      <a:pt x="2729" y="1889"/>
                    </a:lnTo>
                    <a:lnTo>
                      <a:pt x="2799" y="1872"/>
                    </a:lnTo>
                    <a:lnTo>
                      <a:pt x="2851" y="1819"/>
                    </a:lnTo>
                    <a:lnTo>
                      <a:pt x="2886" y="1767"/>
                    </a:lnTo>
                    <a:lnTo>
                      <a:pt x="2939" y="1662"/>
                    </a:lnTo>
                    <a:lnTo>
                      <a:pt x="2974" y="1504"/>
                    </a:lnTo>
                    <a:lnTo>
                      <a:pt x="2974" y="1347"/>
                    </a:lnTo>
                    <a:lnTo>
                      <a:pt x="2974" y="962"/>
                    </a:lnTo>
                    <a:lnTo>
                      <a:pt x="2974" y="595"/>
                    </a:lnTo>
                    <a:lnTo>
                      <a:pt x="2974" y="420"/>
                    </a:lnTo>
                    <a:lnTo>
                      <a:pt x="2939" y="280"/>
                    </a:lnTo>
                    <a:lnTo>
                      <a:pt x="2886" y="158"/>
                    </a:lnTo>
                    <a:lnTo>
                      <a:pt x="2851" y="105"/>
                    </a:lnTo>
                    <a:lnTo>
                      <a:pt x="2799" y="70"/>
                    </a:lnTo>
                    <a:lnTo>
                      <a:pt x="2729" y="35"/>
                    </a:lnTo>
                    <a:lnTo>
                      <a:pt x="2659" y="18"/>
                    </a:lnTo>
                    <a:lnTo>
                      <a:pt x="25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5"/>
              <p:cNvSpPr/>
              <p:nvPr/>
            </p:nvSpPr>
            <p:spPr>
              <a:xfrm>
                <a:off x="4322500" y="-222350"/>
                <a:ext cx="743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942" extrusionOk="0">
                    <a:moveTo>
                      <a:pt x="385" y="0"/>
                    </a:moveTo>
                    <a:lnTo>
                      <a:pt x="297" y="18"/>
                    </a:lnTo>
                    <a:lnTo>
                      <a:pt x="227" y="35"/>
                    </a:lnTo>
                    <a:lnTo>
                      <a:pt x="175" y="70"/>
                    </a:lnTo>
                    <a:lnTo>
                      <a:pt x="123" y="105"/>
                    </a:lnTo>
                    <a:lnTo>
                      <a:pt x="88" y="158"/>
                    </a:lnTo>
                    <a:lnTo>
                      <a:pt x="35" y="280"/>
                    </a:lnTo>
                    <a:lnTo>
                      <a:pt x="0" y="420"/>
                    </a:lnTo>
                    <a:lnTo>
                      <a:pt x="0" y="595"/>
                    </a:lnTo>
                    <a:lnTo>
                      <a:pt x="0" y="962"/>
                    </a:lnTo>
                    <a:lnTo>
                      <a:pt x="0" y="1347"/>
                    </a:lnTo>
                    <a:lnTo>
                      <a:pt x="0" y="1504"/>
                    </a:lnTo>
                    <a:lnTo>
                      <a:pt x="35" y="1662"/>
                    </a:lnTo>
                    <a:lnTo>
                      <a:pt x="88" y="1767"/>
                    </a:lnTo>
                    <a:lnTo>
                      <a:pt x="123" y="1819"/>
                    </a:lnTo>
                    <a:lnTo>
                      <a:pt x="175" y="1872"/>
                    </a:lnTo>
                    <a:lnTo>
                      <a:pt x="227" y="1889"/>
                    </a:lnTo>
                    <a:lnTo>
                      <a:pt x="297" y="1924"/>
                    </a:lnTo>
                    <a:lnTo>
                      <a:pt x="385" y="1942"/>
                    </a:lnTo>
                    <a:lnTo>
                      <a:pt x="472" y="1942"/>
                    </a:lnTo>
                    <a:lnTo>
                      <a:pt x="735" y="1924"/>
                    </a:lnTo>
                    <a:lnTo>
                      <a:pt x="1102" y="1872"/>
                    </a:lnTo>
                    <a:lnTo>
                      <a:pt x="1504" y="1767"/>
                    </a:lnTo>
                    <a:lnTo>
                      <a:pt x="1924" y="1662"/>
                    </a:lnTo>
                    <a:lnTo>
                      <a:pt x="2326" y="1504"/>
                    </a:lnTo>
                    <a:lnTo>
                      <a:pt x="2501" y="1434"/>
                    </a:lnTo>
                    <a:lnTo>
                      <a:pt x="2658" y="1347"/>
                    </a:lnTo>
                    <a:lnTo>
                      <a:pt x="2781" y="1260"/>
                    </a:lnTo>
                    <a:lnTo>
                      <a:pt x="2885" y="1172"/>
                    </a:lnTo>
                    <a:lnTo>
                      <a:pt x="2955" y="1067"/>
                    </a:lnTo>
                    <a:lnTo>
                      <a:pt x="2973" y="1015"/>
                    </a:lnTo>
                    <a:lnTo>
                      <a:pt x="2973" y="962"/>
                    </a:lnTo>
                    <a:lnTo>
                      <a:pt x="2973" y="910"/>
                    </a:lnTo>
                    <a:lnTo>
                      <a:pt x="2955" y="875"/>
                    </a:lnTo>
                    <a:lnTo>
                      <a:pt x="2885" y="770"/>
                    </a:lnTo>
                    <a:lnTo>
                      <a:pt x="2781" y="682"/>
                    </a:lnTo>
                    <a:lnTo>
                      <a:pt x="2658" y="595"/>
                    </a:lnTo>
                    <a:lnTo>
                      <a:pt x="2501" y="508"/>
                    </a:lnTo>
                    <a:lnTo>
                      <a:pt x="2326" y="420"/>
                    </a:lnTo>
                    <a:lnTo>
                      <a:pt x="1924" y="280"/>
                    </a:lnTo>
                    <a:lnTo>
                      <a:pt x="1504" y="158"/>
                    </a:lnTo>
                    <a:lnTo>
                      <a:pt x="1102" y="70"/>
                    </a:lnTo>
                    <a:lnTo>
                      <a:pt x="735" y="18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5"/>
              <p:cNvSpPr/>
              <p:nvPr/>
            </p:nvSpPr>
            <p:spPr>
              <a:xfrm>
                <a:off x="443702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417" y="0"/>
                    </a:moveTo>
                    <a:lnTo>
                      <a:pt x="1347" y="18"/>
                    </a:lnTo>
                    <a:lnTo>
                      <a:pt x="1295" y="53"/>
                    </a:lnTo>
                    <a:lnTo>
                      <a:pt x="1225" y="105"/>
                    </a:lnTo>
                    <a:lnTo>
                      <a:pt x="1155" y="158"/>
                    </a:lnTo>
                    <a:lnTo>
                      <a:pt x="980" y="367"/>
                    </a:lnTo>
                    <a:lnTo>
                      <a:pt x="770" y="647"/>
                    </a:lnTo>
                    <a:lnTo>
                      <a:pt x="543" y="997"/>
                    </a:lnTo>
                    <a:lnTo>
                      <a:pt x="333" y="1382"/>
                    </a:lnTo>
                    <a:lnTo>
                      <a:pt x="158" y="1766"/>
                    </a:lnTo>
                    <a:lnTo>
                      <a:pt x="88" y="1959"/>
                    </a:lnTo>
                    <a:lnTo>
                      <a:pt x="36" y="2116"/>
                    </a:lnTo>
                    <a:lnTo>
                      <a:pt x="1" y="2273"/>
                    </a:lnTo>
                    <a:lnTo>
                      <a:pt x="1" y="2413"/>
                    </a:lnTo>
                    <a:lnTo>
                      <a:pt x="18" y="2518"/>
                    </a:lnTo>
                    <a:lnTo>
                      <a:pt x="53" y="2571"/>
                    </a:lnTo>
                    <a:lnTo>
                      <a:pt x="71" y="2606"/>
                    </a:lnTo>
                    <a:lnTo>
                      <a:pt x="123" y="2641"/>
                    </a:lnTo>
                    <a:lnTo>
                      <a:pt x="158" y="2658"/>
                    </a:lnTo>
                    <a:lnTo>
                      <a:pt x="281" y="2693"/>
                    </a:lnTo>
                    <a:lnTo>
                      <a:pt x="420" y="2693"/>
                    </a:lnTo>
                    <a:lnTo>
                      <a:pt x="560" y="2658"/>
                    </a:lnTo>
                    <a:lnTo>
                      <a:pt x="735" y="2606"/>
                    </a:lnTo>
                    <a:lnTo>
                      <a:pt x="928" y="2536"/>
                    </a:lnTo>
                    <a:lnTo>
                      <a:pt x="1295" y="2361"/>
                    </a:lnTo>
                    <a:lnTo>
                      <a:pt x="1680" y="2151"/>
                    </a:lnTo>
                    <a:lnTo>
                      <a:pt x="2047" y="1924"/>
                    </a:lnTo>
                    <a:lnTo>
                      <a:pt x="2327" y="1714"/>
                    </a:lnTo>
                    <a:lnTo>
                      <a:pt x="2536" y="1539"/>
                    </a:lnTo>
                    <a:lnTo>
                      <a:pt x="2589" y="1469"/>
                    </a:lnTo>
                    <a:lnTo>
                      <a:pt x="2641" y="1399"/>
                    </a:lnTo>
                    <a:lnTo>
                      <a:pt x="2676" y="1329"/>
                    </a:lnTo>
                    <a:lnTo>
                      <a:pt x="2694" y="1277"/>
                    </a:lnTo>
                    <a:lnTo>
                      <a:pt x="2694" y="1207"/>
                    </a:lnTo>
                    <a:lnTo>
                      <a:pt x="2694" y="1137"/>
                    </a:lnTo>
                    <a:lnTo>
                      <a:pt x="2641" y="1014"/>
                    </a:lnTo>
                    <a:lnTo>
                      <a:pt x="2554" y="892"/>
                    </a:lnTo>
                    <a:lnTo>
                      <a:pt x="2449" y="770"/>
                    </a:lnTo>
                    <a:lnTo>
                      <a:pt x="2187" y="507"/>
                    </a:lnTo>
                    <a:lnTo>
                      <a:pt x="1924" y="245"/>
                    </a:lnTo>
                    <a:lnTo>
                      <a:pt x="1784" y="123"/>
                    </a:lnTo>
                    <a:lnTo>
                      <a:pt x="1662" y="53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5"/>
              <p:cNvSpPr/>
              <p:nvPr/>
            </p:nvSpPr>
            <p:spPr>
              <a:xfrm>
                <a:off x="433867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273" y="1"/>
                    </a:moveTo>
                    <a:lnTo>
                      <a:pt x="2116" y="36"/>
                    </a:lnTo>
                    <a:lnTo>
                      <a:pt x="1959" y="71"/>
                    </a:lnTo>
                    <a:lnTo>
                      <a:pt x="1766" y="141"/>
                    </a:lnTo>
                    <a:lnTo>
                      <a:pt x="1382" y="333"/>
                    </a:lnTo>
                    <a:lnTo>
                      <a:pt x="997" y="543"/>
                    </a:lnTo>
                    <a:lnTo>
                      <a:pt x="647" y="770"/>
                    </a:lnTo>
                    <a:lnTo>
                      <a:pt x="367" y="980"/>
                    </a:lnTo>
                    <a:lnTo>
                      <a:pt x="158" y="1155"/>
                    </a:lnTo>
                    <a:lnTo>
                      <a:pt x="105" y="1225"/>
                    </a:lnTo>
                    <a:lnTo>
                      <a:pt x="53" y="1295"/>
                    </a:lnTo>
                    <a:lnTo>
                      <a:pt x="18" y="1347"/>
                    </a:lnTo>
                    <a:lnTo>
                      <a:pt x="0" y="1417"/>
                    </a:lnTo>
                    <a:lnTo>
                      <a:pt x="0" y="1487"/>
                    </a:lnTo>
                    <a:lnTo>
                      <a:pt x="0" y="1540"/>
                    </a:lnTo>
                    <a:lnTo>
                      <a:pt x="53" y="1662"/>
                    </a:lnTo>
                    <a:lnTo>
                      <a:pt x="123" y="1784"/>
                    </a:lnTo>
                    <a:lnTo>
                      <a:pt x="245" y="1907"/>
                    </a:lnTo>
                    <a:lnTo>
                      <a:pt x="507" y="2187"/>
                    </a:lnTo>
                    <a:lnTo>
                      <a:pt x="770" y="2449"/>
                    </a:lnTo>
                    <a:lnTo>
                      <a:pt x="892" y="2554"/>
                    </a:lnTo>
                    <a:lnTo>
                      <a:pt x="1032" y="2641"/>
                    </a:lnTo>
                    <a:lnTo>
                      <a:pt x="1154" y="2676"/>
                    </a:lnTo>
                    <a:lnTo>
                      <a:pt x="1207" y="2694"/>
                    </a:lnTo>
                    <a:lnTo>
                      <a:pt x="1277" y="2694"/>
                    </a:lnTo>
                    <a:lnTo>
                      <a:pt x="1329" y="2676"/>
                    </a:lnTo>
                    <a:lnTo>
                      <a:pt x="1399" y="2641"/>
                    </a:lnTo>
                    <a:lnTo>
                      <a:pt x="1469" y="2589"/>
                    </a:lnTo>
                    <a:lnTo>
                      <a:pt x="1539" y="2519"/>
                    </a:lnTo>
                    <a:lnTo>
                      <a:pt x="1714" y="2327"/>
                    </a:lnTo>
                    <a:lnTo>
                      <a:pt x="1924" y="2029"/>
                    </a:lnTo>
                    <a:lnTo>
                      <a:pt x="2151" y="1680"/>
                    </a:lnTo>
                    <a:lnTo>
                      <a:pt x="2361" y="1295"/>
                    </a:lnTo>
                    <a:lnTo>
                      <a:pt x="2536" y="910"/>
                    </a:lnTo>
                    <a:lnTo>
                      <a:pt x="2606" y="735"/>
                    </a:lnTo>
                    <a:lnTo>
                      <a:pt x="2658" y="560"/>
                    </a:lnTo>
                    <a:lnTo>
                      <a:pt x="2693" y="403"/>
                    </a:lnTo>
                    <a:lnTo>
                      <a:pt x="2693" y="281"/>
                    </a:lnTo>
                    <a:lnTo>
                      <a:pt x="2676" y="158"/>
                    </a:lnTo>
                    <a:lnTo>
                      <a:pt x="2641" y="123"/>
                    </a:lnTo>
                    <a:lnTo>
                      <a:pt x="2606" y="71"/>
                    </a:lnTo>
                    <a:lnTo>
                      <a:pt x="2571" y="36"/>
                    </a:lnTo>
                    <a:lnTo>
                      <a:pt x="2536" y="18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5"/>
              <p:cNvSpPr/>
              <p:nvPr/>
            </p:nvSpPr>
            <p:spPr>
              <a:xfrm>
                <a:off x="443702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81" y="1"/>
                    </a:moveTo>
                    <a:lnTo>
                      <a:pt x="158" y="18"/>
                    </a:lnTo>
                    <a:lnTo>
                      <a:pt x="123" y="36"/>
                    </a:lnTo>
                    <a:lnTo>
                      <a:pt x="71" y="71"/>
                    </a:lnTo>
                    <a:lnTo>
                      <a:pt x="53" y="123"/>
                    </a:lnTo>
                    <a:lnTo>
                      <a:pt x="18" y="158"/>
                    </a:lnTo>
                    <a:lnTo>
                      <a:pt x="1" y="281"/>
                    </a:lnTo>
                    <a:lnTo>
                      <a:pt x="1" y="403"/>
                    </a:lnTo>
                    <a:lnTo>
                      <a:pt x="36" y="560"/>
                    </a:lnTo>
                    <a:lnTo>
                      <a:pt x="88" y="735"/>
                    </a:lnTo>
                    <a:lnTo>
                      <a:pt x="158" y="910"/>
                    </a:lnTo>
                    <a:lnTo>
                      <a:pt x="333" y="1295"/>
                    </a:lnTo>
                    <a:lnTo>
                      <a:pt x="543" y="1680"/>
                    </a:lnTo>
                    <a:lnTo>
                      <a:pt x="770" y="2029"/>
                    </a:lnTo>
                    <a:lnTo>
                      <a:pt x="980" y="2327"/>
                    </a:lnTo>
                    <a:lnTo>
                      <a:pt x="1155" y="2519"/>
                    </a:lnTo>
                    <a:lnTo>
                      <a:pt x="1225" y="2589"/>
                    </a:lnTo>
                    <a:lnTo>
                      <a:pt x="1295" y="2641"/>
                    </a:lnTo>
                    <a:lnTo>
                      <a:pt x="1347" y="2676"/>
                    </a:lnTo>
                    <a:lnTo>
                      <a:pt x="1417" y="2694"/>
                    </a:lnTo>
                    <a:lnTo>
                      <a:pt x="1487" y="2694"/>
                    </a:lnTo>
                    <a:lnTo>
                      <a:pt x="1540" y="2676"/>
                    </a:lnTo>
                    <a:lnTo>
                      <a:pt x="1662" y="2641"/>
                    </a:lnTo>
                    <a:lnTo>
                      <a:pt x="1784" y="2554"/>
                    </a:lnTo>
                    <a:lnTo>
                      <a:pt x="1924" y="2449"/>
                    </a:lnTo>
                    <a:lnTo>
                      <a:pt x="2187" y="2187"/>
                    </a:lnTo>
                    <a:lnTo>
                      <a:pt x="2449" y="1907"/>
                    </a:lnTo>
                    <a:lnTo>
                      <a:pt x="2554" y="1784"/>
                    </a:lnTo>
                    <a:lnTo>
                      <a:pt x="2641" y="1662"/>
                    </a:lnTo>
                    <a:lnTo>
                      <a:pt x="2694" y="1540"/>
                    </a:lnTo>
                    <a:lnTo>
                      <a:pt x="2694" y="1487"/>
                    </a:lnTo>
                    <a:lnTo>
                      <a:pt x="2694" y="1417"/>
                    </a:lnTo>
                    <a:lnTo>
                      <a:pt x="2676" y="1347"/>
                    </a:lnTo>
                    <a:lnTo>
                      <a:pt x="2641" y="1295"/>
                    </a:lnTo>
                    <a:lnTo>
                      <a:pt x="2589" y="1225"/>
                    </a:lnTo>
                    <a:lnTo>
                      <a:pt x="2536" y="1155"/>
                    </a:lnTo>
                    <a:lnTo>
                      <a:pt x="2327" y="980"/>
                    </a:lnTo>
                    <a:lnTo>
                      <a:pt x="2047" y="770"/>
                    </a:lnTo>
                    <a:lnTo>
                      <a:pt x="1680" y="543"/>
                    </a:lnTo>
                    <a:lnTo>
                      <a:pt x="1295" y="333"/>
                    </a:lnTo>
                    <a:lnTo>
                      <a:pt x="928" y="141"/>
                    </a:lnTo>
                    <a:lnTo>
                      <a:pt x="735" y="71"/>
                    </a:lnTo>
                    <a:lnTo>
                      <a:pt x="560" y="36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5"/>
              <p:cNvSpPr/>
              <p:nvPr/>
            </p:nvSpPr>
            <p:spPr>
              <a:xfrm>
                <a:off x="433867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154" y="0"/>
                    </a:moveTo>
                    <a:lnTo>
                      <a:pt x="1032" y="53"/>
                    </a:lnTo>
                    <a:lnTo>
                      <a:pt x="892" y="123"/>
                    </a:lnTo>
                    <a:lnTo>
                      <a:pt x="770" y="245"/>
                    </a:lnTo>
                    <a:lnTo>
                      <a:pt x="507" y="507"/>
                    </a:lnTo>
                    <a:lnTo>
                      <a:pt x="245" y="770"/>
                    </a:lnTo>
                    <a:lnTo>
                      <a:pt x="123" y="892"/>
                    </a:lnTo>
                    <a:lnTo>
                      <a:pt x="53" y="1014"/>
                    </a:lnTo>
                    <a:lnTo>
                      <a:pt x="0" y="1137"/>
                    </a:lnTo>
                    <a:lnTo>
                      <a:pt x="0" y="1207"/>
                    </a:lnTo>
                    <a:lnTo>
                      <a:pt x="0" y="1277"/>
                    </a:lnTo>
                    <a:lnTo>
                      <a:pt x="18" y="1329"/>
                    </a:lnTo>
                    <a:lnTo>
                      <a:pt x="53" y="1399"/>
                    </a:lnTo>
                    <a:lnTo>
                      <a:pt x="105" y="1469"/>
                    </a:lnTo>
                    <a:lnTo>
                      <a:pt x="158" y="1539"/>
                    </a:lnTo>
                    <a:lnTo>
                      <a:pt x="367" y="1714"/>
                    </a:lnTo>
                    <a:lnTo>
                      <a:pt x="647" y="1924"/>
                    </a:lnTo>
                    <a:lnTo>
                      <a:pt x="997" y="2151"/>
                    </a:lnTo>
                    <a:lnTo>
                      <a:pt x="1382" y="2361"/>
                    </a:lnTo>
                    <a:lnTo>
                      <a:pt x="1766" y="2536"/>
                    </a:lnTo>
                    <a:lnTo>
                      <a:pt x="1959" y="2606"/>
                    </a:lnTo>
                    <a:lnTo>
                      <a:pt x="2116" y="2658"/>
                    </a:lnTo>
                    <a:lnTo>
                      <a:pt x="2273" y="2693"/>
                    </a:lnTo>
                    <a:lnTo>
                      <a:pt x="2413" y="2693"/>
                    </a:lnTo>
                    <a:lnTo>
                      <a:pt x="2536" y="2658"/>
                    </a:lnTo>
                    <a:lnTo>
                      <a:pt x="2571" y="2641"/>
                    </a:lnTo>
                    <a:lnTo>
                      <a:pt x="2606" y="2606"/>
                    </a:lnTo>
                    <a:lnTo>
                      <a:pt x="2641" y="2571"/>
                    </a:lnTo>
                    <a:lnTo>
                      <a:pt x="2676" y="2518"/>
                    </a:lnTo>
                    <a:lnTo>
                      <a:pt x="2693" y="2413"/>
                    </a:lnTo>
                    <a:lnTo>
                      <a:pt x="2693" y="2273"/>
                    </a:lnTo>
                    <a:lnTo>
                      <a:pt x="2658" y="2116"/>
                    </a:lnTo>
                    <a:lnTo>
                      <a:pt x="2606" y="1959"/>
                    </a:lnTo>
                    <a:lnTo>
                      <a:pt x="2536" y="1766"/>
                    </a:lnTo>
                    <a:lnTo>
                      <a:pt x="2361" y="1382"/>
                    </a:lnTo>
                    <a:lnTo>
                      <a:pt x="2151" y="997"/>
                    </a:lnTo>
                    <a:lnTo>
                      <a:pt x="1924" y="647"/>
                    </a:lnTo>
                    <a:lnTo>
                      <a:pt x="1714" y="367"/>
                    </a:lnTo>
                    <a:lnTo>
                      <a:pt x="1539" y="158"/>
                    </a:lnTo>
                    <a:lnTo>
                      <a:pt x="1469" y="105"/>
                    </a:lnTo>
                    <a:lnTo>
                      <a:pt x="1399" y="53"/>
                    </a:lnTo>
                    <a:lnTo>
                      <a:pt x="1329" y="18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5"/>
              <p:cNvSpPr/>
              <p:nvPr/>
            </p:nvSpPr>
            <p:spPr>
              <a:xfrm>
                <a:off x="4555075" y="-299725"/>
                <a:ext cx="2365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1697" extrusionOk="0">
                    <a:moveTo>
                      <a:pt x="9461" y="0"/>
                    </a:moveTo>
                    <a:lnTo>
                      <a:pt x="0" y="297"/>
                    </a:lnTo>
                    <a:lnTo>
                      <a:pt x="158" y="1259"/>
                    </a:lnTo>
                    <a:lnTo>
                      <a:pt x="9461" y="1696"/>
                    </a:lnTo>
                    <a:lnTo>
                      <a:pt x="946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5"/>
              <p:cNvSpPr/>
              <p:nvPr/>
            </p:nvSpPr>
            <p:spPr>
              <a:xfrm>
                <a:off x="4565575" y="-230225"/>
                <a:ext cx="22472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1715" extrusionOk="0">
                    <a:moveTo>
                      <a:pt x="0" y="1"/>
                    </a:moveTo>
                    <a:lnTo>
                      <a:pt x="35" y="1714"/>
                    </a:lnTo>
                    <a:lnTo>
                      <a:pt x="8988" y="1714"/>
                    </a:lnTo>
                    <a:lnTo>
                      <a:pt x="89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5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5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3" name="Google Shape;1143;p15"/>
          <p:cNvGrpSpPr/>
          <p:nvPr/>
        </p:nvGrpSpPr>
        <p:grpSpPr>
          <a:xfrm flipH="1">
            <a:off x="12026" y="1521045"/>
            <a:ext cx="679063" cy="1660710"/>
            <a:chOff x="8460176" y="1598845"/>
            <a:chExt cx="679063" cy="1660710"/>
          </a:xfrm>
        </p:grpSpPr>
        <p:sp>
          <p:nvSpPr>
            <p:cNvPr id="1144" name="Google Shape;1144;p15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fill="none" extrusionOk="0">
                  <a:moveTo>
                    <a:pt x="1" y="5230"/>
                  </a:move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lnTo>
                    <a:pt x="1" y="52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8460176" y="1598845"/>
              <a:ext cx="635151" cy="298646"/>
            </a:xfrm>
            <a:custGeom>
              <a:avLst/>
              <a:gdLst/>
              <a:ahLst/>
              <a:cxnLst/>
              <a:rect l="l" t="t" r="r" b="b"/>
              <a:pathLst>
                <a:path w="11123" h="5230" extrusionOk="0">
                  <a:moveTo>
                    <a:pt x="11123" y="1"/>
                  </a:moveTo>
                  <a:lnTo>
                    <a:pt x="1" y="3009"/>
                  </a:lnTo>
                  <a:lnTo>
                    <a:pt x="176" y="5230"/>
                  </a:lnTo>
                  <a:lnTo>
                    <a:pt x="11123" y="3971"/>
                  </a:lnTo>
                  <a:lnTo>
                    <a:pt x="11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8494152" y="1729666"/>
              <a:ext cx="58930" cy="126882"/>
            </a:xfrm>
            <a:custGeom>
              <a:avLst/>
              <a:gdLst/>
              <a:ahLst/>
              <a:cxnLst/>
              <a:rect l="l" t="t" r="r" b="b"/>
              <a:pathLst>
                <a:path w="1032" h="2222" extrusionOk="0">
                  <a:moveTo>
                    <a:pt x="490" y="1"/>
                  </a:moveTo>
                  <a:lnTo>
                    <a:pt x="0" y="71"/>
                  </a:lnTo>
                  <a:lnTo>
                    <a:pt x="210" y="1854"/>
                  </a:lnTo>
                  <a:lnTo>
                    <a:pt x="228" y="1942"/>
                  </a:lnTo>
                  <a:lnTo>
                    <a:pt x="263" y="2012"/>
                  </a:lnTo>
                  <a:lnTo>
                    <a:pt x="315" y="2082"/>
                  </a:lnTo>
                  <a:lnTo>
                    <a:pt x="367" y="2134"/>
                  </a:lnTo>
                  <a:lnTo>
                    <a:pt x="437" y="2169"/>
                  </a:lnTo>
                  <a:lnTo>
                    <a:pt x="507" y="2204"/>
                  </a:lnTo>
                  <a:lnTo>
                    <a:pt x="595" y="2222"/>
                  </a:lnTo>
                  <a:lnTo>
                    <a:pt x="665" y="2222"/>
                  </a:lnTo>
                  <a:lnTo>
                    <a:pt x="752" y="2187"/>
                  </a:lnTo>
                  <a:lnTo>
                    <a:pt x="840" y="2152"/>
                  </a:lnTo>
                  <a:lnTo>
                    <a:pt x="910" y="2099"/>
                  </a:lnTo>
                  <a:lnTo>
                    <a:pt x="962" y="2029"/>
                  </a:lnTo>
                  <a:lnTo>
                    <a:pt x="997" y="1942"/>
                  </a:lnTo>
                  <a:lnTo>
                    <a:pt x="1015" y="1872"/>
                  </a:lnTo>
                  <a:lnTo>
                    <a:pt x="1032" y="1784"/>
                  </a:lnTo>
                  <a:lnTo>
                    <a:pt x="1015" y="1680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8631940" y="1689752"/>
              <a:ext cx="63955" cy="138873"/>
            </a:xfrm>
            <a:custGeom>
              <a:avLst/>
              <a:gdLst/>
              <a:ahLst/>
              <a:cxnLst/>
              <a:rect l="l" t="t" r="r" b="b"/>
              <a:pathLst>
                <a:path w="1120" h="2432" extrusionOk="0">
                  <a:moveTo>
                    <a:pt x="525" y="0"/>
                  </a:moveTo>
                  <a:lnTo>
                    <a:pt x="0" y="88"/>
                  </a:lnTo>
                  <a:lnTo>
                    <a:pt x="228" y="2029"/>
                  </a:lnTo>
                  <a:lnTo>
                    <a:pt x="245" y="2116"/>
                  </a:lnTo>
                  <a:lnTo>
                    <a:pt x="298" y="2204"/>
                  </a:lnTo>
                  <a:lnTo>
                    <a:pt x="333" y="2274"/>
                  </a:lnTo>
                  <a:lnTo>
                    <a:pt x="403" y="2326"/>
                  </a:lnTo>
                  <a:lnTo>
                    <a:pt x="473" y="2379"/>
                  </a:lnTo>
                  <a:lnTo>
                    <a:pt x="560" y="2414"/>
                  </a:lnTo>
                  <a:lnTo>
                    <a:pt x="648" y="2431"/>
                  </a:lnTo>
                  <a:lnTo>
                    <a:pt x="735" y="2414"/>
                  </a:lnTo>
                  <a:lnTo>
                    <a:pt x="840" y="2396"/>
                  </a:lnTo>
                  <a:lnTo>
                    <a:pt x="927" y="2344"/>
                  </a:lnTo>
                  <a:lnTo>
                    <a:pt x="997" y="2291"/>
                  </a:lnTo>
                  <a:lnTo>
                    <a:pt x="1050" y="2221"/>
                  </a:lnTo>
                  <a:lnTo>
                    <a:pt x="1102" y="2134"/>
                  </a:lnTo>
                  <a:lnTo>
                    <a:pt x="1120" y="2046"/>
                  </a:lnTo>
                  <a:lnTo>
                    <a:pt x="1120" y="1941"/>
                  </a:lnTo>
                  <a:lnTo>
                    <a:pt x="1102" y="1836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8781719" y="1654805"/>
              <a:ext cx="71949" cy="153834"/>
            </a:xfrm>
            <a:custGeom>
              <a:avLst/>
              <a:gdLst/>
              <a:ahLst/>
              <a:cxnLst/>
              <a:rect l="l" t="t" r="r" b="b"/>
              <a:pathLst>
                <a:path w="1260" h="2694" extrusionOk="0">
                  <a:moveTo>
                    <a:pt x="595" y="0"/>
                  </a:moveTo>
                  <a:lnTo>
                    <a:pt x="1" y="105"/>
                  </a:lnTo>
                  <a:lnTo>
                    <a:pt x="263" y="2256"/>
                  </a:lnTo>
                  <a:lnTo>
                    <a:pt x="280" y="2361"/>
                  </a:lnTo>
                  <a:lnTo>
                    <a:pt x="333" y="2448"/>
                  </a:lnTo>
                  <a:lnTo>
                    <a:pt x="385" y="2536"/>
                  </a:lnTo>
                  <a:lnTo>
                    <a:pt x="455" y="2606"/>
                  </a:lnTo>
                  <a:lnTo>
                    <a:pt x="543" y="2641"/>
                  </a:lnTo>
                  <a:lnTo>
                    <a:pt x="630" y="2676"/>
                  </a:lnTo>
                  <a:lnTo>
                    <a:pt x="718" y="2693"/>
                  </a:lnTo>
                  <a:lnTo>
                    <a:pt x="822" y="2693"/>
                  </a:lnTo>
                  <a:lnTo>
                    <a:pt x="945" y="2676"/>
                  </a:lnTo>
                  <a:lnTo>
                    <a:pt x="1032" y="2623"/>
                  </a:lnTo>
                  <a:lnTo>
                    <a:pt x="1120" y="2553"/>
                  </a:lnTo>
                  <a:lnTo>
                    <a:pt x="1172" y="2466"/>
                  </a:lnTo>
                  <a:lnTo>
                    <a:pt x="1225" y="2379"/>
                  </a:lnTo>
                  <a:lnTo>
                    <a:pt x="1260" y="2274"/>
                  </a:lnTo>
                  <a:lnTo>
                    <a:pt x="1260" y="2169"/>
                  </a:lnTo>
                  <a:lnTo>
                    <a:pt x="1242" y="206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AF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8943489" y="1613863"/>
              <a:ext cx="79943" cy="170794"/>
            </a:xfrm>
            <a:custGeom>
              <a:avLst/>
              <a:gdLst/>
              <a:ahLst/>
              <a:cxnLst/>
              <a:rect l="l" t="t" r="r" b="b"/>
              <a:pathLst>
                <a:path w="1400" h="2991" extrusionOk="0">
                  <a:moveTo>
                    <a:pt x="665" y="0"/>
                  </a:moveTo>
                  <a:lnTo>
                    <a:pt x="1" y="105"/>
                  </a:lnTo>
                  <a:lnTo>
                    <a:pt x="298" y="2501"/>
                  </a:lnTo>
                  <a:lnTo>
                    <a:pt x="315" y="2623"/>
                  </a:lnTo>
                  <a:lnTo>
                    <a:pt x="368" y="2711"/>
                  </a:lnTo>
                  <a:lnTo>
                    <a:pt x="438" y="2798"/>
                  </a:lnTo>
                  <a:lnTo>
                    <a:pt x="508" y="2886"/>
                  </a:lnTo>
                  <a:lnTo>
                    <a:pt x="595" y="2938"/>
                  </a:lnTo>
                  <a:lnTo>
                    <a:pt x="700" y="2973"/>
                  </a:lnTo>
                  <a:lnTo>
                    <a:pt x="805" y="2991"/>
                  </a:lnTo>
                  <a:lnTo>
                    <a:pt x="927" y="2991"/>
                  </a:lnTo>
                  <a:lnTo>
                    <a:pt x="1050" y="2956"/>
                  </a:lnTo>
                  <a:lnTo>
                    <a:pt x="1155" y="2903"/>
                  </a:lnTo>
                  <a:lnTo>
                    <a:pt x="1242" y="2833"/>
                  </a:lnTo>
                  <a:lnTo>
                    <a:pt x="1312" y="2728"/>
                  </a:lnTo>
                  <a:lnTo>
                    <a:pt x="1365" y="2623"/>
                  </a:lnTo>
                  <a:lnTo>
                    <a:pt x="1399" y="2518"/>
                  </a:lnTo>
                  <a:lnTo>
                    <a:pt x="1399" y="2396"/>
                  </a:lnTo>
                  <a:lnTo>
                    <a:pt x="1382" y="2274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8507114" y="1893435"/>
              <a:ext cx="184784" cy="21014"/>
            </a:xfrm>
            <a:custGeom>
              <a:avLst/>
              <a:gdLst/>
              <a:ahLst/>
              <a:cxnLst/>
              <a:rect l="l" t="t" r="r" b="b"/>
              <a:pathLst>
                <a:path w="3236" h="368" extrusionOk="0">
                  <a:moveTo>
                    <a:pt x="3236" y="1"/>
                  </a:moveTo>
                  <a:lnTo>
                    <a:pt x="1" y="246"/>
                  </a:lnTo>
                  <a:lnTo>
                    <a:pt x="3236" y="368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fill="none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rgbClr val="A1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fill="none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lnTo>
                    <a:pt x="110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extrusionOk="0">
                  <a:moveTo>
                    <a:pt x="1539" y="1"/>
                  </a:move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fill="none" extrusionOk="0">
                  <a:moveTo>
                    <a:pt x="1539" y="1"/>
                  </a:moveTo>
                  <a:lnTo>
                    <a:pt x="105" y="8062"/>
                  </a:ln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8650898" y="1703742"/>
              <a:ext cx="126882" cy="785902"/>
            </a:xfrm>
            <a:custGeom>
              <a:avLst/>
              <a:gdLst/>
              <a:ahLst/>
              <a:cxnLst/>
              <a:rect l="l" t="t" r="r" b="b"/>
              <a:pathLst>
                <a:path w="2222" h="13763" extrusionOk="0">
                  <a:moveTo>
                    <a:pt x="2099" y="0"/>
                  </a:moveTo>
                  <a:lnTo>
                    <a:pt x="1819" y="1277"/>
                  </a:lnTo>
                  <a:lnTo>
                    <a:pt x="1522" y="2693"/>
                  </a:lnTo>
                  <a:lnTo>
                    <a:pt x="1172" y="4477"/>
                  </a:lnTo>
                  <a:lnTo>
                    <a:pt x="823" y="6505"/>
                  </a:lnTo>
                  <a:lnTo>
                    <a:pt x="630" y="7590"/>
                  </a:lnTo>
                  <a:lnTo>
                    <a:pt x="473" y="8674"/>
                  </a:lnTo>
                  <a:lnTo>
                    <a:pt x="316" y="9775"/>
                  </a:lnTo>
                  <a:lnTo>
                    <a:pt x="193" y="10877"/>
                  </a:lnTo>
                  <a:lnTo>
                    <a:pt x="88" y="11926"/>
                  </a:lnTo>
                  <a:lnTo>
                    <a:pt x="1" y="12958"/>
                  </a:lnTo>
                  <a:lnTo>
                    <a:pt x="2222" y="1376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8705830" y="1627853"/>
              <a:ext cx="321601" cy="1541825"/>
            </a:xfrm>
            <a:custGeom>
              <a:avLst/>
              <a:gdLst/>
              <a:ahLst/>
              <a:cxnLst/>
              <a:rect l="l" t="t" r="r" b="b"/>
              <a:pathLst>
                <a:path w="5632" h="27001" extrusionOk="0">
                  <a:moveTo>
                    <a:pt x="1889" y="0"/>
                  </a:moveTo>
                  <a:lnTo>
                    <a:pt x="1819" y="18"/>
                  </a:lnTo>
                  <a:lnTo>
                    <a:pt x="1732" y="70"/>
                  </a:lnTo>
                  <a:lnTo>
                    <a:pt x="1662" y="157"/>
                  </a:lnTo>
                  <a:lnTo>
                    <a:pt x="1592" y="262"/>
                  </a:lnTo>
                  <a:lnTo>
                    <a:pt x="1504" y="402"/>
                  </a:lnTo>
                  <a:lnTo>
                    <a:pt x="1435" y="560"/>
                  </a:lnTo>
                  <a:lnTo>
                    <a:pt x="1347" y="752"/>
                  </a:lnTo>
                  <a:lnTo>
                    <a:pt x="1207" y="1207"/>
                  </a:lnTo>
                  <a:lnTo>
                    <a:pt x="1050" y="1784"/>
                  </a:lnTo>
                  <a:lnTo>
                    <a:pt x="910" y="2448"/>
                  </a:lnTo>
                  <a:lnTo>
                    <a:pt x="770" y="3218"/>
                  </a:lnTo>
                  <a:lnTo>
                    <a:pt x="648" y="4092"/>
                  </a:lnTo>
                  <a:lnTo>
                    <a:pt x="543" y="5054"/>
                  </a:lnTo>
                  <a:lnTo>
                    <a:pt x="438" y="6103"/>
                  </a:lnTo>
                  <a:lnTo>
                    <a:pt x="333" y="7257"/>
                  </a:lnTo>
                  <a:lnTo>
                    <a:pt x="263" y="8499"/>
                  </a:lnTo>
                  <a:lnTo>
                    <a:pt x="210" y="9810"/>
                  </a:lnTo>
                  <a:lnTo>
                    <a:pt x="175" y="11227"/>
                  </a:lnTo>
                  <a:lnTo>
                    <a:pt x="1" y="18921"/>
                  </a:lnTo>
                  <a:lnTo>
                    <a:pt x="525" y="19621"/>
                  </a:lnTo>
                  <a:lnTo>
                    <a:pt x="455" y="27000"/>
                  </a:lnTo>
                  <a:lnTo>
                    <a:pt x="910" y="26668"/>
                  </a:lnTo>
                  <a:lnTo>
                    <a:pt x="1400" y="26301"/>
                  </a:lnTo>
                  <a:lnTo>
                    <a:pt x="1959" y="25829"/>
                  </a:lnTo>
                  <a:lnTo>
                    <a:pt x="2256" y="25566"/>
                  </a:lnTo>
                  <a:lnTo>
                    <a:pt x="2554" y="25304"/>
                  </a:lnTo>
                  <a:lnTo>
                    <a:pt x="2833" y="25007"/>
                  </a:lnTo>
                  <a:lnTo>
                    <a:pt x="3113" y="24727"/>
                  </a:lnTo>
                  <a:lnTo>
                    <a:pt x="3341" y="24430"/>
                  </a:lnTo>
                  <a:lnTo>
                    <a:pt x="3568" y="24150"/>
                  </a:lnTo>
                  <a:lnTo>
                    <a:pt x="3743" y="23870"/>
                  </a:lnTo>
                  <a:lnTo>
                    <a:pt x="3795" y="23730"/>
                  </a:lnTo>
                  <a:lnTo>
                    <a:pt x="3865" y="23590"/>
                  </a:lnTo>
                  <a:lnTo>
                    <a:pt x="3970" y="23328"/>
                  </a:lnTo>
                  <a:lnTo>
                    <a:pt x="4093" y="23083"/>
                  </a:lnTo>
                  <a:lnTo>
                    <a:pt x="4232" y="22856"/>
                  </a:lnTo>
                  <a:lnTo>
                    <a:pt x="4390" y="22611"/>
                  </a:lnTo>
                  <a:lnTo>
                    <a:pt x="4705" y="22104"/>
                  </a:lnTo>
                  <a:lnTo>
                    <a:pt x="4862" y="21807"/>
                  </a:lnTo>
                  <a:lnTo>
                    <a:pt x="5019" y="21509"/>
                  </a:lnTo>
                  <a:lnTo>
                    <a:pt x="5159" y="21160"/>
                  </a:lnTo>
                  <a:lnTo>
                    <a:pt x="5299" y="20775"/>
                  </a:lnTo>
                  <a:lnTo>
                    <a:pt x="5422" y="20338"/>
                  </a:lnTo>
                  <a:lnTo>
                    <a:pt x="5509" y="19848"/>
                  </a:lnTo>
                  <a:lnTo>
                    <a:pt x="5579" y="19306"/>
                  </a:lnTo>
                  <a:lnTo>
                    <a:pt x="5614" y="18694"/>
                  </a:lnTo>
                  <a:lnTo>
                    <a:pt x="5631" y="17994"/>
                  </a:lnTo>
                  <a:lnTo>
                    <a:pt x="5596" y="17225"/>
                  </a:lnTo>
                  <a:lnTo>
                    <a:pt x="5579" y="16788"/>
                  </a:lnTo>
                  <a:lnTo>
                    <a:pt x="5527" y="16316"/>
                  </a:lnTo>
                  <a:lnTo>
                    <a:pt x="5387" y="15249"/>
                  </a:lnTo>
                  <a:lnTo>
                    <a:pt x="5194" y="14025"/>
                  </a:lnTo>
                  <a:lnTo>
                    <a:pt x="4949" y="12713"/>
                  </a:lnTo>
                  <a:lnTo>
                    <a:pt x="4687" y="11332"/>
                  </a:lnTo>
                  <a:lnTo>
                    <a:pt x="4390" y="9898"/>
                  </a:lnTo>
                  <a:lnTo>
                    <a:pt x="4093" y="8464"/>
                  </a:lnTo>
                  <a:lnTo>
                    <a:pt x="3760" y="7030"/>
                  </a:lnTo>
                  <a:lnTo>
                    <a:pt x="3148" y="4372"/>
                  </a:lnTo>
                  <a:lnTo>
                    <a:pt x="2624" y="2168"/>
                  </a:lnTo>
                  <a:lnTo>
                    <a:pt x="2117" y="105"/>
                  </a:lnTo>
                  <a:lnTo>
                    <a:pt x="2047" y="35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8852640" y="2251923"/>
              <a:ext cx="125854" cy="697050"/>
            </a:xfrm>
            <a:custGeom>
              <a:avLst/>
              <a:gdLst/>
              <a:ahLst/>
              <a:cxnLst/>
              <a:rect l="l" t="t" r="r" b="b"/>
              <a:pathLst>
                <a:path w="2204" h="12207" extrusionOk="0">
                  <a:moveTo>
                    <a:pt x="18" y="1"/>
                  </a:moveTo>
                  <a:lnTo>
                    <a:pt x="0" y="36"/>
                  </a:lnTo>
                  <a:lnTo>
                    <a:pt x="18" y="245"/>
                  </a:lnTo>
                  <a:lnTo>
                    <a:pt x="88" y="1137"/>
                  </a:lnTo>
                  <a:lnTo>
                    <a:pt x="262" y="2536"/>
                  </a:lnTo>
                  <a:lnTo>
                    <a:pt x="472" y="4302"/>
                  </a:lnTo>
                  <a:lnTo>
                    <a:pt x="1504" y="12207"/>
                  </a:lnTo>
                  <a:lnTo>
                    <a:pt x="1661" y="11927"/>
                  </a:lnTo>
                  <a:lnTo>
                    <a:pt x="1836" y="11647"/>
                  </a:lnTo>
                  <a:lnTo>
                    <a:pt x="2029" y="11350"/>
                  </a:lnTo>
                  <a:lnTo>
                    <a:pt x="2204" y="11035"/>
                  </a:lnTo>
                  <a:lnTo>
                    <a:pt x="1557" y="7520"/>
                  </a:lnTo>
                  <a:lnTo>
                    <a:pt x="892" y="4005"/>
                  </a:lnTo>
                  <a:lnTo>
                    <a:pt x="595" y="2484"/>
                  </a:lnTo>
                  <a:lnTo>
                    <a:pt x="332" y="1242"/>
                  </a:lnTo>
                  <a:lnTo>
                    <a:pt x="140" y="385"/>
                  </a:lnTo>
                  <a:lnTo>
                    <a:pt x="70" y="14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8731811" y="2014263"/>
              <a:ext cx="66924" cy="1155412"/>
            </a:xfrm>
            <a:custGeom>
              <a:avLst/>
              <a:gdLst/>
              <a:ahLst/>
              <a:cxnLst/>
              <a:rect l="l" t="t" r="r" b="b"/>
              <a:pathLst>
                <a:path w="1172" h="20234" extrusionOk="0">
                  <a:moveTo>
                    <a:pt x="490" y="1"/>
                  </a:moveTo>
                  <a:lnTo>
                    <a:pt x="472" y="53"/>
                  </a:lnTo>
                  <a:lnTo>
                    <a:pt x="437" y="280"/>
                  </a:lnTo>
                  <a:lnTo>
                    <a:pt x="420" y="700"/>
                  </a:lnTo>
                  <a:lnTo>
                    <a:pt x="350" y="2222"/>
                  </a:lnTo>
                  <a:lnTo>
                    <a:pt x="280" y="4687"/>
                  </a:lnTo>
                  <a:lnTo>
                    <a:pt x="70" y="12854"/>
                  </a:lnTo>
                  <a:lnTo>
                    <a:pt x="0" y="20233"/>
                  </a:lnTo>
                  <a:lnTo>
                    <a:pt x="332" y="19989"/>
                  </a:lnTo>
                  <a:lnTo>
                    <a:pt x="717" y="19709"/>
                  </a:lnTo>
                  <a:lnTo>
                    <a:pt x="1172" y="19342"/>
                  </a:lnTo>
                  <a:lnTo>
                    <a:pt x="1067" y="16159"/>
                  </a:lnTo>
                  <a:lnTo>
                    <a:pt x="910" y="11262"/>
                  </a:lnTo>
                  <a:lnTo>
                    <a:pt x="735" y="6121"/>
                  </a:lnTo>
                  <a:lnTo>
                    <a:pt x="612" y="2222"/>
                  </a:lnTo>
                  <a:lnTo>
                    <a:pt x="560" y="910"/>
                  </a:lnTo>
                  <a:lnTo>
                    <a:pt x="525" y="141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4" name="Google Shape;1164;p16"/>
          <p:cNvGrpSpPr/>
          <p:nvPr/>
        </p:nvGrpSpPr>
        <p:grpSpPr>
          <a:xfrm>
            <a:off x="-730190" y="0"/>
            <a:ext cx="10604380" cy="5156089"/>
            <a:chOff x="-730190" y="0"/>
            <a:chExt cx="10604380" cy="5156089"/>
          </a:xfrm>
        </p:grpSpPr>
        <p:sp>
          <p:nvSpPr>
            <p:cNvPr id="1165" name="Google Shape;1165;p16"/>
            <p:cNvSpPr/>
            <p:nvPr/>
          </p:nvSpPr>
          <p:spPr>
            <a:xfrm flipH="1">
              <a:off x="-125" y="0"/>
              <a:ext cx="91440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-4350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8430775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8" name="Google Shape;1168;p16"/>
            <p:cNvGrpSpPr/>
            <p:nvPr/>
          </p:nvGrpSpPr>
          <p:grpSpPr>
            <a:xfrm>
              <a:off x="-730190" y="4530925"/>
              <a:ext cx="10604380" cy="625164"/>
              <a:chOff x="-691975" y="4530925"/>
              <a:chExt cx="10604380" cy="625164"/>
            </a:xfrm>
          </p:grpSpPr>
          <p:sp>
            <p:nvSpPr>
              <p:cNvPr id="1169" name="Google Shape;1169;p16"/>
              <p:cNvSpPr/>
              <p:nvPr/>
            </p:nvSpPr>
            <p:spPr>
              <a:xfrm>
                <a:off x="-690151" y="4531984"/>
                <a:ext cx="10601246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203430" h="20601" extrusionOk="0">
                    <a:moveTo>
                      <a:pt x="27385" y="0"/>
                    </a:moveTo>
                    <a:lnTo>
                      <a:pt x="0" y="20600"/>
                    </a:lnTo>
                    <a:lnTo>
                      <a:pt x="203429" y="20600"/>
                    </a:lnTo>
                    <a:lnTo>
                      <a:pt x="1760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6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  <a:lnTo>
                      <a:pt x="273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6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6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  <a:lnTo>
                      <a:pt x="234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6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fill="none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6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  <a:lnTo>
                      <a:pt x="195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6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6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  <a:lnTo>
                      <a:pt x="15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6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6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  <a:lnTo>
                      <a:pt x="117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6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fill="none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6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  <a:lnTo>
                      <a:pt x="78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6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fill="none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6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6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6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6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6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6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1" y="53"/>
                    </a:move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6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6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fill="none" extrusionOk="0">
                    <a:moveTo>
                      <a:pt x="1" y="53"/>
                    </a:move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35" y="0"/>
                    </a:moveTo>
                    <a:lnTo>
                      <a:pt x="0" y="53"/>
                    </a:ln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6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0" y="53"/>
                    </a:move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6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53" y="1"/>
                    </a:moveTo>
                    <a:lnTo>
                      <a:pt x="1" y="36"/>
                    </a:ln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6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" y="36"/>
                    </a:move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extrusionOk="0">
                    <a:moveTo>
                      <a:pt x="53" y="1"/>
                    </a:moveTo>
                    <a:lnTo>
                      <a:pt x="0" y="36"/>
                    </a:ln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6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fill="none" extrusionOk="0">
                    <a:moveTo>
                      <a:pt x="0" y="36"/>
                    </a:move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6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extrusionOk="0">
                    <a:moveTo>
                      <a:pt x="71" y="1"/>
                    </a:moveTo>
                    <a:lnTo>
                      <a:pt x="1" y="36"/>
                    </a:ln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fill="none" extrusionOk="0">
                    <a:moveTo>
                      <a:pt x="1" y="36"/>
                    </a:move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6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6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6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2" name="Google Shape;1202;p1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03" name="Google Shape;1203;p16"/>
          <p:cNvGrpSpPr/>
          <p:nvPr/>
        </p:nvGrpSpPr>
        <p:grpSpPr>
          <a:xfrm>
            <a:off x="2418290" y="0"/>
            <a:ext cx="4307419" cy="408143"/>
            <a:chOff x="2640696" y="0"/>
            <a:chExt cx="5418819" cy="513388"/>
          </a:xfrm>
        </p:grpSpPr>
        <p:grpSp>
          <p:nvGrpSpPr>
            <p:cNvPr id="1204" name="Google Shape;1204;p16"/>
            <p:cNvGrpSpPr/>
            <p:nvPr/>
          </p:nvGrpSpPr>
          <p:grpSpPr>
            <a:xfrm>
              <a:off x="2640696" y="0"/>
              <a:ext cx="4305430" cy="428523"/>
              <a:chOff x="4838496" y="0"/>
              <a:chExt cx="4305430" cy="428523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4838496" y="0"/>
                <a:ext cx="4305430" cy="428518"/>
              </a:xfrm>
              <a:custGeom>
                <a:avLst/>
                <a:gdLst/>
                <a:ahLst/>
                <a:cxnLst/>
                <a:rect l="l" t="t" r="r" b="b"/>
                <a:pathLst>
                  <a:path w="130735" h="13012" extrusionOk="0">
                    <a:moveTo>
                      <a:pt x="0" y="1"/>
                    </a:moveTo>
                    <a:lnTo>
                      <a:pt x="0" y="5439"/>
                    </a:lnTo>
                    <a:lnTo>
                      <a:pt x="18" y="5824"/>
                    </a:lnTo>
                    <a:lnTo>
                      <a:pt x="53" y="6209"/>
                    </a:lnTo>
                    <a:lnTo>
                      <a:pt x="88" y="6594"/>
                    </a:lnTo>
                    <a:lnTo>
                      <a:pt x="158" y="6961"/>
                    </a:lnTo>
                    <a:lnTo>
                      <a:pt x="245" y="7328"/>
                    </a:lnTo>
                    <a:lnTo>
                      <a:pt x="350" y="7678"/>
                    </a:lnTo>
                    <a:lnTo>
                      <a:pt x="473" y="8045"/>
                    </a:lnTo>
                    <a:lnTo>
                      <a:pt x="595" y="8377"/>
                    </a:lnTo>
                    <a:lnTo>
                      <a:pt x="752" y="8710"/>
                    </a:lnTo>
                    <a:lnTo>
                      <a:pt x="927" y="9042"/>
                    </a:lnTo>
                    <a:lnTo>
                      <a:pt x="1102" y="9357"/>
                    </a:lnTo>
                    <a:lnTo>
                      <a:pt x="1294" y="9671"/>
                    </a:lnTo>
                    <a:lnTo>
                      <a:pt x="1522" y="9969"/>
                    </a:lnTo>
                    <a:lnTo>
                      <a:pt x="1732" y="10248"/>
                    </a:lnTo>
                    <a:lnTo>
                      <a:pt x="1976" y="10528"/>
                    </a:lnTo>
                    <a:lnTo>
                      <a:pt x="2221" y="10791"/>
                    </a:lnTo>
                    <a:lnTo>
                      <a:pt x="2484" y="11035"/>
                    </a:lnTo>
                    <a:lnTo>
                      <a:pt x="2763" y="11280"/>
                    </a:lnTo>
                    <a:lnTo>
                      <a:pt x="3061" y="11507"/>
                    </a:lnTo>
                    <a:lnTo>
                      <a:pt x="3358" y="11717"/>
                    </a:lnTo>
                    <a:lnTo>
                      <a:pt x="3655" y="11910"/>
                    </a:lnTo>
                    <a:lnTo>
                      <a:pt x="3970" y="12102"/>
                    </a:lnTo>
                    <a:lnTo>
                      <a:pt x="4302" y="12259"/>
                    </a:lnTo>
                    <a:lnTo>
                      <a:pt x="4634" y="12417"/>
                    </a:lnTo>
                    <a:lnTo>
                      <a:pt x="4984" y="12557"/>
                    </a:lnTo>
                    <a:lnTo>
                      <a:pt x="5334" y="12679"/>
                    </a:lnTo>
                    <a:lnTo>
                      <a:pt x="5701" y="12767"/>
                    </a:lnTo>
                    <a:lnTo>
                      <a:pt x="6051" y="12854"/>
                    </a:lnTo>
                    <a:lnTo>
                      <a:pt x="6436" y="12924"/>
                    </a:lnTo>
                    <a:lnTo>
                      <a:pt x="6803" y="12976"/>
                    </a:lnTo>
                    <a:lnTo>
                      <a:pt x="7188" y="13011"/>
                    </a:lnTo>
                    <a:lnTo>
                      <a:pt x="130735" y="13011"/>
                    </a:lnTo>
                    <a:lnTo>
                      <a:pt x="130735" y="8814"/>
                    </a:lnTo>
                    <a:lnTo>
                      <a:pt x="7590" y="8814"/>
                    </a:lnTo>
                    <a:lnTo>
                      <a:pt x="7240" y="8797"/>
                    </a:lnTo>
                    <a:lnTo>
                      <a:pt x="6908" y="8744"/>
                    </a:lnTo>
                    <a:lnTo>
                      <a:pt x="6576" y="8657"/>
                    </a:lnTo>
                    <a:lnTo>
                      <a:pt x="6261" y="8552"/>
                    </a:lnTo>
                    <a:lnTo>
                      <a:pt x="5981" y="8412"/>
                    </a:lnTo>
                    <a:lnTo>
                      <a:pt x="5701" y="8237"/>
                    </a:lnTo>
                    <a:lnTo>
                      <a:pt x="5439" y="8045"/>
                    </a:lnTo>
                    <a:lnTo>
                      <a:pt x="5194" y="7818"/>
                    </a:lnTo>
                    <a:lnTo>
                      <a:pt x="4984" y="7590"/>
                    </a:lnTo>
                    <a:lnTo>
                      <a:pt x="4774" y="7328"/>
                    </a:lnTo>
                    <a:lnTo>
                      <a:pt x="4617" y="7048"/>
                    </a:lnTo>
                    <a:lnTo>
                      <a:pt x="4477" y="6751"/>
                    </a:lnTo>
                    <a:lnTo>
                      <a:pt x="4355" y="6436"/>
                    </a:lnTo>
                    <a:lnTo>
                      <a:pt x="4267" y="6121"/>
                    </a:lnTo>
                    <a:lnTo>
                      <a:pt x="4215" y="5772"/>
                    </a:lnTo>
                    <a:lnTo>
                      <a:pt x="4197" y="5439"/>
                    </a:lnTo>
                    <a:lnTo>
                      <a:pt x="41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4930050" y="0"/>
                <a:ext cx="4176467" cy="327151"/>
              </a:xfrm>
              <a:custGeom>
                <a:avLst/>
                <a:gdLst/>
                <a:ahLst/>
                <a:cxnLst/>
                <a:rect l="l" t="t" r="r" b="b"/>
                <a:pathLst>
                  <a:path w="126819" h="9934" extrusionOk="0">
                    <a:moveTo>
                      <a:pt x="1" y="1"/>
                    </a:moveTo>
                    <a:lnTo>
                      <a:pt x="1" y="6016"/>
                    </a:lnTo>
                    <a:lnTo>
                      <a:pt x="18" y="6419"/>
                    </a:lnTo>
                    <a:lnTo>
                      <a:pt x="88" y="6821"/>
                    </a:lnTo>
                    <a:lnTo>
                      <a:pt x="176" y="7188"/>
                    </a:lnTo>
                    <a:lnTo>
                      <a:pt x="316" y="7555"/>
                    </a:lnTo>
                    <a:lnTo>
                      <a:pt x="473" y="7888"/>
                    </a:lnTo>
                    <a:lnTo>
                      <a:pt x="665" y="8220"/>
                    </a:lnTo>
                    <a:lnTo>
                      <a:pt x="893" y="8517"/>
                    </a:lnTo>
                    <a:lnTo>
                      <a:pt x="1155" y="8797"/>
                    </a:lnTo>
                    <a:lnTo>
                      <a:pt x="1435" y="9042"/>
                    </a:lnTo>
                    <a:lnTo>
                      <a:pt x="1732" y="9269"/>
                    </a:lnTo>
                    <a:lnTo>
                      <a:pt x="2047" y="9461"/>
                    </a:lnTo>
                    <a:lnTo>
                      <a:pt x="2397" y="9636"/>
                    </a:lnTo>
                    <a:lnTo>
                      <a:pt x="2764" y="9759"/>
                    </a:lnTo>
                    <a:lnTo>
                      <a:pt x="3131" y="9864"/>
                    </a:lnTo>
                    <a:lnTo>
                      <a:pt x="3516" y="9916"/>
                    </a:lnTo>
                    <a:lnTo>
                      <a:pt x="3918" y="9934"/>
                    </a:lnTo>
                    <a:lnTo>
                      <a:pt x="126818" y="9934"/>
                    </a:lnTo>
                    <a:lnTo>
                      <a:pt x="126818" y="9724"/>
                    </a:lnTo>
                    <a:lnTo>
                      <a:pt x="3918" y="9724"/>
                    </a:lnTo>
                    <a:lnTo>
                      <a:pt x="3551" y="9706"/>
                    </a:lnTo>
                    <a:lnTo>
                      <a:pt x="3166" y="9654"/>
                    </a:lnTo>
                    <a:lnTo>
                      <a:pt x="2816" y="9566"/>
                    </a:lnTo>
                    <a:lnTo>
                      <a:pt x="2484" y="9444"/>
                    </a:lnTo>
                    <a:lnTo>
                      <a:pt x="2152" y="9287"/>
                    </a:lnTo>
                    <a:lnTo>
                      <a:pt x="1854" y="9094"/>
                    </a:lnTo>
                    <a:lnTo>
                      <a:pt x="1557" y="8884"/>
                    </a:lnTo>
                    <a:lnTo>
                      <a:pt x="1295" y="8640"/>
                    </a:lnTo>
                    <a:lnTo>
                      <a:pt x="1068" y="8377"/>
                    </a:lnTo>
                    <a:lnTo>
                      <a:pt x="840" y="8097"/>
                    </a:lnTo>
                    <a:lnTo>
                      <a:pt x="665" y="7783"/>
                    </a:lnTo>
                    <a:lnTo>
                      <a:pt x="508" y="7468"/>
                    </a:lnTo>
                    <a:lnTo>
                      <a:pt x="386" y="7118"/>
                    </a:lnTo>
                    <a:lnTo>
                      <a:pt x="298" y="6768"/>
                    </a:lnTo>
                    <a:lnTo>
                      <a:pt x="228" y="6401"/>
                    </a:lnTo>
                    <a:lnTo>
                      <a:pt x="211" y="6016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6"/>
              <p:cNvSpPr/>
              <p:nvPr/>
            </p:nvSpPr>
            <p:spPr>
              <a:xfrm>
                <a:off x="4920269" y="241333"/>
                <a:ext cx="92178" cy="1353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110" extrusionOk="0">
                    <a:moveTo>
                      <a:pt x="2291" y="0"/>
                    </a:moveTo>
                    <a:lnTo>
                      <a:pt x="1" y="3707"/>
                    </a:lnTo>
                    <a:lnTo>
                      <a:pt x="228" y="3917"/>
                    </a:lnTo>
                    <a:lnTo>
                      <a:pt x="490" y="4110"/>
                    </a:lnTo>
                    <a:lnTo>
                      <a:pt x="2798" y="577"/>
                    </a:lnTo>
                    <a:lnTo>
                      <a:pt x="2659" y="455"/>
                    </a:lnTo>
                    <a:lnTo>
                      <a:pt x="2536" y="297"/>
                    </a:lnTo>
                    <a:lnTo>
                      <a:pt x="2414" y="15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6"/>
              <p:cNvSpPr/>
              <p:nvPr/>
            </p:nvSpPr>
            <p:spPr>
              <a:xfrm>
                <a:off x="5516917" y="290272"/>
                <a:ext cx="31121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4198" extrusionOk="0">
                    <a:moveTo>
                      <a:pt x="193" y="0"/>
                    </a:moveTo>
                    <a:lnTo>
                      <a:pt x="0" y="4197"/>
                    </a:lnTo>
                    <a:lnTo>
                      <a:pt x="630" y="4197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6"/>
              <p:cNvSpPr/>
              <p:nvPr/>
            </p:nvSpPr>
            <p:spPr>
              <a:xfrm>
                <a:off x="7595356" y="290272"/>
                <a:ext cx="36325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198" extrusionOk="0">
                    <a:moveTo>
                      <a:pt x="193" y="0"/>
                    </a:moveTo>
                    <a:lnTo>
                      <a:pt x="1" y="4197"/>
                    </a:lnTo>
                    <a:lnTo>
                      <a:pt x="735" y="4197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6"/>
              <p:cNvSpPr/>
              <p:nvPr/>
            </p:nvSpPr>
            <p:spPr>
              <a:xfrm>
                <a:off x="6520717" y="290272"/>
                <a:ext cx="64548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198" extrusionOk="0">
                    <a:moveTo>
                      <a:pt x="1" y="0"/>
                    </a:moveTo>
                    <a:lnTo>
                      <a:pt x="1260" y="4197"/>
                    </a:lnTo>
                    <a:lnTo>
                      <a:pt x="1959" y="419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6"/>
              <p:cNvSpPr/>
              <p:nvPr/>
            </p:nvSpPr>
            <p:spPr>
              <a:xfrm>
                <a:off x="8612987" y="290272"/>
                <a:ext cx="33426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198" extrusionOk="0">
                    <a:moveTo>
                      <a:pt x="1" y="0"/>
                    </a:moveTo>
                    <a:lnTo>
                      <a:pt x="595" y="4197"/>
                    </a:lnTo>
                    <a:lnTo>
                      <a:pt x="1015" y="4197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2" name="Google Shape;1212;p16"/>
            <p:cNvGrpSpPr/>
            <p:nvPr/>
          </p:nvGrpSpPr>
          <p:grpSpPr>
            <a:xfrm>
              <a:off x="6869698" y="168"/>
              <a:ext cx="1189817" cy="513220"/>
              <a:chOff x="4197450" y="-466725"/>
              <a:chExt cx="945650" cy="407900"/>
            </a:xfrm>
          </p:grpSpPr>
          <p:sp>
            <p:nvSpPr>
              <p:cNvPr id="1213" name="Google Shape;1213;p16"/>
              <p:cNvSpPr/>
              <p:nvPr/>
            </p:nvSpPr>
            <p:spPr>
              <a:xfrm>
                <a:off x="4684925" y="-466725"/>
                <a:ext cx="458175" cy="325275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3011" extrusionOk="0">
                    <a:moveTo>
                      <a:pt x="14130" y="0"/>
                    </a:moveTo>
                    <a:lnTo>
                      <a:pt x="14130" y="5421"/>
                    </a:lnTo>
                    <a:lnTo>
                      <a:pt x="14112" y="5771"/>
                    </a:lnTo>
                    <a:lnTo>
                      <a:pt x="14060" y="6103"/>
                    </a:lnTo>
                    <a:lnTo>
                      <a:pt x="13972" y="6435"/>
                    </a:lnTo>
                    <a:lnTo>
                      <a:pt x="13867" y="6750"/>
                    </a:lnTo>
                    <a:lnTo>
                      <a:pt x="13727" y="7030"/>
                    </a:lnTo>
                    <a:lnTo>
                      <a:pt x="13553" y="7310"/>
                    </a:lnTo>
                    <a:lnTo>
                      <a:pt x="13360" y="7572"/>
                    </a:lnTo>
                    <a:lnTo>
                      <a:pt x="13133" y="7817"/>
                    </a:lnTo>
                    <a:lnTo>
                      <a:pt x="12906" y="8044"/>
                    </a:lnTo>
                    <a:lnTo>
                      <a:pt x="12643" y="8237"/>
                    </a:lnTo>
                    <a:lnTo>
                      <a:pt x="12363" y="8394"/>
                    </a:lnTo>
                    <a:lnTo>
                      <a:pt x="12066" y="8551"/>
                    </a:lnTo>
                    <a:lnTo>
                      <a:pt x="11751" y="8656"/>
                    </a:lnTo>
                    <a:lnTo>
                      <a:pt x="11437" y="8744"/>
                    </a:lnTo>
                    <a:lnTo>
                      <a:pt x="11087" y="8796"/>
                    </a:lnTo>
                    <a:lnTo>
                      <a:pt x="10755" y="8814"/>
                    </a:lnTo>
                    <a:lnTo>
                      <a:pt x="0" y="8814"/>
                    </a:lnTo>
                    <a:lnTo>
                      <a:pt x="0" y="13011"/>
                    </a:lnTo>
                    <a:lnTo>
                      <a:pt x="10755" y="13011"/>
                    </a:lnTo>
                    <a:lnTo>
                      <a:pt x="11139" y="12993"/>
                    </a:lnTo>
                    <a:lnTo>
                      <a:pt x="11524" y="12976"/>
                    </a:lnTo>
                    <a:lnTo>
                      <a:pt x="11909" y="12923"/>
                    </a:lnTo>
                    <a:lnTo>
                      <a:pt x="12276" y="12853"/>
                    </a:lnTo>
                    <a:lnTo>
                      <a:pt x="12643" y="12766"/>
                    </a:lnTo>
                    <a:lnTo>
                      <a:pt x="12993" y="12661"/>
                    </a:lnTo>
                    <a:lnTo>
                      <a:pt x="13360" y="12538"/>
                    </a:lnTo>
                    <a:lnTo>
                      <a:pt x="13693" y="12416"/>
                    </a:lnTo>
                    <a:lnTo>
                      <a:pt x="14025" y="12259"/>
                    </a:lnTo>
                    <a:lnTo>
                      <a:pt x="14357" y="12084"/>
                    </a:lnTo>
                    <a:lnTo>
                      <a:pt x="14672" y="11909"/>
                    </a:lnTo>
                    <a:lnTo>
                      <a:pt x="14987" y="11717"/>
                    </a:lnTo>
                    <a:lnTo>
                      <a:pt x="15284" y="11507"/>
                    </a:lnTo>
                    <a:lnTo>
                      <a:pt x="15564" y="11279"/>
                    </a:lnTo>
                    <a:lnTo>
                      <a:pt x="15843" y="11035"/>
                    </a:lnTo>
                    <a:lnTo>
                      <a:pt x="16106" y="10790"/>
                    </a:lnTo>
                    <a:lnTo>
                      <a:pt x="16351" y="10527"/>
                    </a:lnTo>
                    <a:lnTo>
                      <a:pt x="16595" y="10248"/>
                    </a:lnTo>
                    <a:lnTo>
                      <a:pt x="16823" y="9968"/>
                    </a:lnTo>
                    <a:lnTo>
                      <a:pt x="17033" y="9671"/>
                    </a:lnTo>
                    <a:lnTo>
                      <a:pt x="17225" y="9356"/>
                    </a:lnTo>
                    <a:lnTo>
                      <a:pt x="17417" y="9041"/>
                    </a:lnTo>
                    <a:lnTo>
                      <a:pt x="17575" y="8709"/>
                    </a:lnTo>
                    <a:lnTo>
                      <a:pt x="17732" y="8376"/>
                    </a:lnTo>
                    <a:lnTo>
                      <a:pt x="17872" y="8027"/>
                    </a:lnTo>
                    <a:lnTo>
                      <a:pt x="17994" y="7677"/>
                    </a:lnTo>
                    <a:lnTo>
                      <a:pt x="18082" y="7327"/>
                    </a:lnTo>
                    <a:lnTo>
                      <a:pt x="18169" y="6960"/>
                    </a:lnTo>
                    <a:lnTo>
                      <a:pt x="18239" y="6575"/>
                    </a:lnTo>
                    <a:lnTo>
                      <a:pt x="18292" y="6208"/>
                    </a:lnTo>
                    <a:lnTo>
                      <a:pt x="18327" y="5823"/>
                    </a:lnTo>
                    <a:lnTo>
                      <a:pt x="18327" y="5421"/>
                    </a:lnTo>
                    <a:lnTo>
                      <a:pt x="183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>
                <a:off x="4794650" y="-466725"/>
                <a:ext cx="275000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9863" extrusionOk="0">
                    <a:moveTo>
                      <a:pt x="10790" y="0"/>
                    </a:moveTo>
                    <a:lnTo>
                      <a:pt x="10790" y="5141"/>
                    </a:lnTo>
                    <a:lnTo>
                      <a:pt x="10772" y="5369"/>
                    </a:lnTo>
                    <a:lnTo>
                      <a:pt x="10772" y="5596"/>
                    </a:lnTo>
                    <a:lnTo>
                      <a:pt x="10737" y="5823"/>
                    </a:lnTo>
                    <a:lnTo>
                      <a:pt x="10702" y="6051"/>
                    </a:lnTo>
                    <a:lnTo>
                      <a:pt x="10650" y="6260"/>
                    </a:lnTo>
                    <a:lnTo>
                      <a:pt x="10580" y="6488"/>
                    </a:lnTo>
                    <a:lnTo>
                      <a:pt x="10510" y="6698"/>
                    </a:lnTo>
                    <a:lnTo>
                      <a:pt x="10440" y="6890"/>
                    </a:lnTo>
                    <a:lnTo>
                      <a:pt x="10335" y="7100"/>
                    </a:lnTo>
                    <a:lnTo>
                      <a:pt x="10248" y="7292"/>
                    </a:lnTo>
                    <a:lnTo>
                      <a:pt x="10143" y="7485"/>
                    </a:lnTo>
                    <a:lnTo>
                      <a:pt x="10020" y="7659"/>
                    </a:lnTo>
                    <a:lnTo>
                      <a:pt x="9758" y="8009"/>
                    </a:lnTo>
                    <a:lnTo>
                      <a:pt x="9461" y="8324"/>
                    </a:lnTo>
                    <a:lnTo>
                      <a:pt x="9146" y="8621"/>
                    </a:lnTo>
                    <a:lnTo>
                      <a:pt x="8796" y="8884"/>
                    </a:lnTo>
                    <a:lnTo>
                      <a:pt x="8621" y="9006"/>
                    </a:lnTo>
                    <a:lnTo>
                      <a:pt x="8429" y="9111"/>
                    </a:lnTo>
                    <a:lnTo>
                      <a:pt x="8237" y="9198"/>
                    </a:lnTo>
                    <a:lnTo>
                      <a:pt x="8027" y="9303"/>
                    </a:lnTo>
                    <a:lnTo>
                      <a:pt x="7835" y="9373"/>
                    </a:lnTo>
                    <a:lnTo>
                      <a:pt x="7625" y="9443"/>
                    </a:lnTo>
                    <a:lnTo>
                      <a:pt x="7397" y="9513"/>
                    </a:lnTo>
                    <a:lnTo>
                      <a:pt x="7188" y="9566"/>
                    </a:lnTo>
                    <a:lnTo>
                      <a:pt x="6960" y="9601"/>
                    </a:lnTo>
                    <a:lnTo>
                      <a:pt x="6733" y="9636"/>
                    </a:lnTo>
                    <a:lnTo>
                      <a:pt x="6506" y="9653"/>
                    </a:lnTo>
                    <a:lnTo>
                      <a:pt x="0" y="9653"/>
                    </a:lnTo>
                    <a:lnTo>
                      <a:pt x="0" y="9863"/>
                    </a:lnTo>
                    <a:lnTo>
                      <a:pt x="6278" y="9863"/>
                    </a:lnTo>
                    <a:lnTo>
                      <a:pt x="6523" y="9845"/>
                    </a:lnTo>
                    <a:lnTo>
                      <a:pt x="6768" y="9828"/>
                    </a:lnTo>
                    <a:lnTo>
                      <a:pt x="6995" y="9810"/>
                    </a:lnTo>
                    <a:lnTo>
                      <a:pt x="7223" y="9758"/>
                    </a:lnTo>
                    <a:lnTo>
                      <a:pt x="7450" y="9705"/>
                    </a:lnTo>
                    <a:lnTo>
                      <a:pt x="7677" y="9653"/>
                    </a:lnTo>
                    <a:lnTo>
                      <a:pt x="7905" y="9566"/>
                    </a:lnTo>
                    <a:lnTo>
                      <a:pt x="8114" y="9496"/>
                    </a:lnTo>
                    <a:lnTo>
                      <a:pt x="8324" y="9391"/>
                    </a:lnTo>
                    <a:lnTo>
                      <a:pt x="8534" y="9286"/>
                    </a:lnTo>
                    <a:lnTo>
                      <a:pt x="8726" y="9181"/>
                    </a:lnTo>
                    <a:lnTo>
                      <a:pt x="8919" y="9058"/>
                    </a:lnTo>
                    <a:lnTo>
                      <a:pt x="9094" y="8919"/>
                    </a:lnTo>
                    <a:lnTo>
                      <a:pt x="9286" y="8779"/>
                    </a:lnTo>
                    <a:lnTo>
                      <a:pt x="9443" y="8639"/>
                    </a:lnTo>
                    <a:lnTo>
                      <a:pt x="9618" y="8481"/>
                    </a:lnTo>
                    <a:lnTo>
                      <a:pt x="9776" y="8306"/>
                    </a:lnTo>
                    <a:lnTo>
                      <a:pt x="9916" y="8149"/>
                    </a:lnTo>
                    <a:lnTo>
                      <a:pt x="10055" y="7957"/>
                    </a:lnTo>
                    <a:lnTo>
                      <a:pt x="10195" y="7782"/>
                    </a:lnTo>
                    <a:lnTo>
                      <a:pt x="10318" y="7590"/>
                    </a:lnTo>
                    <a:lnTo>
                      <a:pt x="10423" y="7397"/>
                    </a:lnTo>
                    <a:lnTo>
                      <a:pt x="10528" y="7187"/>
                    </a:lnTo>
                    <a:lnTo>
                      <a:pt x="10633" y="6977"/>
                    </a:lnTo>
                    <a:lnTo>
                      <a:pt x="10702" y="6768"/>
                    </a:lnTo>
                    <a:lnTo>
                      <a:pt x="10790" y="6540"/>
                    </a:lnTo>
                    <a:lnTo>
                      <a:pt x="10842" y="6313"/>
                    </a:lnTo>
                    <a:lnTo>
                      <a:pt x="10895" y="6086"/>
                    </a:lnTo>
                    <a:lnTo>
                      <a:pt x="10947" y="5858"/>
                    </a:lnTo>
                    <a:lnTo>
                      <a:pt x="10965" y="5631"/>
                    </a:lnTo>
                    <a:lnTo>
                      <a:pt x="10982" y="5386"/>
                    </a:lnTo>
                    <a:lnTo>
                      <a:pt x="11000" y="5141"/>
                    </a:lnTo>
                    <a:lnTo>
                      <a:pt x="1100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6"/>
              <p:cNvSpPr/>
              <p:nvPr/>
            </p:nvSpPr>
            <p:spPr>
              <a:xfrm>
                <a:off x="5026800" y="-320275"/>
                <a:ext cx="935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3988" extrusionOk="0">
                    <a:moveTo>
                      <a:pt x="420" y="0"/>
                    </a:moveTo>
                    <a:lnTo>
                      <a:pt x="367" y="333"/>
                    </a:lnTo>
                    <a:lnTo>
                      <a:pt x="280" y="647"/>
                    </a:lnTo>
                    <a:lnTo>
                      <a:pt x="157" y="962"/>
                    </a:lnTo>
                    <a:lnTo>
                      <a:pt x="0" y="1242"/>
                    </a:lnTo>
                    <a:lnTo>
                      <a:pt x="3235" y="3987"/>
                    </a:lnTo>
                    <a:lnTo>
                      <a:pt x="3497" y="3585"/>
                    </a:lnTo>
                    <a:lnTo>
                      <a:pt x="3742" y="3183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>
                <a:off x="4288825" y="-337325"/>
                <a:ext cx="526825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21073" h="10703" extrusionOk="0">
                    <a:moveTo>
                      <a:pt x="21073" y="0"/>
                    </a:moveTo>
                    <a:lnTo>
                      <a:pt x="1" y="263"/>
                    </a:lnTo>
                    <a:lnTo>
                      <a:pt x="1" y="10702"/>
                    </a:lnTo>
                    <a:lnTo>
                      <a:pt x="20810" y="10702"/>
                    </a:lnTo>
                    <a:lnTo>
                      <a:pt x="210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6"/>
              <p:cNvSpPr/>
              <p:nvPr/>
            </p:nvSpPr>
            <p:spPr>
              <a:xfrm>
                <a:off x="4197450" y="-330775"/>
                <a:ext cx="91400" cy="2719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0878" extrusionOk="0">
                    <a:moveTo>
                      <a:pt x="1" y="1"/>
                    </a:moveTo>
                    <a:lnTo>
                      <a:pt x="753" y="10878"/>
                    </a:lnTo>
                    <a:lnTo>
                      <a:pt x="3656" y="10440"/>
                    </a:lnTo>
                    <a:lnTo>
                      <a:pt x="36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6"/>
              <p:cNvSpPr/>
              <p:nvPr/>
            </p:nvSpPr>
            <p:spPr>
              <a:xfrm>
                <a:off x="4306325" y="-303225"/>
                <a:ext cx="2107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8447" extrusionOk="0">
                    <a:moveTo>
                      <a:pt x="4005" y="0"/>
                    </a:moveTo>
                    <a:lnTo>
                      <a:pt x="3777" y="18"/>
                    </a:lnTo>
                    <a:lnTo>
                      <a:pt x="3567" y="53"/>
                    </a:lnTo>
                    <a:lnTo>
                      <a:pt x="3358" y="88"/>
                    </a:lnTo>
                    <a:lnTo>
                      <a:pt x="2955" y="193"/>
                    </a:lnTo>
                    <a:lnTo>
                      <a:pt x="2571" y="333"/>
                    </a:lnTo>
                    <a:lnTo>
                      <a:pt x="2203" y="507"/>
                    </a:lnTo>
                    <a:lnTo>
                      <a:pt x="1854" y="717"/>
                    </a:lnTo>
                    <a:lnTo>
                      <a:pt x="1521" y="962"/>
                    </a:lnTo>
                    <a:lnTo>
                      <a:pt x="1224" y="1242"/>
                    </a:lnTo>
                    <a:lnTo>
                      <a:pt x="962" y="1539"/>
                    </a:lnTo>
                    <a:lnTo>
                      <a:pt x="717" y="1854"/>
                    </a:lnTo>
                    <a:lnTo>
                      <a:pt x="507" y="2204"/>
                    </a:lnTo>
                    <a:lnTo>
                      <a:pt x="332" y="2571"/>
                    </a:lnTo>
                    <a:lnTo>
                      <a:pt x="175" y="2973"/>
                    </a:lnTo>
                    <a:lnTo>
                      <a:pt x="70" y="3375"/>
                    </a:lnTo>
                    <a:lnTo>
                      <a:pt x="35" y="3585"/>
                    </a:lnTo>
                    <a:lnTo>
                      <a:pt x="18" y="3795"/>
                    </a:lnTo>
                    <a:lnTo>
                      <a:pt x="0" y="4005"/>
                    </a:lnTo>
                    <a:lnTo>
                      <a:pt x="0" y="4215"/>
                    </a:lnTo>
                    <a:lnTo>
                      <a:pt x="0" y="4442"/>
                    </a:lnTo>
                    <a:lnTo>
                      <a:pt x="18" y="4652"/>
                    </a:lnTo>
                    <a:lnTo>
                      <a:pt x="35" y="4862"/>
                    </a:lnTo>
                    <a:lnTo>
                      <a:pt x="70" y="5072"/>
                    </a:lnTo>
                    <a:lnTo>
                      <a:pt x="175" y="5474"/>
                    </a:lnTo>
                    <a:lnTo>
                      <a:pt x="332" y="5859"/>
                    </a:lnTo>
                    <a:lnTo>
                      <a:pt x="507" y="6226"/>
                    </a:lnTo>
                    <a:lnTo>
                      <a:pt x="717" y="6575"/>
                    </a:lnTo>
                    <a:lnTo>
                      <a:pt x="962" y="6908"/>
                    </a:lnTo>
                    <a:lnTo>
                      <a:pt x="1224" y="7205"/>
                    </a:lnTo>
                    <a:lnTo>
                      <a:pt x="1521" y="7485"/>
                    </a:lnTo>
                    <a:lnTo>
                      <a:pt x="1854" y="7730"/>
                    </a:lnTo>
                    <a:lnTo>
                      <a:pt x="2203" y="7940"/>
                    </a:lnTo>
                    <a:lnTo>
                      <a:pt x="2571" y="8114"/>
                    </a:lnTo>
                    <a:lnTo>
                      <a:pt x="2955" y="8254"/>
                    </a:lnTo>
                    <a:lnTo>
                      <a:pt x="3358" y="8359"/>
                    </a:lnTo>
                    <a:lnTo>
                      <a:pt x="3567" y="8394"/>
                    </a:lnTo>
                    <a:lnTo>
                      <a:pt x="3777" y="8429"/>
                    </a:lnTo>
                    <a:lnTo>
                      <a:pt x="4005" y="8429"/>
                    </a:lnTo>
                    <a:lnTo>
                      <a:pt x="4215" y="8447"/>
                    </a:lnTo>
                    <a:lnTo>
                      <a:pt x="4424" y="8429"/>
                    </a:lnTo>
                    <a:lnTo>
                      <a:pt x="4652" y="8429"/>
                    </a:lnTo>
                    <a:lnTo>
                      <a:pt x="4862" y="8394"/>
                    </a:lnTo>
                    <a:lnTo>
                      <a:pt x="5071" y="8359"/>
                    </a:lnTo>
                    <a:lnTo>
                      <a:pt x="5474" y="8254"/>
                    </a:lnTo>
                    <a:lnTo>
                      <a:pt x="5858" y="8114"/>
                    </a:lnTo>
                    <a:lnTo>
                      <a:pt x="6226" y="7940"/>
                    </a:lnTo>
                    <a:lnTo>
                      <a:pt x="6575" y="7730"/>
                    </a:lnTo>
                    <a:lnTo>
                      <a:pt x="6908" y="7485"/>
                    </a:lnTo>
                    <a:lnTo>
                      <a:pt x="7205" y="7205"/>
                    </a:lnTo>
                    <a:lnTo>
                      <a:pt x="7467" y="6908"/>
                    </a:lnTo>
                    <a:lnTo>
                      <a:pt x="7712" y="6575"/>
                    </a:lnTo>
                    <a:lnTo>
                      <a:pt x="7922" y="6226"/>
                    </a:lnTo>
                    <a:lnTo>
                      <a:pt x="8097" y="5859"/>
                    </a:lnTo>
                    <a:lnTo>
                      <a:pt x="8254" y="5474"/>
                    </a:lnTo>
                    <a:lnTo>
                      <a:pt x="8341" y="5072"/>
                    </a:lnTo>
                    <a:lnTo>
                      <a:pt x="8394" y="4862"/>
                    </a:lnTo>
                    <a:lnTo>
                      <a:pt x="8411" y="4652"/>
                    </a:lnTo>
                    <a:lnTo>
                      <a:pt x="8429" y="4442"/>
                    </a:lnTo>
                    <a:lnTo>
                      <a:pt x="8429" y="4215"/>
                    </a:lnTo>
                    <a:lnTo>
                      <a:pt x="8429" y="4005"/>
                    </a:lnTo>
                    <a:lnTo>
                      <a:pt x="8411" y="3795"/>
                    </a:lnTo>
                    <a:lnTo>
                      <a:pt x="8394" y="3585"/>
                    </a:lnTo>
                    <a:lnTo>
                      <a:pt x="8341" y="3375"/>
                    </a:lnTo>
                    <a:lnTo>
                      <a:pt x="8254" y="2973"/>
                    </a:lnTo>
                    <a:lnTo>
                      <a:pt x="8097" y="2571"/>
                    </a:lnTo>
                    <a:lnTo>
                      <a:pt x="7922" y="2204"/>
                    </a:lnTo>
                    <a:lnTo>
                      <a:pt x="7712" y="1854"/>
                    </a:lnTo>
                    <a:lnTo>
                      <a:pt x="7467" y="1539"/>
                    </a:lnTo>
                    <a:lnTo>
                      <a:pt x="7205" y="1242"/>
                    </a:lnTo>
                    <a:lnTo>
                      <a:pt x="6908" y="962"/>
                    </a:lnTo>
                    <a:lnTo>
                      <a:pt x="6575" y="717"/>
                    </a:lnTo>
                    <a:lnTo>
                      <a:pt x="6226" y="507"/>
                    </a:lnTo>
                    <a:lnTo>
                      <a:pt x="5858" y="333"/>
                    </a:lnTo>
                    <a:lnTo>
                      <a:pt x="5474" y="193"/>
                    </a:lnTo>
                    <a:lnTo>
                      <a:pt x="5071" y="88"/>
                    </a:lnTo>
                    <a:lnTo>
                      <a:pt x="4862" y="53"/>
                    </a:lnTo>
                    <a:lnTo>
                      <a:pt x="4652" y="18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6"/>
              <p:cNvSpPr/>
              <p:nvPr/>
            </p:nvSpPr>
            <p:spPr>
              <a:xfrm>
                <a:off x="4417800" y="-303225"/>
                <a:ext cx="111500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8447" extrusionOk="0">
                    <a:moveTo>
                      <a:pt x="245" y="0"/>
                    </a:moveTo>
                    <a:lnTo>
                      <a:pt x="0" y="18"/>
                    </a:lnTo>
                    <a:lnTo>
                      <a:pt x="403" y="53"/>
                    </a:lnTo>
                    <a:lnTo>
                      <a:pt x="805" y="140"/>
                    </a:lnTo>
                    <a:lnTo>
                      <a:pt x="1189" y="263"/>
                    </a:lnTo>
                    <a:lnTo>
                      <a:pt x="1557" y="402"/>
                    </a:lnTo>
                    <a:lnTo>
                      <a:pt x="1906" y="595"/>
                    </a:lnTo>
                    <a:lnTo>
                      <a:pt x="2239" y="805"/>
                    </a:lnTo>
                    <a:lnTo>
                      <a:pt x="2536" y="1050"/>
                    </a:lnTo>
                    <a:lnTo>
                      <a:pt x="2816" y="1329"/>
                    </a:lnTo>
                    <a:lnTo>
                      <a:pt x="3078" y="1609"/>
                    </a:lnTo>
                    <a:lnTo>
                      <a:pt x="3305" y="1941"/>
                    </a:lnTo>
                    <a:lnTo>
                      <a:pt x="3498" y="2274"/>
                    </a:lnTo>
                    <a:lnTo>
                      <a:pt x="3673" y="2641"/>
                    </a:lnTo>
                    <a:lnTo>
                      <a:pt x="3795" y="3008"/>
                    </a:lnTo>
                    <a:lnTo>
                      <a:pt x="3900" y="3393"/>
                    </a:lnTo>
                    <a:lnTo>
                      <a:pt x="3952" y="3813"/>
                    </a:lnTo>
                    <a:lnTo>
                      <a:pt x="3970" y="4215"/>
                    </a:lnTo>
                    <a:lnTo>
                      <a:pt x="3952" y="4634"/>
                    </a:lnTo>
                    <a:lnTo>
                      <a:pt x="3900" y="5037"/>
                    </a:lnTo>
                    <a:lnTo>
                      <a:pt x="3795" y="5439"/>
                    </a:lnTo>
                    <a:lnTo>
                      <a:pt x="3673" y="5806"/>
                    </a:lnTo>
                    <a:lnTo>
                      <a:pt x="3498" y="6173"/>
                    </a:lnTo>
                    <a:lnTo>
                      <a:pt x="3305" y="6506"/>
                    </a:lnTo>
                    <a:lnTo>
                      <a:pt x="3078" y="6820"/>
                    </a:lnTo>
                    <a:lnTo>
                      <a:pt x="2816" y="7118"/>
                    </a:lnTo>
                    <a:lnTo>
                      <a:pt x="2536" y="7397"/>
                    </a:lnTo>
                    <a:lnTo>
                      <a:pt x="2239" y="7642"/>
                    </a:lnTo>
                    <a:lnTo>
                      <a:pt x="1906" y="7852"/>
                    </a:lnTo>
                    <a:lnTo>
                      <a:pt x="1557" y="8027"/>
                    </a:lnTo>
                    <a:lnTo>
                      <a:pt x="1189" y="8184"/>
                    </a:lnTo>
                    <a:lnTo>
                      <a:pt x="805" y="8307"/>
                    </a:lnTo>
                    <a:lnTo>
                      <a:pt x="403" y="8394"/>
                    </a:lnTo>
                    <a:lnTo>
                      <a:pt x="0" y="8429"/>
                    </a:lnTo>
                    <a:lnTo>
                      <a:pt x="245" y="8447"/>
                    </a:lnTo>
                    <a:lnTo>
                      <a:pt x="455" y="8429"/>
                    </a:lnTo>
                    <a:lnTo>
                      <a:pt x="682" y="8429"/>
                    </a:lnTo>
                    <a:lnTo>
                      <a:pt x="892" y="8394"/>
                    </a:lnTo>
                    <a:lnTo>
                      <a:pt x="1102" y="8359"/>
                    </a:lnTo>
                    <a:lnTo>
                      <a:pt x="1504" y="8254"/>
                    </a:lnTo>
                    <a:lnTo>
                      <a:pt x="1889" y="8114"/>
                    </a:lnTo>
                    <a:lnTo>
                      <a:pt x="2256" y="7940"/>
                    </a:lnTo>
                    <a:lnTo>
                      <a:pt x="2606" y="7730"/>
                    </a:lnTo>
                    <a:lnTo>
                      <a:pt x="2938" y="7485"/>
                    </a:lnTo>
                    <a:lnTo>
                      <a:pt x="3235" y="7205"/>
                    </a:lnTo>
                    <a:lnTo>
                      <a:pt x="3498" y="6908"/>
                    </a:lnTo>
                    <a:lnTo>
                      <a:pt x="3743" y="6575"/>
                    </a:lnTo>
                    <a:lnTo>
                      <a:pt x="3952" y="6226"/>
                    </a:lnTo>
                    <a:lnTo>
                      <a:pt x="4127" y="5859"/>
                    </a:lnTo>
                    <a:lnTo>
                      <a:pt x="4285" y="5474"/>
                    </a:lnTo>
                    <a:lnTo>
                      <a:pt x="4390" y="5072"/>
                    </a:lnTo>
                    <a:lnTo>
                      <a:pt x="4425" y="4862"/>
                    </a:lnTo>
                    <a:lnTo>
                      <a:pt x="4442" y="4652"/>
                    </a:lnTo>
                    <a:lnTo>
                      <a:pt x="4460" y="4442"/>
                    </a:lnTo>
                    <a:lnTo>
                      <a:pt x="4460" y="4215"/>
                    </a:lnTo>
                    <a:lnTo>
                      <a:pt x="4460" y="4005"/>
                    </a:lnTo>
                    <a:lnTo>
                      <a:pt x="4442" y="3795"/>
                    </a:lnTo>
                    <a:lnTo>
                      <a:pt x="4425" y="3585"/>
                    </a:lnTo>
                    <a:lnTo>
                      <a:pt x="4390" y="3375"/>
                    </a:lnTo>
                    <a:lnTo>
                      <a:pt x="4285" y="2973"/>
                    </a:lnTo>
                    <a:lnTo>
                      <a:pt x="4127" y="2571"/>
                    </a:lnTo>
                    <a:lnTo>
                      <a:pt x="3952" y="2204"/>
                    </a:lnTo>
                    <a:lnTo>
                      <a:pt x="3743" y="1854"/>
                    </a:lnTo>
                    <a:lnTo>
                      <a:pt x="3498" y="1539"/>
                    </a:lnTo>
                    <a:lnTo>
                      <a:pt x="3235" y="1242"/>
                    </a:lnTo>
                    <a:lnTo>
                      <a:pt x="2938" y="962"/>
                    </a:lnTo>
                    <a:lnTo>
                      <a:pt x="2606" y="717"/>
                    </a:lnTo>
                    <a:lnTo>
                      <a:pt x="2256" y="507"/>
                    </a:lnTo>
                    <a:lnTo>
                      <a:pt x="1889" y="333"/>
                    </a:lnTo>
                    <a:lnTo>
                      <a:pt x="1504" y="193"/>
                    </a:lnTo>
                    <a:lnTo>
                      <a:pt x="1102" y="88"/>
                    </a:lnTo>
                    <a:lnTo>
                      <a:pt x="892" y="53"/>
                    </a:lnTo>
                    <a:lnTo>
                      <a:pt x="682" y="18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6"/>
              <p:cNvSpPr/>
              <p:nvPr/>
            </p:nvSpPr>
            <p:spPr>
              <a:xfrm>
                <a:off x="4395500" y="-223675"/>
                <a:ext cx="51600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065" extrusionOk="0">
                    <a:moveTo>
                      <a:pt x="1032" y="1"/>
                    </a:moveTo>
                    <a:lnTo>
                      <a:pt x="927" y="18"/>
                    </a:lnTo>
                    <a:lnTo>
                      <a:pt x="840" y="36"/>
                    </a:lnTo>
                    <a:lnTo>
                      <a:pt x="630" y="88"/>
                    </a:lnTo>
                    <a:lnTo>
                      <a:pt x="455" y="193"/>
                    </a:lnTo>
                    <a:lnTo>
                      <a:pt x="315" y="316"/>
                    </a:lnTo>
                    <a:lnTo>
                      <a:pt x="193" y="456"/>
                    </a:lnTo>
                    <a:lnTo>
                      <a:pt x="88" y="631"/>
                    </a:lnTo>
                    <a:lnTo>
                      <a:pt x="35" y="840"/>
                    </a:lnTo>
                    <a:lnTo>
                      <a:pt x="18" y="928"/>
                    </a:lnTo>
                    <a:lnTo>
                      <a:pt x="0" y="1033"/>
                    </a:lnTo>
                    <a:lnTo>
                      <a:pt x="18" y="1138"/>
                    </a:lnTo>
                    <a:lnTo>
                      <a:pt x="35" y="1243"/>
                    </a:lnTo>
                    <a:lnTo>
                      <a:pt x="88" y="1435"/>
                    </a:lnTo>
                    <a:lnTo>
                      <a:pt x="193" y="1610"/>
                    </a:lnTo>
                    <a:lnTo>
                      <a:pt x="315" y="1767"/>
                    </a:lnTo>
                    <a:lnTo>
                      <a:pt x="455" y="1890"/>
                    </a:lnTo>
                    <a:lnTo>
                      <a:pt x="630" y="1995"/>
                    </a:lnTo>
                    <a:lnTo>
                      <a:pt x="840" y="2047"/>
                    </a:lnTo>
                    <a:lnTo>
                      <a:pt x="927" y="2064"/>
                    </a:lnTo>
                    <a:lnTo>
                      <a:pt x="1137" y="2064"/>
                    </a:lnTo>
                    <a:lnTo>
                      <a:pt x="1242" y="2047"/>
                    </a:lnTo>
                    <a:lnTo>
                      <a:pt x="1434" y="1995"/>
                    </a:lnTo>
                    <a:lnTo>
                      <a:pt x="1609" y="1890"/>
                    </a:lnTo>
                    <a:lnTo>
                      <a:pt x="1767" y="1767"/>
                    </a:lnTo>
                    <a:lnTo>
                      <a:pt x="1889" y="1610"/>
                    </a:lnTo>
                    <a:lnTo>
                      <a:pt x="1994" y="1435"/>
                    </a:lnTo>
                    <a:lnTo>
                      <a:pt x="2046" y="1243"/>
                    </a:lnTo>
                    <a:lnTo>
                      <a:pt x="2064" y="1138"/>
                    </a:lnTo>
                    <a:lnTo>
                      <a:pt x="2064" y="1033"/>
                    </a:lnTo>
                    <a:lnTo>
                      <a:pt x="2064" y="928"/>
                    </a:lnTo>
                    <a:lnTo>
                      <a:pt x="2046" y="840"/>
                    </a:lnTo>
                    <a:lnTo>
                      <a:pt x="1994" y="631"/>
                    </a:lnTo>
                    <a:lnTo>
                      <a:pt x="1889" y="456"/>
                    </a:lnTo>
                    <a:lnTo>
                      <a:pt x="1767" y="316"/>
                    </a:lnTo>
                    <a:lnTo>
                      <a:pt x="1609" y="193"/>
                    </a:lnTo>
                    <a:lnTo>
                      <a:pt x="1434" y="88"/>
                    </a:lnTo>
                    <a:lnTo>
                      <a:pt x="1242" y="36"/>
                    </a:lnTo>
                    <a:lnTo>
                      <a:pt x="1137" y="18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6"/>
              <p:cNvSpPr/>
              <p:nvPr/>
            </p:nvSpPr>
            <p:spPr>
              <a:xfrm>
                <a:off x="4404250" y="-220175"/>
                <a:ext cx="389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558" extrusionOk="0">
                    <a:moveTo>
                      <a:pt x="770" y="1"/>
                    </a:moveTo>
                    <a:lnTo>
                      <a:pt x="612" y="18"/>
                    </a:lnTo>
                    <a:lnTo>
                      <a:pt x="472" y="71"/>
                    </a:lnTo>
                    <a:lnTo>
                      <a:pt x="332" y="141"/>
                    </a:lnTo>
                    <a:lnTo>
                      <a:pt x="228" y="228"/>
                    </a:lnTo>
                    <a:lnTo>
                      <a:pt x="123" y="351"/>
                    </a:lnTo>
                    <a:lnTo>
                      <a:pt x="53" y="491"/>
                    </a:lnTo>
                    <a:lnTo>
                      <a:pt x="18" y="630"/>
                    </a:lnTo>
                    <a:lnTo>
                      <a:pt x="0" y="788"/>
                    </a:lnTo>
                    <a:lnTo>
                      <a:pt x="18" y="945"/>
                    </a:lnTo>
                    <a:lnTo>
                      <a:pt x="53" y="1085"/>
                    </a:lnTo>
                    <a:lnTo>
                      <a:pt x="123" y="1225"/>
                    </a:lnTo>
                    <a:lnTo>
                      <a:pt x="228" y="1330"/>
                    </a:lnTo>
                    <a:lnTo>
                      <a:pt x="332" y="1435"/>
                    </a:lnTo>
                    <a:lnTo>
                      <a:pt x="472" y="1505"/>
                    </a:lnTo>
                    <a:lnTo>
                      <a:pt x="612" y="1540"/>
                    </a:lnTo>
                    <a:lnTo>
                      <a:pt x="770" y="1557"/>
                    </a:lnTo>
                    <a:lnTo>
                      <a:pt x="927" y="1540"/>
                    </a:lnTo>
                    <a:lnTo>
                      <a:pt x="1067" y="1505"/>
                    </a:lnTo>
                    <a:lnTo>
                      <a:pt x="1207" y="1435"/>
                    </a:lnTo>
                    <a:lnTo>
                      <a:pt x="1329" y="1330"/>
                    </a:lnTo>
                    <a:lnTo>
                      <a:pt x="1417" y="1225"/>
                    </a:lnTo>
                    <a:lnTo>
                      <a:pt x="1487" y="1085"/>
                    </a:lnTo>
                    <a:lnTo>
                      <a:pt x="1539" y="945"/>
                    </a:lnTo>
                    <a:lnTo>
                      <a:pt x="1557" y="788"/>
                    </a:lnTo>
                    <a:lnTo>
                      <a:pt x="1539" y="630"/>
                    </a:lnTo>
                    <a:lnTo>
                      <a:pt x="1487" y="491"/>
                    </a:lnTo>
                    <a:lnTo>
                      <a:pt x="1417" y="351"/>
                    </a:lnTo>
                    <a:lnTo>
                      <a:pt x="1329" y="228"/>
                    </a:lnTo>
                    <a:lnTo>
                      <a:pt x="1207" y="141"/>
                    </a:lnTo>
                    <a:lnTo>
                      <a:pt x="1067" y="71"/>
                    </a:lnTo>
                    <a:lnTo>
                      <a:pt x="927" y="18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6"/>
              <p:cNvSpPr/>
              <p:nvPr/>
            </p:nvSpPr>
            <p:spPr>
              <a:xfrm>
                <a:off x="4397250" y="-297550"/>
                <a:ext cx="485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91" extrusionOk="0">
                    <a:moveTo>
                      <a:pt x="595" y="1"/>
                    </a:moveTo>
                    <a:lnTo>
                      <a:pt x="420" y="18"/>
                    </a:lnTo>
                    <a:lnTo>
                      <a:pt x="280" y="53"/>
                    </a:lnTo>
                    <a:lnTo>
                      <a:pt x="158" y="106"/>
                    </a:lnTo>
                    <a:lnTo>
                      <a:pt x="105" y="141"/>
                    </a:lnTo>
                    <a:lnTo>
                      <a:pt x="70" y="193"/>
                    </a:lnTo>
                    <a:lnTo>
                      <a:pt x="35" y="245"/>
                    </a:lnTo>
                    <a:lnTo>
                      <a:pt x="18" y="315"/>
                    </a:lnTo>
                    <a:lnTo>
                      <a:pt x="0" y="403"/>
                    </a:lnTo>
                    <a:lnTo>
                      <a:pt x="0" y="490"/>
                    </a:lnTo>
                    <a:lnTo>
                      <a:pt x="18" y="753"/>
                    </a:lnTo>
                    <a:lnTo>
                      <a:pt x="70" y="1102"/>
                    </a:lnTo>
                    <a:lnTo>
                      <a:pt x="158" y="1522"/>
                    </a:lnTo>
                    <a:lnTo>
                      <a:pt x="280" y="1942"/>
                    </a:lnTo>
                    <a:lnTo>
                      <a:pt x="420" y="2344"/>
                    </a:lnTo>
                    <a:lnTo>
                      <a:pt x="508" y="2519"/>
                    </a:lnTo>
                    <a:lnTo>
                      <a:pt x="595" y="2676"/>
                    </a:lnTo>
                    <a:lnTo>
                      <a:pt x="682" y="2799"/>
                    </a:lnTo>
                    <a:lnTo>
                      <a:pt x="770" y="2904"/>
                    </a:lnTo>
                    <a:lnTo>
                      <a:pt x="875" y="2973"/>
                    </a:lnTo>
                    <a:lnTo>
                      <a:pt x="927" y="2973"/>
                    </a:lnTo>
                    <a:lnTo>
                      <a:pt x="962" y="2991"/>
                    </a:lnTo>
                    <a:lnTo>
                      <a:pt x="1015" y="2973"/>
                    </a:lnTo>
                    <a:lnTo>
                      <a:pt x="1067" y="2973"/>
                    </a:lnTo>
                    <a:lnTo>
                      <a:pt x="1172" y="2904"/>
                    </a:lnTo>
                    <a:lnTo>
                      <a:pt x="1260" y="2799"/>
                    </a:lnTo>
                    <a:lnTo>
                      <a:pt x="1347" y="2676"/>
                    </a:lnTo>
                    <a:lnTo>
                      <a:pt x="1434" y="2519"/>
                    </a:lnTo>
                    <a:lnTo>
                      <a:pt x="1522" y="2344"/>
                    </a:lnTo>
                    <a:lnTo>
                      <a:pt x="1662" y="1942"/>
                    </a:lnTo>
                    <a:lnTo>
                      <a:pt x="1784" y="1522"/>
                    </a:lnTo>
                    <a:lnTo>
                      <a:pt x="1872" y="1102"/>
                    </a:lnTo>
                    <a:lnTo>
                      <a:pt x="1924" y="753"/>
                    </a:lnTo>
                    <a:lnTo>
                      <a:pt x="1942" y="490"/>
                    </a:lnTo>
                    <a:lnTo>
                      <a:pt x="1942" y="403"/>
                    </a:lnTo>
                    <a:lnTo>
                      <a:pt x="1924" y="315"/>
                    </a:lnTo>
                    <a:lnTo>
                      <a:pt x="1907" y="245"/>
                    </a:lnTo>
                    <a:lnTo>
                      <a:pt x="1872" y="193"/>
                    </a:lnTo>
                    <a:lnTo>
                      <a:pt x="1819" y="141"/>
                    </a:lnTo>
                    <a:lnTo>
                      <a:pt x="1784" y="106"/>
                    </a:lnTo>
                    <a:lnTo>
                      <a:pt x="1662" y="53"/>
                    </a:lnTo>
                    <a:lnTo>
                      <a:pt x="1522" y="18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6"/>
              <p:cNvSpPr/>
              <p:nvPr/>
            </p:nvSpPr>
            <p:spPr>
              <a:xfrm>
                <a:off x="4397250" y="-173400"/>
                <a:ext cx="48550" cy="7435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74" extrusionOk="0">
                    <a:moveTo>
                      <a:pt x="927" y="1"/>
                    </a:moveTo>
                    <a:lnTo>
                      <a:pt x="875" y="18"/>
                    </a:lnTo>
                    <a:lnTo>
                      <a:pt x="770" y="88"/>
                    </a:lnTo>
                    <a:lnTo>
                      <a:pt x="682" y="176"/>
                    </a:lnTo>
                    <a:lnTo>
                      <a:pt x="595" y="316"/>
                    </a:lnTo>
                    <a:lnTo>
                      <a:pt x="508" y="473"/>
                    </a:lnTo>
                    <a:lnTo>
                      <a:pt x="420" y="648"/>
                    </a:lnTo>
                    <a:lnTo>
                      <a:pt x="280" y="1050"/>
                    </a:lnTo>
                    <a:lnTo>
                      <a:pt x="158" y="1470"/>
                    </a:lnTo>
                    <a:lnTo>
                      <a:pt x="70" y="1872"/>
                    </a:lnTo>
                    <a:lnTo>
                      <a:pt x="18" y="2222"/>
                    </a:lnTo>
                    <a:lnTo>
                      <a:pt x="0" y="2484"/>
                    </a:lnTo>
                    <a:lnTo>
                      <a:pt x="0" y="2589"/>
                    </a:lnTo>
                    <a:lnTo>
                      <a:pt x="18" y="2659"/>
                    </a:lnTo>
                    <a:lnTo>
                      <a:pt x="35" y="2729"/>
                    </a:lnTo>
                    <a:lnTo>
                      <a:pt x="70" y="2799"/>
                    </a:lnTo>
                    <a:lnTo>
                      <a:pt x="105" y="2834"/>
                    </a:lnTo>
                    <a:lnTo>
                      <a:pt x="158" y="2886"/>
                    </a:lnTo>
                    <a:lnTo>
                      <a:pt x="280" y="2939"/>
                    </a:lnTo>
                    <a:lnTo>
                      <a:pt x="420" y="2956"/>
                    </a:lnTo>
                    <a:lnTo>
                      <a:pt x="595" y="2974"/>
                    </a:lnTo>
                    <a:lnTo>
                      <a:pt x="1347" y="2974"/>
                    </a:lnTo>
                    <a:lnTo>
                      <a:pt x="1522" y="2956"/>
                    </a:lnTo>
                    <a:lnTo>
                      <a:pt x="1662" y="2939"/>
                    </a:lnTo>
                    <a:lnTo>
                      <a:pt x="1784" y="2886"/>
                    </a:lnTo>
                    <a:lnTo>
                      <a:pt x="1819" y="2834"/>
                    </a:lnTo>
                    <a:lnTo>
                      <a:pt x="1872" y="2799"/>
                    </a:lnTo>
                    <a:lnTo>
                      <a:pt x="1907" y="2729"/>
                    </a:lnTo>
                    <a:lnTo>
                      <a:pt x="1924" y="2659"/>
                    </a:lnTo>
                    <a:lnTo>
                      <a:pt x="1942" y="2589"/>
                    </a:lnTo>
                    <a:lnTo>
                      <a:pt x="1942" y="2484"/>
                    </a:lnTo>
                    <a:lnTo>
                      <a:pt x="1924" y="2222"/>
                    </a:lnTo>
                    <a:lnTo>
                      <a:pt x="1872" y="1872"/>
                    </a:lnTo>
                    <a:lnTo>
                      <a:pt x="1784" y="1470"/>
                    </a:lnTo>
                    <a:lnTo>
                      <a:pt x="1662" y="1050"/>
                    </a:lnTo>
                    <a:lnTo>
                      <a:pt x="1522" y="648"/>
                    </a:lnTo>
                    <a:lnTo>
                      <a:pt x="1434" y="473"/>
                    </a:lnTo>
                    <a:lnTo>
                      <a:pt x="1347" y="316"/>
                    </a:lnTo>
                    <a:lnTo>
                      <a:pt x="1260" y="176"/>
                    </a:lnTo>
                    <a:lnTo>
                      <a:pt x="1172" y="88"/>
                    </a:lnTo>
                    <a:lnTo>
                      <a:pt x="1067" y="18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6"/>
              <p:cNvSpPr/>
              <p:nvPr/>
            </p:nvSpPr>
            <p:spPr>
              <a:xfrm>
                <a:off x="4446200" y="-222350"/>
                <a:ext cx="7435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942" extrusionOk="0">
                    <a:moveTo>
                      <a:pt x="2484" y="0"/>
                    </a:moveTo>
                    <a:lnTo>
                      <a:pt x="2239" y="18"/>
                    </a:lnTo>
                    <a:lnTo>
                      <a:pt x="1872" y="70"/>
                    </a:lnTo>
                    <a:lnTo>
                      <a:pt x="1470" y="158"/>
                    </a:lnTo>
                    <a:lnTo>
                      <a:pt x="1050" y="280"/>
                    </a:lnTo>
                    <a:lnTo>
                      <a:pt x="648" y="420"/>
                    </a:lnTo>
                    <a:lnTo>
                      <a:pt x="473" y="508"/>
                    </a:lnTo>
                    <a:lnTo>
                      <a:pt x="316" y="595"/>
                    </a:lnTo>
                    <a:lnTo>
                      <a:pt x="176" y="682"/>
                    </a:lnTo>
                    <a:lnTo>
                      <a:pt x="88" y="770"/>
                    </a:lnTo>
                    <a:lnTo>
                      <a:pt x="18" y="875"/>
                    </a:lnTo>
                    <a:lnTo>
                      <a:pt x="1" y="910"/>
                    </a:lnTo>
                    <a:lnTo>
                      <a:pt x="1" y="962"/>
                    </a:lnTo>
                    <a:lnTo>
                      <a:pt x="1" y="1015"/>
                    </a:lnTo>
                    <a:lnTo>
                      <a:pt x="18" y="1067"/>
                    </a:lnTo>
                    <a:lnTo>
                      <a:pt x="88" y="1172"/>
                    </a:lnTo>
                    <a:lnTo>
                      <a:pt x="176" y="1260"/>
                    </a:lnTo>
                    <a:lnTo>
                      <a:pt x="316" y="1347"/>
                    </a:lnTo>
                    <a:lnTo>
                      <a:pt x="473" y="1434"/>
                    </a:lnTo>
                    <a:lnTo>
                      <a:pt x="648" y="1504"/>
                    </a:lnTo>
                    <a:lnTo>
                      <a:pt x="1050" y="1662"/>
                    </a:lnTo>
                    <a:lnTo>
                      <a:pt x="1470" y="1767"/>
                    </a:lnTo>
                    <a:lnTo>
                      <a:pt x="1872" y="1872"/>
                    </a:lnTo>
                    <a:lnTo>
                      <a:pt x="2239" y="1924"/>
                    </a:lnTo>
                    <a:lnTo>
                      <a:pt x="2484" y="1942"/>
                    </a:lnTo>
                    <a:lnTo>
                      <a:pt x="2589" y="1942"/>
                    </a:lnTo>
                    <a:lnTo>
                      <a:pt x="2659" y="1924"/>
                    </a:lnTo>
                    <a:lnTo>
                      <a:pt x="2729" y="1889"/>
                    </a:lnTo>
                    <a:lnTo>
                      <a:pt x="2799" y="1872"/>
                    </a:lnTo>
                    <a:lnTo>
                      <a:pt x="2851" y="1819"/>
                    </a:lnTo>
                    <a:lnTo>
                      <a:pt x="2886" y="1767"/>
                    </a:lnTo>
                    <a:lnTo>
                      <a:pt x="2939" y="1662"/>
                    </a:lnTo>
                    <a:lnTo>
                      <a:pt x="2974" y="1504"/>
                    </a:lnTo>
                    <a:lnTo>
                      <a:pt x="2974" y="1347"/>
                    </a:lnTo>
                    <a:lnTo>
                      <a:pt x="2974" y="962"/>
                    </a:lnTo>
                    <a:lnTo>
                      <a:pt x="2974" y="595"/>
                    </a:lnTo>
                    <a:lnTo>
                      <a:pt x="2974" y="420"/>
                    </a:lnTo>
                    <a:lnTo>
                      <a:pt x="2939" y="280"/>
                    </a:lnTo>
                    <a:lnTo>
                      <a:pt x="2886" y="158"/>
                    </a:lnTo>
                    <a:lnTo>
                      <a:pt x="2851" y="105"/>
                    </a:lnTo>
                    <a:lnTo>
                      <a:pt x="2799" y="70"/>
                    </a:lnTo>
                    <a:lnTo>
                      <a:pt x="2729" y="35"/>
                    </a:lnTo>
                    <a:lnTo>
                      <a:pt x="2659" y="18"/>
                    </a:lnTo>
                    <a:lnTo>
                      <a:pt x="25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6"/>
              <p:cNvSpPr/>
              <p:nvPr/>
            </p:nvSpPr>
            <p:spPr>
              <a:xfrm>
                <a:off x="4322500" y="-222350"/>
                <a:ext cx="743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942" extrusionOk="0">
                    <a:moveTo>
                      <a:pt x="385" y="0"/>
                    </a:moveTo>
                    <a:lnTo>
                      <a:pt x="297" y="18"/>
                    </a:lnTo>
                    <a:lnTo>
                      <a:pt x="227" y="35"/>
                    </a:lnTo>
                    <a:lnTo>
                      <a:pt x="175" y="70"/>
                    </a:lnTo>
                    <a:lnTo>
                      <a:pt x="123" y="105"/>
                    </a:lnTo>
                    <a:lnTo>
                      <a:pt x="88" y="158"/>
                    </a:lnTo>
                    <a:lnTo>
                      <a:pt x="35" y="280"/>
                    </a:lnTo>
                    <a:lnTo>
                      <a:pt x="0" y="420"/>
                    </a:lnTo>
                    <a:lnTo>
                      <a:pt x="0" y="595"/>
                    </a:lnTo>
                    <a:lnTo>
                      <a:pt x="0" y="962"/>
                    </a:lnTo>
                    <a:lnTo>
                      <a:pt x="0" y="1347"/>
                    </a:lnTo>
                    <a:lnTo>
                      <a:pt x="0" y="1504"/>
                    </a:lnTo>
                    <a:lnTo>
                      <a:pt x="35" y="1662"/>
                    </a:lnTo>
                    <a:lnTo>
                      <a:pt x="88" y="1767"/>
                    </a:lnTo>
                    <a:lnTo>
                      <a:pt x="123" y="1819"/>
                    </a:lnTo>
                    <a:lnTo>
                      <a:pt x="175" y="1872"/>
                    </a:lnTo>
                    <a:lnTo>
                      <a:pt x="227" y="1889"/>
                    </a:lnTo>
                    <a:lnTo>
                      <a:pt x="297" y="1924"/>
                    </a:lnTo>
                    <a:lnTo>
                      <a:pt x="385" y="1942"/>
                    </a:lnTo>
                    <a:lnTo>
                      <a:pt x="472" y="1942"/>
                    </a:lnTo>
                    <a:lnTo>
                      <a:pt x="735" y="1924"/>
                    </a:lnTo>
                    <a:lnTo>
                      <a:pt x="1102" y="1872"/>
                    </a:lnTo>
                    <a:lnTo>
                      <a:pt x="1504" y="1767"/>
                    </a:lnTo>
                    <a:lnTo>
                      <a:pt x="1924" y="1662"/>
                    </a:lnTo>
                    <a:lnTo>
                      <a:pt x="2326" y="1504"/>
                    </a:lnTo>
                    <a:lnTo>
                      <a:pt x="2501" y="1434"/>
                    </a:lnTo>
                    <a:lnTo>
                      <a:pt x="2658" y="1347"/>
                    </a:lnTo>
                    <a:lnTo>
                      <a:pt x="2781" y="1260"/>
                    </a:lnTo>
                    <a:lnTo>
                      <a:pt x="2885" y="1172"/>
                    </a:lnTo>
                    <a:lnTo>
                      <a:pt x="2955" y="1067"/>
                    </a:lnTo>
                    <a:lnTo>
                      <a:pt x="2973" y="1015"/>
                    </a:lnTo>
                    <a:lnTo>
                      <a:pt x="2973" y="962"/>
                    </a:lnTo>
                    <a:lnTo>
                      <a:pt x="2973" y="910"/>
                    </a:lnTo>
                    <a:lnTo>
                      <a:pt x="2955" y="875"/>
                    </a:lnTo>
                    <a:lnTo>
                      <a:pt x="2885" y="770"/>
                    </a:lnTo>
                    <a:lnTo>
                      <a:pt x="2781" y="682"/>
                    </a:lnTo>
                    <a:lnTo>
                      <a:pt x="2658" y="595"/>
                    </a:lnTo>
                    <a:lnTo>
                      <a:pt x="2501" y="508"/>
                    </a:lnTo>
                    <a:lnTo>
                      <a:pt x="2326" y="420"/>
                    </a:lnTo>
                    <a:lnTo>
                      <a:pt x="1924" y="280"/>
                    </a:lnTo>
                    <a:lnTo>
                      <a:pt x="1504" y="158"/>
                    </a:lnTo>
                    <a:lnTo>
                      <a:pt x="1102" y="70"/>
                    </a:lnTo>
                    <a:lnTo>
                      <a:pt x="735" y="18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6"/>
              <p:cNvSpPr/>
              <p:nvPr/>
            </p:nvSpPr>
            <p:spPr>
              <a:xfrm>
                <a:off x="443702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417" y="0"/>
                    </a:moveTo>
                    <a:lnTo>
                      <a:pt x="1347" y="18"/>
                    </a:lnTo>
                    <a:lnTo>
                      <a:pt x="1295" y="53"/>
                    </a:lnTo>
                    <a:lnTo>
                      <a:pt x="1225" y="105"/>
                    </a:lnTo>
                    <a:lnTo>
                      <a:pt x="1155" y="158"/>
                    </a:lnTo>
                    <a:lnTo>
                      <a:pt x="980" y="367"/>
                    </a:lnTo>
                    <a:lnTo>
                      <a:pt x="770" y="647"/>
                    </a:lnTo>
                    <a:lnTo>
                      <a:pt x="543" y="997"/>
                    </a:lnTo>
                    <a:lnTo>
                      <a:pt x="333" y="1382"/>
                    </a:lnTo>
                    <a:lnTo>
                      <a:pt x="158" y="1766"/>
                    </a:lnTo>
                    <a:lnTo>
                      <a:pt x="88" y="1959"/>
                    </a:lnTo>
                    <a:lnTo>
                      <a:pt x="36" y="2116"/>
                    </a:lnTo>
                    <a:lnTo>
                      <a:pt x="1" y="2273"/>
                    </a:lnTo>
                    <a:lnTo>
                      <a:pt x="1" y="2413"/>
                    </a:lnTo>
                    <a:lnTo>
                      <a:pt x="18" y="2518"/>
                    </a:lnTo>
                    <a:lnTo>
                      <a:pt x="53" y="2571"/>
                    </a:lnTo>
                    <a:lnTo>
                      <a:pt x="71" y="2606"/>
                    </a:lnTo>
                    <a:lnTo>
                      <a:pt x="123" y="2641"/>
                    </a:lnTo>
                    <a:lnTo>
                      <a:pt x="158" y="2658"/>
                    </a:lnTo>
                    <a:lnTo>
                      <a:pt x="281" y="2693"/>
                    </a:lnTo>
                    <a:lnTo>
                      <a:pt x="420" y="2693"/>
                    </a:lnTo>
                    <a:lnTo>
                      <a:pt x="560" y="2658"/>
                    </a:lnTo>
                    <a:lnTo>
                      <a:pt x="735" y="2606"/>
                    </a:lnTo>
                    <a:lnTo>
                      <a:pt x="928" y="2536"/>
                    </a:lnTo>
                    <a:lnTo>
                      <a:pt x="1295" y="2361"/>
                    </a:lnTo>
                    <a:lnTo>
                      <a:pt x="1680" y="2151"/>
                    </a:lnTo>
                    <a:lnTo>
                      <a:pt x="2047" y="1924"/>
                    </a:lnTo>
                    <a:lnTo>
                      <a:pt x="2327" y="1714"/>
                    </a:lnTo>
                    <a:lnTo>
                      <a:pt x="2536" y="1539"/>
                    </a:lnTo>
                    <a:lnTo>
                      <a:pt x="2589" y="1469"/>
                    </a:lnTo>
                    <a:lnTo>
                      <a:pt x="2641" y="1399"/>
                    </a:lnTo>
                    <a:lnTo>
                      <a:pt x="2676" y="1329"/>
                    </a:lnTo>
                    <a:lnTo>
                      <a:pt x="2694" y="1277"/>
                    </a:lnTo>
                    <a:lnTo>
                      <a:pt x="2694" y="1207"/>
                    </a:lnTo>
                    <a:lnTo>
                      <a:pt x="2694" y="1137"/>
                    </a:lnTo>
                    <a:lnTo>
                      <a:pt x="2641" y="1014"/>
                    </a:lnTo>
                    <a:lnTo>
                      <a:pt x="2554" y="892"/>
                    </a:lnTo>
                    <a:lnTo>
                      <a:pt x="2449" y="770"/>
                    </a:lnTo>
                    <a:lnTo>
                      <a:pt x="2187" y="507"/>
                    </a:lnTo>
                    <a:lnTo>
                      <a:pt x="1924" y="245"/>
                    </a:lnTo>
                    <a:lnTo>
                      <a:pt x="1784" y="123"/>
                    </a:lnTo>
                    <a:lnTo>
                      <a:pt x="1662" y="53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6"/>
              <p:cNvSpPr/>
              <p:nvPr/>
            </p:nvSpPr>
            <p:spPr>
              <a:xfrm>
                <a:off x="433867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273" y="1"/>
                    </a:moveTo>
                    <a:lnTo>
                      <a:pt x="2116" y="36"/>
                    </a:lnTo>
                    <a:lnTo>
                      <a:pt x="1959" y="71"/>
                    </a:lnTo>
                    <a:lnTo>
                      <a:pt x="1766" y="141"/>
                    </a:lnTo>
                    <a:lnTo>
                      <a:pt x="1382" y="333"/>
                    </a:lnTo>
                    <a:lnTo>
                      <a:pt x="997" y="543"/>
                    </a:lnTo>
                    <a:lnTo>
                      <a:pt x="647" y="770"/>
                    </a:lnTo>
                    <a:lnTo>
                      <a:pt x="367" y="980"/>
                    </a:lnTo>
                    <a:lnTo>
                      <a:pt x="158" y="1155"/>
                    </a:lnTo>
                    <a:lnTo>
                      <a:pt x="105" y="1225"/>
                    </a:lnTo>
                    <a:lnTo>
                      <a:pt x="53" y="1295"/>
                    </a:lnTo>
                    <a:lnTo>
                      <a:pt x="18" y="1347"/>
                    </a:lnTo>
                    <a:lnTo>
                      <a:pt x="0" y="1417"/>
                    </a:lnTo>
                    <a:lnTo>
                      <a:pt x="0" y="1487"/>
                    </a:lnTo>
                    <a:lnTo>
                      <a:pt x="0" y="1540"/>
                    </a:lnTo>
                    <a:lnTo>
                      <a:pt x="53" y="1662"/>
                    </a:lnTo>
                    <a:lnTo>
                      <a:pt x="123" y="1784"/>
                    </a:lnTo>
                    <a:lnTo>
                      <a:pt x="245" y="1907"/>
                    </a:lnTo>
                    <a:lnTo>
                      <a:pt x="507" y="2187"/>
                    </a:lnTo>
                    <a:lnTo>
                      <a:pt x="770" y="2449"/>
                    </a:lnTo>
                    <a:lnTo>
                      <a:pt x="892" y="2554"/>
                    </a:lnTo>
                    <a:lnTo>
                      <a:pt x="1032" y="2641"/>
                    </a:lnTo>
                    <a:lnTo>
                      <a:pt x="1154" y="2676"/>
                    </a:lnTo>
                    <a:lnTo>
                      <a:pt x="1207" y="2694"/>
                    </a:lnTo>
                    <a:lnTo>
                      <a:pt x="1277" y="2694"/>
                    </a:lnTo>
                    <a:lnTo>
                      <a:pt x="1329" y="2676"/>
                    </a:lnTo>
                    <a:lnTo>
                      <a:pt x="1399" y="2641"/>
                    </a:lnTo>
                    <a:lnTo>
                      <a:pt x="1469" y="2589"/>
                    </a:lnTo>
                    <a:lnTo>
                      <a:pt x="1539" y="2519"/>
                    </a:lnTo>
                    <a:lnTo>
                      <a:pt x="1714" y="2327"/>
                    </a:lnTo>
                    <a:lnTo>
                      <a:pt x="1924" y="2029"/>
                    </a:lnTo>
                    <a:lnTo>
                      <a:pt x="2151" y="1680"/>
                    </a:lnTo>
                    <a:lnTo>
                      <a:pt x="2361" y="1295"/>
                    </a:lnTo>
                    <a:lnTo>
                      <a:pt x="2536" y="910"/>
                    </a:lnTo>
                    <a:lnTo>
                      <a:pt x="2606" y="735"/>
                    </a:lnTo>
                    <a:lnTo>
                      <a:pt x="2658" y="560"/>
                    </a:lnTo>
                    <a:lnTo>
                      <a:pt x="2693" y="403"/>
                    </a:lnTo>
                    <a:lnTo>
                      <a:pt x="2693" y="281"/>
                    </a:lnTo>
                    <a:lnTo>
                      <a:pt x="2676" y="158"/>
                    </a:lnTo>
                    <a:lnTo>
                      <a:pt x="2641" y="123"/>
                    </a:lnTo>
                    <a:lnTo>
                      <a:pt x="2606" y="71"/>
                    </a:lnTo>
                    <a:lnTo>
                      <a:pt x="2571" y="36"/>
                    </a:lnTo>
                    <a:lnTo>
                      <a:pt x="2536" y="18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6"/>
              <p:cNvSpPr/>
              <p:nvPr/>
            </p:nvSpPr>
            <p:spPr>
              <a:xfrm>
                <a:off x="443702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81" y="1"/>
                    </a:moveTo>
                    <a:lnTo>
                      <a:pt x="158" y="18"/>
                    </a:lnTo>
                    <a:lnTo>
                      <a:pt x="123" y="36"/>
                    </a:lnTo>
                    <a:lnTo>
                      <a:pt x="71" y="71"/>
                    </a:lnTo>
                    <a:lnTo>
                      <a:pt x="53" y="123"/>
                    </a:lnTo>
                    <a:lnTo>
                      <a:pt x="18" y="158"/>
                    </a:lnTo>
                    <a:lnTo>
                      <a:pt x="1" y="281"/>
                    </a:lnTo>
                    <a:lnTo>
                      <a:pt x="1" y="403"/>
                    </a:lnTo>
                    <a:lnTo>
                      <a:pt x="36" y="560"/>
                    </a:lnTo>
                    <a:lnTo>
                      <a:pt x="88" y="735"/>
                    </a:lnTo>
                    <a:lnTo>
                      <a:pt x="158" y="910"/>
                    </a:lnTo>
                    <a:lnTo>
                      <a:pt x="333" y="1295"/>
                    </a:lnTo>
                    <a:lnTo>
                      <a:pt x="543" y="1680"/>
                    </a:lnTo>
                    <a:lnTo>
                      <a:pt x="770" y="2029"/>
                    </a:lnTo>
                    <a:lnTo>
                      <a:pt x="980" y="2327"/>
                    </a:lnTo>
                    <a:lnTo>
                      <a:pt x="1155" y="2519"/>
                    </a:lnTo>
                    <a:lnTo>
                      <a:pt x="1225" y="2589"/>
                    </a:lnTo>
                    <a:lnTo>
                      <a:pt x="1295" y="2641"/>
                    </a:lnTo>
                    <a:lnTo>
                      <a:pt x="1347" y="2676"/>
                    </a:lnTo>
                    <a:lnTo>
                      <a:pt x="1417" y="2694"/>
                    </a:lnTo>
                    <a:lnTo>
                      <a:pt x="1487" y="2694"/>
                    </a:lnTo>
                    <a:lnTo>
                      <a:pt x="1540" y="2676"/>
                    </a:lnTo>
                    <a:lnTo>
                      <a:pt x="1662" y="2641"/>
                    </a:lnTo>
                    <a:lnTo>
                      <a:pt x="1784" y="2554"/>
                    </a:lnTo>
                    <a:lnTo>
                      <a:pt x="1924" y="2449"/>
                    </a:lnTo>
                    <a:lnTo>
                      <a:pt x="2187" y="2187"/>
                    </a:lnTo>
                    <a:lnTo>
                      <a:pt x="2449" y="1907"/>
                    </a:lnTo>
                    <a:lnTo>
                      <a:pt x="2554" y="1784"/>
                    </a:lnTo>
                    <a:lnTo>
                      <a:pt x="2641" y="1662"/>
                    </a:lnTo>
                    <a:lnTo>
                      <a:pt x="2694" y="1540"/>
                    </a:lnTo>
                    <a:lnTo>
                      <a:pt x="2694" y="1487"/>
                    </a:lnTo>
                    <a:lnTo>
                      <a:pt x="2694" y="1417"/>
                    </a:lnTo>
                    <a:lnTo>
                      <a:pt x="2676" y="1347"/>
                    </a:lnTo>
                    <a:lnTo>
                      <a:pt x="2641" y="1295"/>
                    </a:lnTo>
                    <a:lnTo>
                      <a:pt x="2589" y="1225"/>
                    </a:lnTo>
                    <a:lnTo>
                      <a:pt x="2536" y="1155"/>
                    </a:lnTo>
                    <a:lnTo>
                      <a:pt x="2327" y="980"/>
                    </a:lnTo>
                    <a:lnTo>
                      <a:pt x="2047" y="770"/>
                    </a:lnTo>
                    <a:lnTo>
                      <a:pt x="1680" y="543"/>
                    </a:lnTo>
                    <a:lnTo>
                      <a:pt x="1295" y="333"/>
                    </a:lnTo>
                    <a:lnTo>
                      <a:pt x="928" y="141"/>
                    </a:lnTo>
                    <a:lnTo>
                      <a:pt x="735" y="71"/>
                    </a:lnTo>
                    <a:lnTo>
                      <a:pt x="560" y="36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6"/>
              <p:cNvSpPr/>
              <p:nvPr/>
            </p:nvSpPr>
            <p:spPr>
              <a:xfrm>
                <a:off x="433867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154" y="0"/>
                    </a:moveTo>
                    <a:lnTo>
                      <a:pt x="1032" y="53"/>
                    </a:lnTo>
                    <a:lnTo>
                      <a:pt x="892" y="123"/>
                    </a:lnTo>
                    <a:lnTo>
                      <a:pt x="770" y="245"/>
                    </a:lnTo>
                    <a:lnTo>
                      <a:pt x="507" y="507"/>
                    </a:lnTo>
                    <a:lnTo>
                      <a:pt x="245" y="770"/>
                    </a:lnTo>
                    <a:lnTo>
                      <a:pt x="123" y="892"/>
                    </a:lnTo>
                    <a:lnTo>
                      <a:pt x="53" y="1014"/>
                    </a:lnTo>
                    <a:lnTo>
                      <a:pt x="0" y="1137"/>
                    </a:lnTo>
                    <a:lnTo>
                      <a:pt x="0" y="1207"/>
                    </a:lnTo>
                    <a:lnTo>
                      <a:pt x="0" y="1277"/>
                    </a:lnTo>
                    <a:lnTo>
                      <a:pt x="18" y="1329"/>
                    </a:lnTo>
                    <a:lnTo>
                      <a:pt x="53" y="1399"/>
                    </a:lnTo>
                    <a:lnTo>
                      <a:pt x="105" y="1469"/>
                    </a:lnTo>
                    <a:lnTo>
                      <a:pt x="158" y="1539"/>
                    </a:lnTo>
                    <a:lnTo>
                      <a:pt x="367" y="1714"/>
                    </a:lnTo>
                    <a:lnTo>
                      <a:pt x="647" y="1924"/>
                    </a:lnTo>
                    <a:lnTo>
                      <a:pt x="997" y="2151"/>
                    </a:lnTo>
                    <a:lnTo>
                      <a:pt x="1382" y="2361"/>
                    </a:lnTo>
                    <a:lnTo>
                      <a:pt x="1766" y="2536"/>
                    </a:lnTo>
                    <a:lnTo>
                      <a:pt x="1959" y="2606"/>
                    </a:lnTo>
                    <a:lnTo>
                      <a:pt x="2116" y="2658"/>
                    </a:lnTo>
                    <a:lnTo>
                      <a:pt x="2273" y="2693"/>
                    </a:lnTo>
                    <a:lnTo>
                      <a:pt x="2413" y="2693"/>
                    </a:lnTo>
                    <a:lnTo>
                      <a:pt x="2536" y="2658"/>
                    </a:lnTo>
                    <a:lnTo>
                      <a:pt x="2571" y="2641"/>
                    </a:lnTo>
                    <a:lnTo>
                      <a:pt x="2606" y="2606"/>
                    </a:lnTo>
                    <a:lnTo>
                      <a:pt x="2641" y="2571"/>
                    </a:lnTo>
                    <a:lnTo>
                      <a:pt x="2676" y="2518"/>
                    </a:lnTo>
                    <a:lnTo>
                      <a:pt x="2693" y="2413"/>
                    </a:lnTo>
                    <a:lnTo>
                      <a:pt x="2693" y="2273"/>
                    </a:lnTo>
                    <a:lnTo>
                      <a:pt x="2658" y="2116"/>
                    </a:lnTo>
                    <a:lnTo>
                      <a:pt x="2606" y="1959"/>
                    </a:lnTo>
                    <a:lnTo>
                      <a:pt x="2536" y="1766"/>
                    </a:lnTo>
                    <a:lnTo>
                      <a:pt x="2361" y="1382"/>
                    </a:lnTo>
                    <a:lnTo>
                      <a:pt x="2151" y="997"/>
                    </a:lnTo>
                    <a:lnTo>
                      <a:pt x="1924" y="647"/>
                    </a:lnTo>
                    <a:lnTo>
                      <a:pt x="1714" y="367"/>
                    </a:lnTo>
                    <a:lnTo>
                      <a:pt x="1539" y="158"/>
                    </a:lnTo>
                    <a:lnTo>
                      <a:pt x="1469" y="105"/>
                    </a:lnTo>
                    <a:lnTo>
                      <a:pt x="1399" y="53"/>
                    </a:lnTo>
                    <a:lnTo>
                      <a:pt x="1329" y="18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6"/>
              <p:cNvSpPr/>
              <p:nvPr/>
            </p:nvSpPr>
            <p:spPr>
              <a:xfrm>
                <a:off x="4555075" y="-299725"/>
                <a:ext cx="2365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1697" extrusionOk="0">
                    <a:moveTo>
                      <a:pt x="9461" y="0"/>
                    </a:moveTo>
                    <a:lnTo>
                      <a:pt x="0" y="297"/>
                    </a:lnTo>
                    <a:lnTo>
                      <a:pt x="158" y="1259"/>
                    </a:lnTo>
                    <a:lnTo>
                      <a:pt x="9461" y="1696"/>
                    </a:lnTo>
                    <a:lnTo>
                      <a:pt x="946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6"/>
              <p:cNvSpPr/>
              <p:nvPr/>
            </p:nvSpPr>
            <p:spPr>
              <a:xfrm>
                <a:off x="4565575" y="-230225"/>
                <a:ext cx="22472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1715" extrusionOk="0">
                    <a:moveTo>
                      <a:pt x="0" y="1"/>
                    </a:moveTo>
                    <a:lnTo>
                      <a:pt x="35" y="1714"/>
                    </a:lnTo>
                    <a:lnTo>
                      <a:pt x="8988" y="1714"/>
                    </a:lnTo>
                    <a:lnTo>
                      <a:pt x="89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6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6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4" name="Google Shape;1234;p16"/>
          <p:cNvGrpSpPr/>
          <p:nvPr/>
        </p:nvGrpSpPr>
        <p:grpSpPr>
          <a:xfrm flipH="1">
            <a:off x="12026" y="1521045"/>
            <a:ext cx="679063" cy="1660710"/>
            <a:chOff x="8460176" y="1598845"/>
            <a:chExt cx="679063" cy="1660710"/>
          </a:xfrm>
        </p:grpSpPr>
        <p:sp>
          <p:nvSpPr>
            <p:cNvPr id="1235" name="Google Shape;1235;p16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fill="none" extrusionOk="0">
                  <a:moveTo>
                    <a:pt x="1" y="5230"/>
                  </a:move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lnTo>
                    <a:pt x="1" y="52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8460176" y="1598845"/>
              <a:ext cx="635151" cy="298646"/>
            </a:xfrm>
            <a:custGeom>
              <a:avLst/>
              <a:gdLst/>
              <a:ahLst/>
              <a:cxnLst/>
              <a:rect l="l" t="t" r="r" b="b"/>
              <a:pathLst>
                <a:path w="11123" h="5230" extrusionOk="0">
                  <a:moveTo>
                    <a:pt x="11123" y="1"/>
                  </a:moveTo>
                  <a:lnTo>
                    <a:pt x="1" y="3009"/>
                  </a:lnTo>
                  <a:lnTo>
                    <a:pt x="176" y="5230"/>
                  </a:lnTo>
                  <a:lnTo>
                    <a:pt x="11123" y="3971"/>
                  </a:lnTo>
                  <a:lnTo>
                    <a:pt x="11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8494152" y="1729666"/>
              <a:ext cx="58930" cy="126882"/>
            </a:xfrm>
            <a:custGeom>
              <a:avLst/>
              <a:gdLst/>
              <a:ahLst/>
              <a:cxnLst/>
              <a:rect l="l" t="t" r="r" b="b"/>
              <a:pathLst>
                <a:path w="1032" h="2222" extrusionOk="0">
                  <a:moveTo>
                    <a:pt x="490" y="1"/>
                  </a:moveTo>
                  <a:lnTo>
                    <a:pt x="0" y="71"/>
                  </a:lnTo>
                  <a:lnTo>
                    <a:pt x="210" y="1854"/>
                  </a:lnTo>
                  <a:lnTo>
                    <a:pt x="228" y="1942"/>
                  </a:lnTo>
                  <a:lnTo>
                    <a:pt x="263" y="2012"/>
                  </a:lnTo>
                  <a:lnTo>
                    <a:pt x="315" y="2082"/>
                  </a:lnTo>
                  <a:lnTo>
                    <a:pt x="367" y="2134"/>
                  </a:lnTo>
                  <a:lnTo>
                    <a:pt x="437" y="2169"/>
                  </a:lnTo>
                  <a:lnTo>
                    <a:pt x="507" y="2204"/>
                  </a:lnTo>
                  <a:lnTo>
                    <a:pt x="595" y="2222"/>
                  </a:lnTo>
                  <a:lnTo>
                    <a:pt x="665" y="2222"/>
                  </a:lnTo>
                  <a:lnTo>
                    <a:pt x="752" y="2187"/>
                  </a:lnTo>
                  <a:lnTo>
                    <a:pt x="840" y="2152"/>
                  </a:lnTo>
                  <a:lnTo>
                    <a:pt x="910" y="2099"/>
                  </a:lnTo>
                  <a:lnTo>
                    <a:pt x="962" y="2029"/>
                  </a:lnTo>
                  <a:lnTo>
                    <a:pt x="997" y="1942"/>
                  </a:lnTo>
                  <a:lnTo>
                    <a:pt x="1015" y="1872"/>
                  </a:lnTo>
                  <a:lnTo>
                    <a:pt x="1032" y="1784"/>
                  </a:lnTo>
                  <a:lnTo>
                    <a:pt x="1015" y="1680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8631940" y="1689752"/>
              <a:ext cx="63955" cy="138873"/>
            </a:xfrm>
            <a:custGeom>
              <a:avLst/>
              <a:gdLst/>
              <a:ahLst/>
              <a:cxnLst/>
              <a:rect l="l" t="t" r="r" b="b"/>
              <a:pathLst>
                <a:path w="1120" h="2432" extrusionOk="0">
                  <a:moveTo>
                    <a:pt x="525" y="0"/>
                  </a:moveTo>
                  <a:lnTo>
                    <a:pt x="0" y="88"/>
                  </a:lnTo>
                  <a:lnTo>
                    <a:pt x="228" y="2029"/>
                  </a:lnTo>
                  <a:lnTo>
                    <a:pt x="245" y="2116"/>
                  </a:lnTo>
                  <a:lnTo>
                    <a:pt x="298" y="2204"/>
                  </a:lnTo>
                  <a:lnTo>
                    <a:pt x="333" y="2274"/>
                  </a:lnTo>
                  <a:lnTo>
                    <a:pt x="403" y="2326"/>
                  </a:lnTo>
                  <a:lnTo>
                    <a:pt x="473" y="2379"/>
                  </a:lnTo>
                  <a:lnTo>
                    <a:pt x="560" y="2414"/>
                  </a:lnTo>
                  <a:lnTo>
                    <a:pt x="648" y="2431"/>
                  </a:lnTo>
                  <a:lnTo>
                    <a:pt x="735" y="2414"/>
                  </a:lnTo>
                  <a:lnTo>
                    <a:pt x="840" y="2396"/>
                  </a:lnTo>
                  <a:lnTo>
                    <a:pt x="927" y="2344"/>
                  </a:lnTo>
                  <a:lnTo>
                    <a:pt x="997" y="2291"/>
                  </a:lnTo>
                  <a:lnTo>
                    <a:pt x="1050" y="2221"/>
                  </a:lnTo>
                  <a:lnTo>
                    <a:pt x="1102" y="2134"/>
                  </a:lnTo>
                  <a:lnTo>
                    <a:pt x="1120" y="2046"/>
                  </a:lnTo>
                  <a:lnTo>
                    <a:pt x="1120" y="1941"/>
                  </a:lnTo>
                  <a:lnTo>
                    <a:pt x="1102" y="1836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8781719" y="1654805"/>
              <a:ext cx="71949" cy="153834"/>
            </a:xfrm>
            <a:custGeom>
              <a:avLst/>
              <a:gdLst/>
              <a:ahLst/>
              <a:cxnLst/>
              <a:rect l="l" t="t" r="r" b="b"/>
              <a:pathLst>
                <a:path w="1260" h="2694" extrusionOk="0">
                  <a:moveTo>
                    <a:pt x="595" y="0"/>
                  </a:moveTo>
                  <a:lnTo>
                    <a:pt x="1" y="105"/>
                  </a:lnTo>
                  <a:lnTo>
                    <a:pt x="263" y="2256"/>
                  </a:lnTo>
                  <a:lnTo>
                    <a:pt x="280" y="2361"/>
                  </a:lnTo>
                  <a:lnTo>
                    <a:pt x="333" y="2448"/>
                  </a:lnTo>
                  <a:lnTo>
                    <a:pt x="385" y="2536"/>
                  </a:lnTo>
                  <a:lnTo>
                    <a:pt x="455" y="2606"/>
                  </a:lnTo>
                  <a:lnTo>
                    <a:pt x="543" y="2641"/>
                  </a:lnTo>
                  <a:lnTo>
                    <a:pt x="630" y="2676"/>
                  </a:lnTo>
                  <a:lnTo>
                    <a:pt x="718" y="2693"/>
                  </a:lnTo>
                  <a:lnTo>
                    <a:pt x="822" y="2693"/>
                  </a:lnTo>
                  <a:lnTo>
                    <a:pt x="945" y="2676"/>
                  </a:lnTo>
                  <a:lnTo>
                    <a:pt x="1032" y="2623"/>
                  </a:lnTo>
                  <a:lnTo>
                    <a:pt x="1120" y="2553"/>
                  </a:lnTo>
                  <a:lnTo>
                    <a:pt x="1172" y="2466"/>
                  </a:lnTo>
                  <a:lnTo>
                    <a:pt x="1225" y="2379"/>
                  </a:lnTo>
                  <a:lnTo>
                    <a:pt x="1260" y="2274"/>
                  </a:lnTo>
                  <a:lnTo>
                    <a:pt x="1260" y="2169"/>
                  </a:lnTo>
                  <a:lnTo>
                    <a:pt x="1242" y="206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AF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8943489" y="1613863"/>
              <a:ext cx="79943" cy="170794"/>
            </a:xfrm>
            <a:custGeom>
              <a:avLst/>
              <a:gdLst/>
              <a:ahLst/>
              <a:cxnLst/>
              <a:rect l="l" t="t" r="r" b="b"/>
              <a:pathLst>
                <a:path w="1400" h="2991" extrusionOk="0">
                  <a:moveTo>
                    <a:pt x="665" y="0"/>
                  </a:moveTo>
                  <a:lnTo>
                    <a:pt x="1" y="105"/>
                  </a:lnTo>
                  <a:lnTo>
                    <a:pt x="298" y="2501"/>
                  </a:lnTo>
                  <a:lnTo>
                    <a:pt x="315" y="2623"/>
                  </a:lnTo>
                  <a:lnTo>
                    <a:pt x="368" y="2711"/>
                  </a:lnTo>
                  <a:lnTo>
                    <a:pt x="438" y="2798"/>
                  </a:lnTo>
                  <a:lnTo>
                    <a:pt x="508" y="2886"/>
                  </a:lnTo>
                  <a:lnTo>
                    <a:pt x="595" y="2938"/>
                  </a:lnTo>
                  <a:lnTo>
                    <a:pt x="700" y="2973"/>
                  </a:lnTo>
                  <a:lnTo>
                    <a:pt x="805" y="2991"/>
                  </a:lnTo>
                  <a:lnTo>
                    <a:pt x="927" y="2991"/>
                  </a:lnTo>
                  <a:lnTo>
                    <a:pt x="1050" y="2956"/>
                  </a:lnTo>
                  <a:lnTo>
                    <a:pt x="1155" y="2903"/>
                  </a:lnTo>
                  <a:lnTo>
                    <a:pt x="1242" y="2833"/>
                  </a:lnTo>
                  <a:lnTo>
                    <a:pt x="1312" y="2728"/>
                  </a:lnTo>
                  <a:lnTo>
                    <a:pt x="1365" y="2623"/>
                  </a:lnTo>
                  <a:lnTo>
                    <a:pt x="1399" y="2518"/>
                  </a:lnTo>
                  <a:lnTo>
                    <a:pt x="1399" y="2396"/>
                  </a:lnTo>
                  <a:lnTo>
                    <a:pt x="1382" y="2274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8507114" y="1893435"/>
              <a:ext cx="184784" cy="21014"/>
            </a:xfrm>
            <a:custGeom>
              <a:avLst/>
              <a:gdLst/>
              <a:ahLst/>
              <a:cxnLst/>
              <a:rect l="l" t="t" r="r" b="b"/>
              <a:pathLst>
                <a:path w="3236" h="368" extrusionOk="0">
                  <a:moveTo>
                    <a:pt x="3236" y="1"/>
                  </a:moveTo>
                  <a:lnTo>
                    <a:pt x="1" y="246"/>
                  </a:lnTo>
                  <a:lnTo>
                    <a:pt x="3236" y="368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fill="none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rgbClr val="A1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fill="none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lnTo>
                    <a:pt x="110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extrusionOk="0">
                  <a:moveTo>
                    <a:pt x="1539" y="1"/>
                  </a:move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fill="none" extrusionOk="0">
                  <a:moveTo>
                    <a:pt x="1539" y="1"/>
                  </a:moveTo>
                  <a:lnTo>
                    <a:pt x="105" y="8062"/>
                  </a:ln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8650898" y="1703742"/>
              <a:ext cx="126882" cy="785902"/>
            </a:xfrm>
            <a:custGeom>
              <a:avLst/>
              <a:gdLst/>
              <a:ahLst/>
              <a:cxnLst/>
              <a:rect l="l" t="t" r="r" b="b"/>
              <a:pathLst>
                <a:path w="2222" h="13763" extrusionOk="0">
                  <a:moveTo>
                    <a:pt x="2099" y="0"/>
                  </a:moveTo>
                  <a:lnTo>
                    <a:pt x="1819" y="1277"/>
                  </a:lnTo>
                  <a:lnTo>
                    <a:pt x="1522" y="2693"/>
                  </a:lnTo>
                  <a:lnTo>
                    <a:pt x="1172" y="4477"/>
                  </a:lnTo>
                  <a:lnTo>
                    <a:pt x="823" y="6505"/>
                  </a:lnTo>
                  <a:lnTo>
                    <a:pt x="630" y="7590"/>
                  </a:lnTo>
                  <a:lnTo>
                    <a:pt x="473" y="8674"/>
                  </a:lnTo>
                  <a:lnTo>
                    <a:pt x="316" y="9775"/>
                  </a:lnTo>
                  <a:lnTo>
                    <a:pt x="193" y="10877"/>
                  </a:lnTo>
                  <a:lnTo>
                    <a:pt x="88" y="11926"/>
                  </a:lnTo>
                  <a:lnTo>
                    <a:pt x="1" y="12958"/>
                  </a:lnTo>
                  <a:lnTo>
                    <a:pt x="2222" y="1376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8705830" y="1627853"/>
              <a:ext cx="321601" cy="1541825"/>
            </a:xfrm>
            <a:custGeom>
              <a:avLst/>
              <a:gdLst/>
              <a:ahLst/>
              <a:cxnLst/>
              <a:rect l="l" t="t" r="r" b="b"/>
              <a:pathLst>
                <a:path w="5632" h="27001" extrusionOk="0">
                  <a:moveTo>
                    <a:pt x="1889" y="0"/>
                  </a:moveTo>
                  <a:lnTo>
                    <a:pt x="1819" y="18"/>
                  </a:lnTo>
                  <a:lnTo>
                    <a:pt x="1732" y="70"/>
                  </a:lnTo>
                  <a:lnTo>
                    <a:pt x="1662" y="157"/>
                  </a:lnTo>
                  <a:lnTo>
                    <a:pt x="1592" y="262"/>
                  </a:lnTo>
                  <a:lnTo>
                    <a:pt x="1504" y="402"/>
                  </a:lnTo>
                  <a:lnTo>
                    <a:pt x="1435" y="560"/>
                  </a:lnTo>
                  <a:lnTo>
                    <a:pt x="1347" y="752"/>
                  </a:lnTo>
                  <a:lnTo>
                    <a:pt x="1207" y="1207"/>
                  </a:lnTo>
                  <a:lnTo>
                    <a:pt x="1050" y="1784"/>
                  </a:lnTo>
                  <a:lnTo>
                    <a:pt x="910" y="2448"/>
                  </a:lnTo>
                  <a:lnTo>
                    <a:pt x="770" y="3218"/>
                  </a:lnTo>
                  <a:lnTo>
                    <a:pt x="648" y="4092"/>
                  </a:lnTo>
                  <a:lnTo>
                    <a:pt x="543" y="5054"/>
                  </a:lnTo>
                  <a:lnTo>
                    <a:pt x="438" y="6103"/>
                  </a:lnTo>
                  <a:lnTo>
                    <a:pt x="333" y="7257"/>
                  </a:lnTo>
                  <a:lnTo>
                    <a:pt x="263" y="8499"/>
                  </a:lnTo>
                  <a:lnTo>
                    <a:pt x="210" y="9810"/>
                  </a:lnTo>
                  <a:lnTo>
                    <a:pt x="175" y="11227"/>
                  </a:lnTo>
                  <a:lnTo>
                    <a:pt x="1" y="18921"/>
                  </a:lnTo>
                  <a:lnTo>
                    <a:pt x="525" y="19621"/>
                  </a:lnTo>
                  <a:lnTo>
                    <a:pt x="455" y="27000"/>
                  </a:lnTo>
                  <a:lnTo>
                    <a:pt x="910" y="26668"/>
                  </a:lnTo>
                  <a:lnTo>
                    <a:pt x="1400" y="26301"/>
                  </a:lnTo>
                  <a:lnTo>
                    <a:pt x="1959" y="25829"/>
                  </a:lnTo>
                  <a:lnTo>
                    <a:pt x="2256" y="25566"/>
                  </a:lnTo>
                  <a:lnTo>
                    <a:pt x="2554" y="25304"/>
                  </a:lnTo>
                  <a:lnTo>
                    <a:pt x="2833" y="25007"/>
                  </a:lnTo>
                  <a:lnTo>
                    <a:pt x="3113" y="24727"/>
                  </a:lnTo>
                  <a:lnTo>
                    <a:pt x="3341" y="24430"/>
                  </a:lnTo>
                  <a:lnTo>
                    <a:pt x="3568" y="24150"/>
                  </a:lnTo>
                  <a:lnTo>
                    <a:pt x="3743" y="23870"/>
                  </a:lnTo>
                  <a:lnTo>
                    <a:pt x="3795" y="23730"/>
                  </a:lnTo>
                  <a:lnTo>
                    <a:pt x="3865" y="23590"/>
                  </a:lnTo>
                  <a:lnTo>
                    <a:pt x="3970" y="23328"/>
                  </a:lnTo>
                  <a:lnTo>
                    <a:pt x="4093" y="23083"/>
                  </a:lnTo>
                  <a:lnTo>
                    <a:pt x="4232" y="22856"/>
                  </a:lnTo>
                  <a:lnTo>
                    <a:pt x="4390" y="22611"/>
                  </a:lnTo>
                  <a:lnTo>
                    <a:pt x="4705" y="22104"/>
                  </a:lnTo>
                  <a:lnTo>
                    <a:pt x="4862" y="21807"/>
                  </a:lnTo>
                  <a:lnTo>
                    <a:pt x="5019" y="21509"/>
                  </a:lnTo>
                  <a:lnTo>
                    <a:pt x="5159" y="21160"/>
                  </a:lnTo>
                  <a:lnTo>
                    <a:pt x="5299" y="20775"/>
                  </a:lnTo>
                  <a:lnTo>
                    <a:pt x="5422" y="20338"/>
                  </a:lnTo>
                  <a:lnTo>
                    <a:pt x="5509" y="19848"/>
                  </a:lnTo>
                  <a:lnTo>
                    <a:pt x="5579" y="19306"/>
                  </a:lnTo>
                  <a:lnTo>
                    <a:pt x="5614" y="18694"/>
                  </a:lnTo>
                  <a:lnTo>
                    <a:pt x="5631" y="17994"/>
                  </a:lnTo>
                  <a:lnTo>
                    <a:pt x="5596" y="17225"/>
                  </a:lnTo>
                  <a:lnTo>
                    <a:pt x="5579" y="16788"/>
                  </a:lnTo>
                  <a:lnTo>
                    <a:pt x="5527" y="16316"/>
                  </a:lnTo>
                  <a:lnTo>
                    <a:pt x="5387" y="15249"/>
                  </a:lnTo>
                  <a:lnTo>
                    <a:pt x="5194" y="14025"/>
                  </a:lnTo>
                  <a:lnTo>
                    <a:pt x="4949" y="12713"/>
                  </a:lnTo>
                  <a:lnTo>
                    <a:pt x="4687" y="11332"/>
                  </a:lnTo>
                  <a:lnTo>
                    <a:pt x="4390" y="9898"/>
                  </a:lnTo>
                  <a:lnTo>
                    <a:pt x="4093" y="8464"/>
                  </a:lnTo>
                  <a:lnTo>
                    <a:pt x="3760" y="7030"/>
                  </a:lnTo>
                  <a:lnTo>
                    <a:pt x="3148" y="4372"/>
                  </a:lnTo>
                  <a:lnTo>
                    <a:pt x="2624" y="2168"/>
                  </a:lnTo>
                  <a:lnTo>
                    <a:pt x="2117" y="105"/>
                  </a:lnTo>
                  <a:lnTo>
                    <a:pt x="2047" y="35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8852640" y="2251923"/>
              <a:ext cx="125854" cy="697050"/>
            </a:xfrm>
            <a:custGeom>
              <a:avLst/>
              <a:gdLst/>
              <a:ahLst/>
              <a:cxnLst/>
              <a:rect l="l" t="t" r="r" b="b"/>
              <a:pathLst>
                <a:path w="2204" h="12207" extrusionOk="0">
                  <a:moveTo>
                    <a:pt x="18" y="1"/>
                  </a:moveTo>
                  <a:lnTo>
                    <a:pt x="0" y="36"/>
                  </a:lnTo>
                  <a:lnTo>
                    <a:pt x="18" y="245"/>
                  </a:lnTo>
                  <a:lnTo>
                    <a:pt x="88" y="1137"/>
                  </a:lnTo>
                  <a:lnTo>
                    <a:pt x="262" y="2536"/>
                  </a:lnTo>
                  <a:lnTo>
                    <a:pt x="472" y="4302"/>
                  </a:lnTo>
                  <a:lnTo>
                    <a:pt x="1504" y="12207"/>
                  </a:lnTo>
                  <a:lnTo>
                    <a:pt x="1661" y="11927"/>
                  </a:lnTo>
                  <a:lnTo>
                    <a:pt x="1836" y="11647"/>
                  </a:lnTo>
                  <a:lnTo>
                    <a:pt x="2029" y="11350"/>
                  </a:lnTo>
                  <a:lnTo>
                    <a:pt x="2204" y="11035"/>
                  </a:lnTo>
                  <a:lnTo>
                    <a:pt x="1557" y="7520"/>
                  </a:lnTo>
                  <a:lnTo>
                    <a:pt x="892" y="4005"/>
                  </a:lnTo>
                  <a:lnTo>
                    <a:pt x="595" y="2484"/>
                  </a:lnTo>
                  <a:lnTo>
                    <a:pt x="332" y="1242"/>
                  </a:lnTo>
                  <a:lnTo>
                    <a:pt x="140" y="385"/>
                  </a:lnTo>
                  <a:lnTo>
                    <a:pt x="70" y="14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8731811" y="2014263"/>
              <a:ext cx="66924" cy="1155412"/>
            </a:xfrm>
            <a:custGeom>
              <a:avLst/>
              <a:gdLst/>
              <a:ahLst/>
              <a:cxnLst/>
              <a:rect l="l" t="t" r="r" b="b"/>
              <a:pathLst>
                <a:path w="1172" h="20234" extrusionOk="0">
                  <a:moveTo>
                    <a:pt x="490" y="1"/>
                  </a:moveTo>
                  <a:lnTo>
                    <a:pt x="472" y="53"/>
                  </a:lnTo>
                  <a:lnTo>
                    <a:pt x="437" y="280"/>
                  </a:lnTo>
                  <a:lnTo>
                    <a:pt x="420" y="700"/>
                  </a:lnTo>
                  <a:lnTo>
                    <a:pt x="350" y="2222"/>
                  </a:lnTo>
                  <a:lnTo>
                    <a:pt x="280" y="4687"/>
                  </a:lnTo>
                  <a:lnTo>
                    <a:pt x="70" y="12854"/>
                  </a:lnTo>
                  <a:lnTo>
                    <a:pt x="0" y="20233"/>
                  </a:lnTo>
                  <a:lnTo>
                    <a:pt x="332" y="19989"/>
                  </a:lnTo>
                  <a:lnTo>
                    <a:pt x="717" y="19709"/>
                  </a:lnTo>
                  <a:lnTo>
                    <a:pt x="1172" y="19342"/>
                  </a:lnTo>
                  <a:lnTo>
                    <a:pt x="1067" y="16159"/>
                  </a:lnTo>
                  <a:lnTo>
                    <a:pt x="910" y="11262"/>
                  </a:lnTo>
                  <a:lnTo>
                    <a:pt x="735" y="6121"/>
                  </a:lnTo>
                  <a:lnTo>
                    <a:pt x="612" y="2222"/>
                  </a:lnTo>
                  <a:lnTo>
                    <a:pt x="560" y="910"/>
                  </a:lnTo>
                  <a:lnTo>
                    <a:pt x="525" y="141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"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oogle Shape;1464;p19"/>
          <p:cNvGrpSpPr/>
          <p:nvPr/>
        </p:nvGrpSpPr>
        <p:grpSpPr>
          <a:xfrm>
            <a:off x="-730190" y="0"/>
            <a:ext cx="10604380" cy="5156089"/>
            <a:chOff x="-730190" y="0"/>
            <a:chExt cx="10604380" cy="5156089"/>
          </a:xfrm>
        </p:grpSpPr>
        <p:sp>
          <p:nvSpPr>
            <p:cNvPr id="1465" name="Google Shape;1465;p19"/>
            <p:cNvSpPr/>
            <p:nvPr/>
          </p:nvSpPr>
          <p:spPr>
            <a:xfrm flipH="1">
              <a:off x="-125" y="0"/>
              <a:ext cx="91440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-4350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8430775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-730190" y="4530925"/>
              <a:ext cx="10604380" cy="625164"/>
              <a:chOff x="-691975" y="4530925"/>
              <a:chExt cx="10604380" cy="625164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-690151" y="4531984"/>
                <a:ext cx="10601246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203430" h="20601" extrusionOk="0">
                    <a:moveTo>
                      <a:pt x="27385" y="0"/>
                    </a:moveTo>
                    <a:lnTo>
                      <a:pt x="0" y="20600"/>
                    </a:lnTo>
                    <a:lnTo>
                      <a:pt x="203429" y="20600"/>
                    </a:lnTo>
                    <a:lnTo>
                      <a:pt x="1760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  <a:lnTo>
                      <a:pt x="273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9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9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  <a:lnTo>
                      <a:pt x="234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9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fill="none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  <a:lnTo>
                      <a:pt x="195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9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9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  <a:lnTo>
                      <a:pt x="15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9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  <a:lnTo>
                      <a:pt x="117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9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fill="none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  <a:lnTo>
                      <a:pt x="78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9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fill="none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9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9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9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9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1" y="53"/>
                    </a:move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9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9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fill="none" extrusionOk="0">
                    <a:moveTo>
                      <a:pt x="1" y="53"/>
                    </a:move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9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35" y="0"/>
                    </a:moveTo>
                    <a:lnTo>
                      <a:pt x="0" y="53"/>
                    </a:ln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9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0" y="53"/>
                    </a:move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9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53" y="1"/>
                    </a:moveTo>
                    <a:lnTo>
                      <a:pt x="1" y="36"/>
                    </a:ln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9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" y="36"/>
                    </a:move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9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extrusionOk="0">
                    <a:moveTo>
                      <a:pt x="53" y="1"/>
                    </a:moveTo>
                    <a:lnTo>
                      <a:pt x="0" y="36"/>
                    </a:ln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9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fill="none" extrusionOk="0">
                    <a:moveTo>
                      <a:pt x="0" y="36"/>
                    </a:move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9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extrusionOk="0">
                    <a:moveTo>
                      <a:pt x="71" y="1"/>
                    </a:moveTo>
                    <a:lnTo>
                      <a:pt x="1" y="36"/>
                    </a:ln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9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fill="none" extrusionOk="0">
                    <a:moveTo>
                      <a:pt x="1" y="36"/>
                    </a:move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9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9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9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9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2" name="Google Shape;1502;p19"/>
          <p:cNvSpPr txBox="1">
            <a:spLocks noGrp="1"/>
          </p:cNvSpPr>
          <p:nvPr>
            <p:ph type="body" idx="1"/>
          </p:nvPr>
        </p:nvSpPr>
        <p:spPr>
          <a:xfrm>
            <a:off x="1099535" y="1555750"/>
            <a:ext cx="3447000" cy="26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1503" name="Google Shape;1503;p19"/>
          <p:cNvSpPr txBox="1">
            <a:spLocks noGrp="1"/>
          </p:cNvSpPr>
          <p:nvPr>
            <p:ph type="body" idx="2"/>
          </p:nvPr>
        </p:nvSpPr>
        <p:spPr>
          <a:xfrm>
            <a:off x="4597465" y="1555750"/>
            <a:ext cx="3447000" cy="26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1504" name="Google Shape;1504;p19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19"/>
          <p:cNvSpPr txBox="1">
            <a:spLocks noGrp="1"/>
          </p:cNvSpPr>
          <p:nvPr>
            <p:ph type="subTitle" idx="3"/>
          </p:nvPr>
        </p:nvSpPr>
        <p:spPr>
          <a:xfrm>
            <a:off x="720150" y="10245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06" name="Google Shape;1506;p19"/>
          <p:cNvGrpSpPr/>
          <p:nvPr/>
        </p:nvGrpSpPr>
        <p:grpSpPr>
          <a:xfrm>
            <a:off x="3970628" y="0"/>
            <a:ext cx="4307419" cy="408143"/>
            <a:chOff x="2640696" y="0"/>
            <a:chExt cx="5418819" cy="513388"/>
          </a:xfrm>
        </p:grpSpPr>
        <p:grpSp>
          <p:nvGrpSpPr>
            <p:cNvPr id="1507" name="Google Shape;1507;p19"/>
            <p:cNvGrpSpPr/>
            <p:nvPr/>
          </p:nvGrpSpPr>
          <p:grpSpPr>
            <a:xfrm>
              <a:off x="2640696" y="0"/>
              <a:ext cx="4305430" cy="428523"/>
              <a:chOff x="4838496" y="0"/>
              <a:chExt cx="4305430" cy="428523"/>
            </a:xfrm>
          </p:grpSpPr>
          <p:sp>
            <p:nvSpPr>
              <p:cNvPr id="1508" name="Google Shape;1508;p19"/>
              <p:cNvSpPr/>
              <p:nvPr/>
            </p:nvSpPr>
            <p:spPr>
              <a:xfrm>
                <a:off x="4838496" y="0"/>
                <a:ext cx="4305430" cy="428518"/>
              </a:xfrm>
              <a:custGeom>
                <a:avLst/>
                <a:gdLst/>
                <a:ahLst/>
                <a:cxnLst/>
                <a:rect l="l" t="t" r="r" b="b"/>
                <a:pathLst>
                  <a:path w="130735" h="13012" extrusionOk="0">
                    <a:moveTo>
                      <a:pt x="0" y="1"/>
                    </a:moveTo>
                    <a:lnTo>
                      <a:pt x="0" y="5439"/>
                    </a:lnTo>
                    <a:lnTo>
                      <a:pt x="18" y="5824"/>
                    </a:lnTo>
                    <a:lnTo>
                      <a:pt x="53" y="6209"/>
                    </a:lnTo>
                    <a:lnTo>
                      <a:pt x="88" y="6594"/>
                    </a:lnTo>
                    <a:lnTo>
                      <a:pt x="158" y="6961"/>
                    </a:lnTo>
                    <a:lnTo>
                      <a:pt x="245" y="7328"/>
                    </a:lnTo>
                    <a:lnTo>
                      <a:pt x="350" y="7678"/>
                    </a:lnTo>
                    <a:lnTo>
                      <a:pt x="473" y="8045"/>
                    </a:lnTo>
                    <a:lnTo>
                      <a:pt x="595" y="8377"/>
                    </a:lnTo>
                    <a:lnTo>
                      <a:pt x="752" y="8710"/>
                    </a:lnTo>
                    <a:lnTo>
                      <a:pt x="927" y="9042"/>
                    </a:lnTo>
                    <a:lnTo>
                      <a:pt x="1102" y="9357"/>
                    </a:lnTo>
                    <a:lnTo>
                      <a:pt x="1294" y="9671"/>
                    </a:lnTo>
                    <a:lnTo>
                      <a:pt x="1522" y="9969"/>
                    </a:lnTo>
                    <a:lnTo>
                      <a:pt x="1732" y="10248"/>
                    </a:lnTo>
                    <a:lnTo>
                      <a:pt x="1976" y="10528"/>
                    </a:lnTo>
                    <a:lnTo>
                      <a:pt x="2221" y="10791"/>
                    </a:lnTo>
                    <a:lnTo>
                      <a:pt x="2484" y="11035"/>
                    </a:lnTo>
                    <a:lnTo>
                      <a:pt x="2763" y="11280"/>
                    </a:lnTo>
                    <a:lnTo>
                      <a:pt x="3061" y="11507"/>
                    </a:lnTo>
                    <a:lnTo>
                      <a:pt x="3358" y="11717"/>
                    </a:lnTo>
                    <a:lnTo>
                      <a:pt x="3655" y="11910"/>
                    </a:lnTo>
                    <a:lnTo>
                      <a:pt x="3970" y="12102"/>
                    </a:lnTo>
                    <a:lnTo>
                      <a:pt x="4302" y="12259"/>
                    </a:lnTo>
                    <a:lnTo>
                      <a:pt x="4634" y="12417"/>
                    </a:lnTo>
                    <a:lnTo>
                      <a:pt x="4984" y="12557"/>
                    </a:lnTo>
                    <a:lnTo>
                      <a:pt x="5334" y="12679"/>
                    </a:lnTo>
                    <a:lnTo>
                      <a:pt x="5701" y="12767"/>
                    </a:lnTo>
                    <a:lnTo>
                      <a:pt x="6051" y="12854"/>
                    </a:lnTo>
                    <a:lnTo>
                      <a:pt x="6436" y="12924"/>
                    </a:lnTo>
                    <a:lnTo>
                      <a:pt x="6803" y="12976"/>
                    </a:lnTo>
                    <a:lnTo>
                      <a:pt x="7188" y="13011"/>
                    </a:lnTo>
                    <a:lnTo>
                      <a:pt x="130735" y="13011"/>
                    </a:lnTo>
                    <a:lnTo>
                      <a:pt x="130735" y="8814"/>
                    </a:lnTo>
                    <a:lnTo>
                      <a:pt x="7590" y="8814"/>
                    </a:lnTo>
                    <a:lnTo>
                      <a:pt x="7240" y="8797"/>
                    </a:lnTo>
                    <a:lnTo>
                      <a:pt x="6908" y="8744"/>
                    </a:lnTo>
                    <a:lnTo>
                      <a:pt x="6576" y="8657"/>
                    </a:lnTo>
                    <a:lnTo>
                      <a:pt x="6261" y="8552"/>
                    </a:lnTo>
                    <a:lnTo>
                      <a:pt x="5981" y="8412"/>
                    </a:lnTo>
                    <a:lnTo>
                      <a:pt x="5701" y="8237"/>
                    </a:lnTo>
                    <a:lnTo>
                      <a:pt x="5439" y="8045"/>
                    </a:lnTo>
                    <a:lnTo>
                      <a:pt x="5194" y="7818"/>
                    </a:lnTo>
                    <a:lnTo>
                      <a:pt x="4984" y="7590"/>
                    </a:lnTo>
                    <a:lnTo>
                      <a:pt x="4774" y="7328"/>
                    </a:lnTo>
                    <a:lnTo>
                      <a:pt x="4617" y="7048"/>
                    </a:lnTo>
                    <a:lnTo>
                      <a:pt x="4477" y="6751"/>
                    </a:lnTo>
                    <a:lnTo>
                      <a:pt x="4355" y="6436"/>
                    </a:lnTo>
                    <a:lnTo>
                      <a:pt x="4267" y="6121"/>
                    </a:lnTo>
                    <a:lnTo>
                      <a:pt x="4215" y="5772"/>
                    </a:lnTo>
                    <a:lnTo>
                      <a:pt x="4197" y="5439"/>
                    </a:lnTo>
                    <a:lnTo>
                      <a:pt x="41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9"/>
              <p:cNvSpPr/>
              <p:nvPr/>
            </p:nvSpPr>
            <p:spPr>
              <a:xfrm>
                <a:off x="4930050" y="0"/>
                <a:ext cx="4176467" cy="327151"/>
              </a:xfrm>
              <a:custGeom>
                <a:avLst/>
                <a:gdLst/>
                <a:ahLst/>
                <a:cxnLst/>
                <a:rect l="l" t="t" r="r" b="b"/>
                <a:pathLst>
                  <a:path w="126819" h="9934" extrusionOk="0">
                    <a:moveTo>
                      <a:pt x="1" y="1"/>
                    </a:moveTo>
                    <a:lnTo>
                      <a:pt x="1" y="6016"/>
                    </a:lnTo>
                    <a:lnTo>
                      <a:pt x="18" y="6419"/>
                    </a:lnTo>
                    <a:lnTo>
                      <a:pt x="88" y="6821"/>
                    </a:lnTo>
                    <a:lnTo>
                      <a:pt x="176" y="7188"/>
                    </a:lnTo>
                    <a:lnTo>
                      <a:pt x="316" y="7555"/>
                    </a:lnTo>
                    <a:lnTo>
                      <a:pt x="473" y="7888"/>
                    </a:lnTo>
                    <a:lnTo>
                      <a:pt x="665" y="8220"/>
                    </a:lnTo>
                    <a:lnTo>
                      <a:pt x="893" y="8517"/>
                    </a:lnTo>
                    <a:lnTo>
                      <a:pt x="1155" y="8797"/>
                    </a:lnTo>
                    <a:lnTo>
                      <a:pt x="1435" y="9042"/>
                    </a:lnTo>
                    <a:lnTo>
                      <a:pt x="1732" y="9269"/>
                    </a:lnTo>
                    <a:lnTo>
                      <a:pt x="2047" y="9461"/>
                    </a:lnTo>
                    <a:lnTo>
                      <a:pt x="2397" y="9636"/>
                    </a:lnTo>
                    <a:lnTo>
                      <a:pt x="2764" y="9759"/>
                    </a:lnTo>
                    <a:lnTo>
                      <a:pt x="3131" y="9864"/>
                    </a:lnTo>
                    <a:lnTo>
                      <a:pt x="3516" y="9916"/>
                    </a:lnTo>
                    <a:lnTo>
                      <a:pt x="3918" y="9934"/>
                    </a:lnTo>
                    <a:lnTo>
                      <a:pt x="126818" y="9934"/>
                    </a:lnTo>
                    <a:lnTo>
                      <a:pt x="126818" y="9724"/>
                    </a:lnTo>
                    <a:lnTo>
                      <a:pt x="3918" y="9724"/>
                    </a:lnTo>
                    <a:lnTo>
                      <a:pt x="3551" y="9706"/>
                    </a:lnTo>
                    <a:lnTo>
                      <a:pt x="3166" y="9654"/>
                    </a:lnTo>
                    <a:lnTo>
                      <a:pt x="2816" y="9566"/>
                    </a:lnTo>
                    <a:lnTo>
                      <a:pt x="2484" y="9444"/>
                    </a:lnTo>
                    <a:lnTo>
                      <a:pt x="2152" y="9287"/>
                    </a:lnTo>
                    <a:lnTo>
                      <a:pt x="1854" y="9094"/>
                    </a:lnTo>
                    <a:lnTo>
                      <a:pt x="1557" y="8884"/>
                    </a:lnTo>
                    <a:lnTo>
                      <a:pt x="1295" y="8640"/>
                    </a:lnTo>
                    <a:lnTo>
                      <a:pt x="1068" y="8377"/>
                    </a:lnTo>
                    <a:lnTo>
                      <a:pt x="840" y="8097"/>
                    </a:lnTo>
                    <a:lnTo>
                      <a:pt x="665" y="7783"/>
                    </a:lnTo>
                    <a:lnTo>
                      <a:pt x="508" y="7468"/>
                    </a:lnTo>
                    <a:lnTo>
                      <a:pt x="386" y="7118"/>
                    </a:lnTo>
                    <a:lnTo>
                      <a:pt x="298" y="6768"/>
                    </a:lnTo>
                    <a:lnTo>
                      <a:pt x="228" y="6401"/>
                    </a:lnTo>
                    <a:lnTo>
                      <a:pt x="211" y="6016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9"/>
              <p:cNvSpPr/>
              <p:nvPr/>
            </p:nvSpPr>
            <p:spPr>
              <a:xfrm>
                <a:off x="4920269" y="241333"/>
                <a:ext cx="92178" cy="1353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110" extrusionOk="0">
                    <a:moveTo>
                      <a:pt x="2291" y="0"/>
                    </a:moveTo>
                    <a:lnTo>
                      <a:pt x="1" y="3707"/>
                    </a:lnTo>
                    <a:lnTo>
                      <a:pt x="228" y="3917"/>
                    </a:lnTo>
                    <a:lnTo>
                      <a:pt x="490" y="4110"/>
                    </a:lnTo>
                    <a:lnTo>
                      <a:pt x="2798" y="577"/>
                    </a:lnTo>
                    <a:lnTo>
                      <a:pt x="2659" y="455"/>
                    </a:lnTo>
                    <a:lnTo>
                      <a:pt x="2536" y="297"/>
                    </a:lnTo>
                    <a:lnTo>
                      <a:pt x="2414" y="15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9"/>
              <p:cNvSpPr/>
              <p:nvPr/>
            </p:nvSpPr>
            <p:spPr>
              <a:xfrm>
                <a:off x="5516917" y="290272"/>
                <a:ext cx="31121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4198" extrusionOk="0">
                    <a:moveTo>
                      <a:pt x="193" y="0"/>
                    </a:moveTo>
                    <a:lnTo>
                      <a:pt x="0" y="4197"/>
                    </a:lnTo>
                    <a:lnTo>
                      <a:pt x="630" y="4197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9"/>
              <p:cNvSpPr/>
              <p:nvPr/>
            </p:nvSpPr>
            <p:spPr>
              <a:xfrm>
                <a:off x="7595356" y="290272"/>
                <a:ext cx="36325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198" extrusionOk="0">
                    <a:moveTo>
                      <a:pt x="193" y="0"/>
                    </a:moveTo>
                    <a:lnTo>
                      <a:pt x="1" y="4197"/>
                    </a:lnTo>
                    <a:lnTo>
                      <a:pt x="735" y="4197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9"/>
              <p:cNvSpPr/>
              <p:nvPr/>
            </p:nvSpPr>
            <p:spPr>
              <a:xfrm>
                <a:off x="6520717" y="290272"/>
                <a:ext cx="64548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198" extrusionOk="0">
                    <a:moveTo>
                      <a:pt x="1" y="0"/>
                    </a:moveTo>
                    <a:lnTo>
                      <a:pt x="1260" y="4197"/>
                    </a:lnTo>
                    <a:lnTo>
                      <a:pt x="1959" y="419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9"/>
              <p:cNvSpPr/>
              <p:nvPr/>
            </p:nvSpPr>
            <p:spPr>
              <a:xfrm>
                <a:off x="8612987" y="290272"/>
                <a:ext cx="33426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198" extrusionOk="0">
                    <a:moveTo>
                      <a:pt x="1" y="0"/>
                    </a:moveTo>
                    <a:lnTo>
                      <a:pt x="595" y="4197"/>
                    </a:lnTo>
                    <a:lnTo>
                      <a:pt x="1015" y="4197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19"/>
            <p:cNvGrpSpPr/>
            <p:nvPr/>
          </p:nvGrpSpPr>
          <p:grpSpPr>
            <a:xfrm>
              <a:off x="6869698" y="168"/>
              <a:ext cx="1189817" cy="513220"/>
              <a:chOff x="4197450" y="-466725"/>
              <a:chExt cx="945650" cy="407900"/>
            </a:xfrm>
          </p:grpSpPr>
          <p:sp>
            <p:nvSpPr>
              <p:cNvPr id="1516" name="Google Shape;1516;p19"/>
              <p:cNvSpPr/>
              <p:nvPr/>
            </p:nvSpPr>
            <p:spPr>
              <a:xfrm>
                <a:off x="4684925" y="-466725"/>
                <a:ext cx="458175" cy="325275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3011" extrusionOk="0">
                    <a:moveTo>
                      <a:pt x="14130" y="0"/>
                    </a:moveTo>
                    <a:lnTo>
                      <a:pt x="14130" y="5421"/>
                    </a:lnTo>
                    <a:lnTo>
                      <a:pt x="14112" y="5771"/>
                    </a:lnTo>
                    <a:lnTo>
                      <a:pt x="14060" y="6103"/>
                    </a:lnTo>
                    <a:lnTo>
                      <a:pt x="13972" y="6435"/>
                    </a:lnTo>
                    <a:lnTo>
                      <a:pt x="13867" y="6750"/>
                    </a:lnTo>
                    <a:lnTo>
                      <a:pt x="13727" y="7030"/>
                    </a:lnTo>
                    <a:lnTo>
                      <a:pt x="13553" y="7310"/>
                    </a:lnTo>
                    <a:lnTo>
                      <a:pt x="13360" y="7572"/>
                    </a:lnTo>
                    <a:lnTo>
                      <a:pt x="13133" y="7817"/>
                    </a:lnTo>
                    <a:lnTo>
                      <a:pt x="12906" y="8044"/>
                    </a:lnTo>
                    <a:lnTo>
                      <a:pt x="12643" y="8237"/>
                    </a:lnTo>
                    <a:lnTo>
                      <a:pt x="12363" y="8394"/>
                    </a:lnTo>
                    <a:lnTo>
                      <a:pt x="12066" y="8551"/>
                    </a:lnTo>
                    <a:lnTo>
                      <a:pt x="11751" y="8656"/>
                    </a:lnTo>
                    <a:lnTo>
                      <a:pt x="11437" y="8744"/>
                    </a:lnTo>
                    <a:lnTo>
                      <a:pt x="11087" y="8796"/>
                    </a:lnTo>
                    <a:lnTo>
                      <a:pt x="10755" y="8814"/>
                    </a:lnTo>
                    <a:lnTo>
                      <a:pt x="0" y="8814"/>
                    </a:lnTo>
                    <a:lnTo>
                      <a:pt x="0" y="13011"/>
                    </a:lnTo>
                    <a:lnTo>
                      <a:pt x="10755" y="13011"/>
                    </a:lnTo>
                    <a:lnTo>
                      <a:pt x="11139" y="12993"/>
                    </a:lnTo>
                    <a:lnTo>
                      <a:pt x="11524" y="12976"/>
                    </a:lnTo>
                    <a:lnTo>
                      <a:pt x="11909" y="12923"/>
                    </a:lnTo>
                    <a:lnTo>
                      <a:pt x="12276" y="12853"/>
                    </a:lnTo>
                    <a:lnTo>
                      <a:pt x="12643" y="12766"/>
                    </a:lnTo>
                    <a:lnTo>
                      <a:pt x="12993" y="12661"/>
                    </a:lnTo>
                    <a:lnTo>
                      <a:pt x="13360" y="12538"/>
                    </a:lnTo>
                    <a:lnTo>
                      <a:pt x="13693" y="12416"/>
                    </a:lnTo>
                    <a:lnTo>
                      <a:pt x="14025" y="12259"/>
                    </a:lnTo>
                    <a:lnTo>
                      <a:pt x="14357" y="12084"/>
                    </a:lnTo>
                    <a:lnTo>
                      <a:pt x="14672" y="11909"/>
                    </a:lnTo>
                    <a:lnTo>
                      <a:pt x="14987" y="11717"/>
                    </a:lnTo>
                    <a:lnTo>
                      <a:pt x="15284" y="11507"/>
                    </a:lnTo>
                    <a:lnTo>
                      <a:pt x="15564" y="11279"/>
                    </a:lnTo>
                    <a:lnTo>
                      <a:pt x="15843" y="11035"/>
                    </a:lnTo>
                    <a:lnTo>
                      <a:pt x="16106" y="10790"/>
                    </a:lnTo>
                    <a:lnTo>
                      <a:pt x="16351" y="10527"/>
                    </a:lnTo>
                    <a:lnTo>
                      <a:pt x="16595" y="10248"/>
                    </a:lnTo>
                    <a:lnTo>
                      <a:pt x="16823" y="9968"/>
                    </a:lnTo>
                    <a:lnTo>
                      <a:pt x="17033" y="9671"/>
                    </a:lnTo>
                    <a:lnTo>
                      <a:pt x="17225" y="9356"/>
                    </a:lnTo>
                    <a:lnTo>
                      <a:pt x="17417" y="9041"/>
                    </a:lnTo>
                    <a:lnTo>
                      <a:pt x="17575" y="8709"/>
                    </a:lnTo>
                    <a:lnTo>
                      <a:pt x="17732" y="8376"/>
                    </a:lnTo>
                    <a:lnTo>
                      <a:pt x="17872" y="8027"/>
                    </a:lnTo>
                    <a:lnTo>
                      <a:pt x="17994" y="7677"/>
                    </a:lnTo>
                    <a:lnTo>
                      <a:pt x="18082" y="7327"/>
                    </a:lnTo>
                    <a:lnTo>
                      <a:pt x="18169" y="6960"/>
                    </a:lnTo>
                    <a:lnTo>
                      <a:pt x="18239" y="6575"/>
                    </a:lnTo>
                    <a:lnTo>
                      <a:pt x="18292" y="6208"/>
                    </a:lnTo>
                    <a:lnTo>
                      <a:pt x="18327" y="5823"/>
                    </a:lnTo>
                    <a:lnTo>
                      <a:pt x="18327" y="5421"/>
                    </a:lnTo>
                    <a:lnTo>
                      <a:pt x="183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9"/>
              <p:cNvSpPr/>
              <p:nvPr/>
            </p:nvSpPr>
            <p:spPr>
              <a:xfrm>
                <a:off x="4794650" y="-466725"/>
                <a:ext cx="275000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9863" extrusionOk="0">
                    <a:moveTo>
                      <a:pt x="10790" y="0"/>
                    </a:moveTo>
                    <a:lnTo>
                      <a:pt x="10790" y="5141"/>
                    </a:lnTo>
                    <a:lnTo>
                      <a:pt x="10772" y="5369"/>
                    </a:lnTo>
                    <a:lnTo>
                      <a:pt x="10772" y="5596"/>
                    </a:lnTo>
                    <a:lnTo>
                      <a:pt x="10737" y="5823"/>
                    </a:lnTo>
                    <a:lnTo>
                      <a:pt x="10702" y="6051"/>
                    </a:lnTo>
                    <a:lnTo>
                      <a:pt x="10650" y="6260"/>
                    </a:lnTo>
                    <a:lnTo>
                      <a:pt x="10580" y="6488"/>
                    </a:lnTo>
                    <a:lnTo>
                      <a:pt x="10510" y="6698"/>
                    </a:lnTo>
                    <a:lnTo>
                      <a:pt x="10440" y="6890"/>
                    </a:lnTo>
                    <a:lnTo>
                      <a:pt x="10335" y="7100"/>
                    </a:lnTo>
                    <a:lnTo>
                      <a:pt x="10248" y="7292"/>
                    </a:lnTo>
                    <a:lnTo>
                      <a:pt x="10143" y="7485"/>
                    </a:lnTo>
                    <a:lnTo>
                      <a:pt x="10020" y="7659"/>
                    </a:lnTo>
                    <a:lnTo>
                      <a:pt x="9758" y="8009"/>
                    </a:lnTo>
                    <a:lnTo>
                      <a:pt x="9461" y="8324"/>
                    </a:lnTo>
                    <a:lnTo>
                      <a:pt x="9146" y="8621"/>
                    </a:lnTo>
                    <a:lnTo>
                      <a:pt x="8796" y="8884"/>
                    </a:lnTo>
                    <a:lnTo>
                      <a:pt x="8621" y="9006"/>
                    </a:lnTo>
                    <a:lnTo>
                      <a:pt x="8429" y="9111"/>
                    </a:lnTo>
                    <a:lnTo>
                      <a:pt x="8237" y="9198"/>
                    </a:lnTo>
                    <a:lnTo>
                      <a:pt x="8027" y="9303"/>
                    </a:lnTo>
                    <a:lnTo>
                      <a:pt x="7835" y="9373"/>
                    </a:lnTo>
                    <a:lnTo>
                      <a:pt x="7625" y="9443"/>
                    </a:lnTo>
                    <a:lnTo>
                      <a:pt x="7397" y="9513"/>
                    </a:lnTo>
                    <a:lnTo>
                      <a:pt x="7188" y="9566"/>
                    </a:lnTo>
                    <a:lnTo>
                      <a:pt x="6960" y="9601"/>
                    </a:lnTo>
                    <a:lnTo>
                      <a:pt x="6733" y="9636"/>
                    </a:lnTo>
                    <a:lnTo>
                      <a:pt x="6506" y="9653"/>
                    </a:lnTo>
                    <a:lnTo>
                      <a:pt x="0" y="9653"/>
                    </a:lnTo>
                    <a:lnTo>
                      <a:pt x="0" y="9863"/>
                    </a:lnTo>
                    <a:lnTo>
                      <a:pt x="6278" y="9863"/>
                    </a:lnTo>
                    <a:lnTo>
                      <a:pt x="6523" y="9845"/>
                    </a:lnTo>
                    <a:lnTo>
                      <a:pt x="6768" y="9828"/>
                    </a:lnTo>
                    <a:lnTo>
                      <a:pt x="6995" y="9810"/>
                    </a:lnTo>
                    <a:lnTo>
                      <a:pt x="7223" y="9758"/>
                    </a:lnTo>
                    <a:lnTo>
                      <a:pt x="7450" y="9705"/>
                    </a:lnTo>
                    <a:lnTo>
                      <a:pt x="7677" y="9653"/>
                    </a:lnTo>
                    <a:lnTo>
                      <a:pt x="7905" y="9566"/>
                    </a:lnTo>
                    <a:lnTo>
                      <a:pt x="8114" y="9496"/>
                    </a:lnTo>
                    <a:lnTo>
                      <a:pt x="8324" y="9391"/>
                    </a:lnTo>
                    <a:lnTo>
                      <a:pt x="8534" y="9286"/>
                    </a:lnTo>
                    <a:lnTo>
                      <a:pt x="8726" y="9181"/>
                    </a:lnTo>
                    <a:lnTo>
                      <a:pt x="8919" y="9058"/>
                    </a:lnTo>
                    <a:lnTo>
                      <a:pt x="9094" y="8919"/>
                    </a:lnTo>
                    <a:lnTo>
                      <a:pt x="9286" y="8779"/>
                    </a:lnTo>
                    <a:lnTo>
                      <a:pt x="9443" y="8639"/>
                    </a:lnTo>
                    <a:lnTo>
                      <a:pt x="9618" y="8481"/>
                    </a:lnTo>
                    <a:lnTo>
                      <a:pt x="9776" y="8306"/>
                    </a:lnTo>
                    <a:lnTo>
                      <a:pt x="9916" y="8149"/>
                    </a:lnTo>
                    <a:lnTo>
                      <a:pt x="10055" y="7957"/>
                    </a:lnTo>
                    <a:lnTo>
                      <a:pt x="10195" y="7782"/>
                    </a:lnTo>
                    <a:lnTo>
                      <a:pt x="10318" y="7590"/>
                    </a:lnTo>
                    <a:lnTo>
                      <a:pt x="10423" y="7397"/>
                    </a:lnTo>
                    <a:lnTo>
                      <a:pt x="10528" y="7187"/>
                    </a:lnTo>
                    <a:lnTo>
                      <a:pt x="10633" y="6977"/>
                    </a:lnTo>
                    <a:lnTo>
                      <a:pt x="10702" y="6768"/>
                    </a:lnTo>
                    <a:lnTo>
                      <a:pt x="10790" y="6540"/>
                    </a:lnTo>
                    <a:lnTo>
                      <a:pt x="10842" y="6313"/>
                    </a:lnTo>
                    <a:lnTo>
                      <a:pt x="10895" y="6086"/>
                    </a:lnTo>
                    <a:lnTo>
                      <a:pt x="10947" y="5858"/>
                    </a:lnTo>
                    <a:lnTo>
                      <a:pt x="10965" y="5631"/>
                    </a:lnTo>
                    <a:lnTo>
                      <a:pt x="10982" y="5386"/>
                    </a:lnTo>
                    <a:lnTo>
                      <a:pt x="11000" y="5141"/>
                    </a:lnTo>
                    <a:lnTo>
                      <a:pt x="1100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9"/>
              <p:cNvSpPr/>
              <p:nvPr/>
            </p:nvSpPr>
            <p:spPr>
              <a:xfrm>
                <a:off x="5026800" y="-320275"/>
                <a:ext cx="935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3988" extrusionOk="0">
                    <a:moveTo>
                      <a:pt x="420" y="0"/>
                    </a:moveTo>
                    <a:lnTo>
                      <a:pt x="367" y="333"/>
                    </a:lnTo>
                    <a:lnTo>
                      <a:pt x="280" y="647"/>
                    </a:lnTo>
                    <a:lnTo>
                      <a:pt x="157" y="962"/>
                    </a:lnTo>
                    <a:lnTo>
                      <a:pt x="0" y="1242"/>
                    </a:lnTo>
                    <a:lnTo>
                      <a:pt x="3235" y="3987"/>
                    </a:lnTo>
                    <a:lnTo>
                      <a:pt x="3497" y="3585"/>
                    </a:lnTo>
                    <a:lnTo>
                      <a:pt x="3742" y="3183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9"/>
              <p:cNvSpPr/>
              <p:nvPr/>
            </p:nvSpPr>
            <p:spPr>
              <a:xfrm>
                <a:off x="4288825" y="-337325"/>
                <a:ext cx="526825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21073" h="10703" extrusionOk="0">
                    <a:moveTo>
                      <a:pt x="21073" y="0"/>
                    </a:moveTo>
                    <a:lnTo>
                      <a:pt x="1" y="263"/>
                    </a:lnTo>
                    <a:lnTo>
                      <a:pt x="1" y="10702"/>
                    </a:lnTo>
                    <a:lnTo>
                      <a:pt x="20810" y="10702"/>
                    </a:lnTo>
                    <a:lnTo>
                      <a:pt x="210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9"/>
              <p:cNvSpPr/>
              <p:nvPr/>
            </p:nvSpPr>
            <p:spPr>
              <a:xfrm>
                <a:off x="4197450" y="-330775"/>
                <a:ext cx="91400" cy="2719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0878" extrusionOk="0">
                    <a:moveTo>
                      <a:pt x="1" y="1"/>
                    </a:moveTo>
                    <a:lnTo>
                      <a:pt x="753" y="10878"/>
                    </a:lnTo>
                    <a:lnTo>
                      <a:pt x="3656" y="10440"/>
                    </a:lnTo>
                    <a:lnTo>
                      <a:pt x="36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9"/>
              <p:cNvSpPr/>
              <p:nvPr/>
            </p:nvSpPr>
            <p:spPr>
              <a:xfrm>
                <a:off x="4306325" y="-303225"/>
                <a:ext cx="2107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8447" extrusionOk="0">
                    <a:moveTo>
                      <a:pt x="4005" y="0"/>
                    </a:moveTo>
                    <a:lnTo>
                      <a:pt x="3777" y="18"/>
                    </a:lnTo>
                    <a:lnTo>
                      <a:pt x="3567" y="53"/>
                    </a:lnTo>
                    <a:lnTo>
                      <a:pt x="3358" y="88"/>
                    </a:lnTo>
                    <a:lnTo>
                      <a:pt x="2955" y="193"/>
                    </a:lnTo>
                    <a:lnTo>
                      <a:pt x="2571" y="333"/>
                    </a:lnTo>
                    <a:lnTo>
                      <a:pt x="2203" y="507"/>
                    </a:lnTo>
                    <a:lnTo>
                      <a:pt x="1854" y="717"/>
                    </a:lnTo>
                    <a:lnTo>
                      <a:pt x="1521" y="962"/>
                    </a:lnTo>
                    <a:lnTo>
                      <a:pt x="1224" y="1242"/>
                    </a:lnTo>
                    <a:lnTo>
                      <a:pt x="962" y="1539"/>
                    </a:lnTo>
                    <a:lnTo>
                      <a:pt x="717" y="1854"/>
                    </a:lnTo>
                    <a:lnTo>
                      <a:pt x="507" y="2204"/>
                    </a:lnTo>
                    <a:lnTo>
                      <a:pt x="332" y="2571"/>
                    </a:lnTo>
                    <a:lnTo>
                      <a:pt x="175" y="2973"/>
                    </a:lnTo>
                    <a:lnTo>
                      <a:pt x="70" y="3375"/>
                    </a:lnTo>
                    <a:lnTo>
                      <a:pt x="35" y="3585"/>
                    </a:lnTo>
                    <a:lnTo>
                      <a:pt x="18" y="3795"/>
                    </a:lnTo>
                    <a:lnTo>
                      <a:pt x="0" y="4005"/>
                    </a:lnTo>
                    <a:lnTo>
                      <a:pt x="0" y="4215"/>
                    </a:lnTo>
                    <a:lnTo>
                      <a:pt x="0" y="4442"/>
                    </a:lnTo>
                    <a:lnTo>
                      <a:pt x="18" y="4652"/>
                    </a:lnTo>
                    <a:lnTo>
                      <a:pt x="35" y="4862"/>
                    </a:lnTo>
                    <a:lnTo>
                      <a:pt x="70" y="5072"/>
                    </a:lnTo>
                    <a:lnTo>
                      <a:pt x="175" y="5474"/>
                    </a:lnTo>
                    <a:lnTo>
                      <a:pt x="332" y="5859"/>
                    </a:lnTo>
                    <a:lnTo>
                      <a:pt x="507" y="6226"/>
                    </a:lnTo>
                    <a:lnTo>
                      <a:pt x="717" y="6575"/>
                    </a:lnTo>
                    <a:lnTo>
                      <a:pt x="962" y="6908"/>
                    </a:lnTo>
                    <a:lnTo>
                      <a:pt x="1224" y="7205"/>
                    </a:lnTo>
                    <a:lnTo>
                      <a:pt x="1521" y="7485"/>
                    </a:lnTo>
                    <a:lnTo>
                      <a:pt x="1854" y="7730"/>
                    </a:lnTo>
                    <a:lnTo>
                      <a:pt x="2203" y="7940"/>
                    </a:lnTo>
                    <a:lnTo>
                      <a:pt x="2571" y="8114"/>
                    </a:lnTo>
                    <a:lnTo>
                      <a:pt x="2955" y="8254"/>
                    </a:lnTo>
                    <a:lnTo>
                      <a:pt x="3358" y="8359"/>
                    </a:lnTo>
                    <a:lnTo>
                      <a:pt x="3567" y="8394"/>
                    </a:lnTo>
                    <a:lnTo>
                      <a:pt x="3777" y="8429"/>
                    </a:lnTo>
                    <a:lnTo>
                      <a:pt x="4005" y="8429"/>
                    </a:lnTo>
                    <a:lnTo>
                      <a:pt x="4215" y="8447"/>
                    </a:lnTo>
                    <a:lnTo>
                      <a:pt x="4424" y="8429"/>
                    </a:lnTo>
                    <a:lnTo>
                      <a:pt x="4652" y="8429"/>
                    </a:lnTo>
                    <a:lnTo>
                      <a:pt x="4862" y="8394"/>
                    </a:lnTo>
                    <a:lnTo>
                      <a:pt x="5071" y="8359"/>
                    </a:lnTo>
                    <a:lnTo>
                      <a:pt x="5474" y="8254"/>
                    </a:lnTo>
                    <a:lnTo>
                      <a:pt x="5858" y="8114"/>
                    </a:lnTo>
                    <a:lnTo>
                      <a:pt x="6226" y="7940"/>
                    </a:lnTo>
                    <a:lnTo>
                      <a:pt x="6575" y="7730"/>
                    </a:lnTo>
                    <a:lnTo>
                      <a:pt x="6908" y="7485"/>
                    </a:lnTo>
                    <a:lnTo>
                      <a:pt x="7205" y="7205"/>
                    </a:lnTo>
                    <a:lnTo>
                      <a:pt x="7467" y="6908"/>
                    </a:lnTo>
                    <a:lnTo>
                      <a:pt x="7712" y="6575"/>
                    </a:lnTo>
                    <a:lnTo>
                      <a:pt x="7922" y="6226"/>
                    </a:lnTo>
                    <a:lnTo>
                      <a:pt x="8097" y="5859"/>
                    </a:lnTo>
                    <a:lnTo>
                      <a:pt x="8254" y="5474"/>
                    </a:lnTo>
                    <a:lnTo>
                      <a:pt x="8341" y="5072"/>
                    </a:lnTo>
                    <a:lnTo>
                      <a:pt x="8394" y="4862"/>
                    </a:lnTo>
                    <a:lnTo>
                      <a:pt x="8411" y="4652"/>
                    </a:lnTo>
                    <a:lnTo>
                      <a:pt x="8429" y="4442"/>
                    </a:lnTo>
                    <a:lnTo>
                      <a:pt x="8429" y="4215"/>
                    </a:lnTo>
                    <a:lnTo>
                      <a:pt x="8429" y="4005"/>
                    </a:lnTo>
                    <a:lnTo>
                      <a:pt x="8411" y="3795"/>
                    </a:lnTo>
                    <a:lnTo>
                      <a:pt x="8394" y="3585"/>
                    </a:lnTo>
                    <a:lnTo>
                      <a:pt x="8341" y="3375"/>
                    </a:lnTo>
                    <a:lnTo>
                      <a:pt x="8254" y="2973"/>
                    </a:lnTo>
                    <a:lnTo>
                      <a:pt x="8097" y="2571"/>
                    </a:lnTo>
                    <a:lnTo>
                      <a:pt x="7922" y="2204"/>
                    </a:lnTo>
                    <a:lnTo>
                      <a:pt x="7712" y="1854"/>
                    </a:lnTo>
                    <a:lnTo>
                      <a:pt x="7467" y="1539"/>
                    </a:lnTo>
                    <a:lnTo>
                      <a:pt x="7205" y="1242"/>
                    </a:lnTo>
                    <a:lnTo>
                      <a:pt x="6908" y="962"/>
                    </a:lnTo>
                    <a:lnTo>
                      <a:pt x="6575" y="717"/>
                    </a:lnTo>
                    <a:lnTo>
                      <a:pt x="6226" y="507"/>
                    </a:lnTo>
                    <a:lnTo>
                      <a:pt x="5858" y="333"/>
                    </a:lnTo>
                    <a:lnTo>
                      <a:pt x="5474" y="193"/>
                    </a:lnTo>
                    <a:lnTo>
                      <a:pt x="5071" y="88"/>
                    </a:lnTo>
                    <a:lnTo>
                      <a:pt x="4862" y="53"/>
                    </a:lnTo>
                    <a:lnTo>
                      <a:pt x="4652" y="18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9"/>
              <p:cNvSpPr/>
              <p:nvPr/>
            </p:nvSpPr>
            <p:spPr>
              <a:xfrm>
                <a:off x="4417800" y="-303225"/>
                <a:ext cx="111500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8447" extrusionOk="0">
                    <a:moveTo>
                      <a:pt x="245" y="0"/>
                    </a:moveTo>
                    <a:lnTo>
                      <a:pt x="0" y="18"/>
                    </a:lnTo>
                    <a:lnTo>
                      <a:pt x="403" y="53"/>
                    </a:lnTo>
                    <a:lnTo>
                      <a:pt x="805" y="140"/>
                    </a:lnTo>
                    <a:lnTo>
                      <a:pt x="1189" y="263"/>
                    </a:lnTo>
                    <a:lnTo>
                      <a:pt x="1557" y="402"/>
                    </a:lnTo>
                    <a:lnTo>
                      <a:pt x="1906" y="595"/>
                    </a:lnTo>
                    <a:lnTo>
                      <a:pt x="2239" y="805"/>
                    </a:lnTo>
                    <a:lnTo>
                      <a:pt x="2536" y="1050"/>
                    </a:lnTo>
                    <a:lnTo>
                      <a:pt x="2816" y="1329"/>
                    </a:lnTo>
                    <a:lnTo>
                      <a:pt x="3078" y="1609"/>
                    </a:lnTo>
                    <a:lnTo>
                      <a:pt x="3305" y="1941"/>
                    </a:lnTo>
                    <a:lnTo>
                      <a:pt x="3498" y="2274"/>
                    </a:lnTo>
                    <a:lnTo>
                      <a:pt x="3673" y="2641"/>
                    </a:lnTo>
                    <a:lnTo>
                      <a:pt x="3795" y="3008"/>
                    </a:lnTo>
                    <a:lnTo>
                      <a:pt x="3900" y="3393"/>
                    </a:lnTo>
                    <a:lnTo>
                      <a:pt x="3952" y="3813"/>
                    </a:lnTo>
                    <a:lnTo>
                      <a:pt x="3970" y="4215"/>
                    </a:lnTo>
                    <a:lnTo>
                      <a:pt x="3952" y="4634"/>
                    </a:lnTo>
                    <a:lnTo>
                      <a:pt x="3900" y="5037"/>
                    </a:lnTo>
                    <a:lnTo>
                      <a:pt x="3795" y="5439"/>
                    </a:lnTo>
                    <a:lnTo>
                      <a:pt x="3673" y="5806"/>
                    </a:lnTo>
                    <a:lnTo>
                      <a:pt x="3498" y="6173"/>
                    </a:lnTo>
                    <a:lnTo>
                      <a:pt x="3305" y="6506"/>
                    </a:lnTo>
                    <a:lnTo>
                      <a:pt x="3078" y="6820"/>
                    </a:lnTo>
                    <a:lnTo>
                      <a:pt x="2816" y="7118"/>
                    </a:lnTo>
                    <a:lnTo>
                      <a:pt x="2536" y="7397"/>
                    </a:lnTo>
                    <a:lnTo>
                      <a:pt x="2239" y="7642"/>
                    </a:lnTo>
                    <a:lnTo>
                      <a:pt x="1906" y="7852"/>
                    </a:lnTo>
                    <a:lnTo>
                      <a:pt x="1557" y="8027"/>
                    </a:lnTo>
                    <a:lnTo>
                      <a:pt x="1189" y="8184"/>
                    </a:lnTo>
                    <a:lnTo>
                      <a:pt x="805" y="8307"/>
                    </a:lnTo>
                    <a:lnTo>
                      <a:pt x="403" y="8394"/>
                    </a:lnTo>
                    <a:lnTo>
                      <a:pt x="0" y="8429"/>
                    </a:lnTo>
                    <a:lnTo>
                      <a:pt x="245" y="8447"/>
                    </a:lnTo>
                    <a:lnTo>
                      <a:pt x="455" y="8429"/>
                    </a:lnTo>
                    <a:lnTo>
                      <a:pt x="682" y="8429"/>
                    </a:lnTo>
                    <a:lnTo>
                      <a:pt x="892" y="8394"/>
                    </a:lnTo>
                    <a:lnTo>
                      <a:pt x="1102" y="8359"/>
                    </a:lnTo>
                    <a:lnTo>
                      <a:pt x="1504" y="8254"/>
                    </a:lnTo>
                    <a:lnTo>
                      <a:pt x="1889" y="8114"/>
                    </a:lnTo>
                    <a:lnTo>
                      <a:pt x="2256" y="7940"/>
                    </a:lnTo>
                    <a:lnTo>
                      <a:pt x="2606" y="7730"/>
                    </a:lnTo>
                    <a:lnTo>
                      <a:pt x="2938" y="7485"/>
                    </a:lnTo>
                    <a:lnTo>
                      <a:pt x="3235" y="7205"/>
                    </a:lnTo>
                    <a:lnTo>
                      <a:pt x="3498" y="6908"/>
                    </a:lnTo>
                    <a:lnTo>
                      <a:pt x="3743" y="6575"/>
                    </a:lnTo>
                    <a:lnTo>
                      <a:pt x="3952" y="6226"/>
                    </a:lnTo>
                    <a:lnTo>
                      <a:pt x="4127" y="5859"/>
                    </a:lnTo>
                    <a:lnTo>
                      <a:pt x="4285" y="5474"/>
                    </a:lnTo>
                    <a:lnTo>
                      <a:pt x="4390" y="5072"/>
                    </a:lnTo>
                    <a:lnTo>
                      <a:pt x="4425" y="4862"/>
                    </a:lnTo>
                    <a:lnTo>
                      <a:pt x="4442" y="4652"/>
                    </a:lnTo>
                    <a:lnTo>
                      <a:pt x="4460" y="4442"/>
                    </a:lnTo>
                    <a:lnTo>
                      <a:pt x="4460" y="4215"/>
                    </a:lnTo>
                    <a:lnTo>
                      <a:pt x="4460" y="4005"/>
                    </a:lnTo>
                    <a:lnTo>
                      <a:pt x="4442" y="3795"/>
                    </a:lnTo>
                    <a:lnTo>
                      <a:pt x="4425" y="3585"/>
                    </a:lnTo>
                    <a:lnTo>
                      <a:pt x="4390" y="3375"/>
                    </a:lnTo>
                    <a:lnTo>
                      <a:pt x="4285" y="2973"/>
                    </a:lnTo>
                    <a:lnTo>
                      <a:pt x="4127" y="2571"/>
                    </a:lnTo>
                    <a:lnTo>
                      <a:pt x="3952" y="2204"/>
                    </a:lnTo>
                    <a:lnTo>
                      <a:pt x="3743" y="1854"/>
                    </a:lnTo>
                    <a:lnTo>
                      <a:pt x="3498" y="1539"/>
                    </a:lnTo>
                    <a:lnTo>
                      <a:pt x="3235" y="1242"/>
                    </a:lnTo>
                    <a:lnTo>
                      <a:pt x="2938" y="962"/>
                    </a:lnTo>
                    <a:lnTo>
                      <a:pt x="2606" y="717"/>
                    </a:lnTo>
                    <a:lnTo>
                      <a:pt x="2256" y="507"/>
                    </a:lnTo>
                    <a:lnTo>
                      <a:pt x="1889" y="333"/>
                    </a:lnTo>
                    <a:lnTo>
                      <a:pt x="1504" y="193"/>
                    </a:lnTo>
                    <a:lnTo>
                      <a:pt x="1102" y="88"/>
                    </a:lnTo>
                    <a:lnTo>
                      <a:pt x="892" y="53"/>
                    </a:lnTo>
                    <a:lnTo>
                      <a:pt x="682" y="18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9"/>
              <p:cNvSpPr/>
              <p:nvPr/>
            </p:nvSpPr>
            <p:spPr>
              <a:xfrm>
                <a:off x="4395500" y="-223675"/>
                <a:ext cx="51600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065" extrusionOk="0">
                    <a:moveTo>
                      <a:pt x="1032" y="1"/>
                    </a:moveTo>
                    <a:lnTo>
                      <a:pt x="927" y="18"/>
                    </a:lnTo>
                    <a:lnTo>
                      <a:pt x="840" y="36"/>
                    </a:lnTo>
                    <a:lnTo>
                      <a:pt x="630" y="88"/>
                    </a:lnTo>
                    <a:lnTo>
                      <a:pt x="455" y="193"/>
                    </a:lnTo>
                    <a:lnTo>
                      <a:pt x="315" y="316"/>
                    </a:lnTo>
                    <a:lnTo>
                      <a:pt x="193" y="456"/>
                    </a:lnTo>
                    <a:lnTo>
                      <a:pt x="88" y="631"/>
                    </a:lnTo>
                    <a:lnTo>
                      <a:pt x="35" y="840"/>
                    </a:lnTo>
                    <a:lnTo>
                      <a:pt x="18" y="928"/>
                    </a:lnTo>
                    <a:lnTo>
                      <a:pt x="0" y="1033"/>
                    </a:lnTo>
                    <a:lnTo>
                      <a:pt x="18" y="1138"/>
                    </a:lnTo>
                    <a:lnTo>
                      <a:pt x="35" y="1243"/>
                    </a:lnTo>
                    <a:lnTo>
                      <a:pt x="88" y="1435"/>
                    </a:lnTo>
                    <a:lnTo>
                      <a:pt x="193" y="1610"/>
                    </a:lnTo>
                    <a:lnTo>
                      <a:pt x="315" y="1767"/>
                    </a:lnTo>
                    <a:lnTo>
                      <a:pt x="455" y="1890"/>
                    </a:lnTo>
                    <a:lnTo>
                      <a:pt x="630" y="1995"/>
                    </a:lnTo>
                    <a:lnTo>
                      <a:pt x="840" y="2047"/>
                    </a:lnTo>
                    <a:lnTo>
                      <a:pt x="927" y="2064"/>
                    </a:lnTo>
                    <a:lnTo>
                      <a:pt x="1137" y="2064"/>
                    </a:lnTo>
                    <a:lnTo>
                      <a:pt x="1242" y="2047"/>
                    </a:lnTo>
                    <a:lnTo>
                      <a:pt x="1434" y="1995"/>
                    </a:lnTo>
                    <a:lnTo>
                      <a:pt x="1609" y="1890"/>
                    </a:lnTo>
                    <a:lnTo>
                      <a:pt x="1767" y="1767"/>
                    </a:lnTo>
                    <a:lnTo>
                      <a:pt x="1889" y="1610"/>
                    </a:lnTo>
                    <a:lnTo>
                      <a:pt x="1994" y="1435"/>
                    </a:lnTo>
                    <a:lnTo>
                      <a:pt x="2046" y="1243"/>
                    </a:lnTo>
                    <a:lnTo>
                      <a:pt x="2064" y="1138"/>
                    </a:lnTo>
                    <a:lnTo>
                      <a:pt x="2064" y="1033"/>
                    </a:lnTo>
                    <a:lnTo>
                      <a:pt x="2064" y="928"/>
                    </a:lnTo>
                    <a:lnTo>
                      <a:pt x="2046" y="840"/>
                    </a:lnTo>
                    <a:lnTo>
                      <a:pt x="1994" y="631"/>
                    </a:lnTo>
                    <a:lnTo>
                      <a:pt x="1889" y="456"/>
                    </a:lnTo>
                    <a:lnTo>
                      <a:pt x="1767" y="316"/>
                    </a:lnTo>
                    <a:lnTo>
                      <a:pt x="1609" y="193"/>
                    </a:lnTo>
                    <a:lnTo>
                      <a:pt x="1434" y="88"/>
                    </a:lnTo>
                    <a:lnTo>
                      <a:pt x="1242" y="36"/>
                    </a:lnTo>
                    <a:lnTo>
                      <a:pt x="1137" y="18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9"/>
              <p:cNvSpPr/>
              <p:nvPr/>
            </p:nvSpPr>
            <p:spPr>
              <a:xfrm>
                <a:off x="4404250" y="-220175"/>
                <a:ext cx="389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558" extrusionOk="0">
                    <a:moveTo>
                      <a:pt x="770" y="1"/>
                    </a:moveTo>
                    <a:lnTo>
                      <a:pt x="612" y="18"/>
                    </a:lnTo>
                    <a:lnTo>
                      <a:pt x="472" y="71"/>
                    </a:lnTo>
                    <a:lnTo>
                      <a:pt x="332" y="141"/>
                    </a:lnTo>
                    <a:lnTo>
                      <a:pt x="228" y="228"/>
                    </a:lnTo>
                    <a:lnTo>
                      <a:pt x="123" y="351"/>
                    </a:lnTo>
                    <a:lnTo>
                      <a:pt x="53" y="491"/>
                    </a:lnTo>
                    <a:lnTo>
                      <a:pt x="18" y="630"/>
                    </a:lnTo>
                    <a:lnTo>
                      <a:pt x="0" y="788"/>
                    </a:lnTo>
                    <a:lnTo>
                      <a:pt x="18" y="945"/>
                    </a:lnTo>
                    <a:lnTo>
                      <a:pt x="53" y="1085"/>
                    </a:lnTo>
                    <a:lnTo>
                      <a:pt x="123" y="1225"/>
                    </a:lnTo>
                    <a:lnTo>
                      <a:pt x="228" y="1330"/>
                    </a:lnTo>
                    <a:lnTo>
                      <a:pt x="332" y="1435"/>
                    </a:lnTo>
                    <a:lnTo>
                      <a:pt x="472" y="1505"/>
                    </a:lnTo>
                    <a:lnTo>
                      <a:pt x="612" y="1540"/>
                    </a:lnTo>
                    <a:lnTo>
                      <a:pt x="770" y="1557"/>
                    </a:lnTo>
                    <a:lnTo>
                      <a:pt x="927" y="1540"/>
                    </a:lnTo>
                    <a:lnTo>
                      <a:pt x="1067" y="1505"/>
                    </a:lnTo>
                    <a:lnTo>
                      <a:pt x="1207" y="1435"/>
                    </a:lnTo>
                    <a:lnTo>
                      <a:pt x="1329" y="1330"/>
                    </a:lnTo>
                    <a:lnTo>
                      <a:pt x="1417" y="1225"/>
                    </a:lnTo>
                    <a:lnTo>
                      <a:pt x="1487" y="1085"/>
                    </a:lnTo>
                    <a:lnTo>
                      <a:pt x="1539" y="945"/>
                    </a:lnTo>
                    <a:lnTo>
                      <a:pt x="1557" y="788"/>
                    </a:lnTo>
                    <a:lnTo>
                      <a:pt x="1539" y="630"/>
                    </a:lnTo>
                    <a:lnTo>
                      <a:pt x="1487" y="491"/>
                    </a:lnTo>
                    <a:lnTo>
                      <a:pt x="1417" y="351"/>
                    </a:lnTo>
                    <a:lnTo>
                      <a:pt x="1329" y="228"/>
                    </a:lnTo>
                    <a:lnTo>
                      <a:pt x="1207" y="141"/>
                    </a:lnTo>
                    <a:lnTo>
                      <a:pt x="1067" y="71"/>
                    </a:lnTo>
                    <a:lnTo>
                      <a:pt x="927" y="18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9"/>
              <p:cNvSpPr/>
              <p:nvPr/>
            </p:nvSpPr>
            <p:spPr>
              <a:xfrm>
                <a:off x="4397250" y="-297550"/>
                <a:ext cx="485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91" extrusionOk="0">
                    <a:moveTo>
                      <a:pt x="595" y="1"/>
                    </a:moveTo>
                    <a:lnTo>
                      <a:pt x="420" y="18"/>
                    </a:lnTo>
                    <a:lnTo>
                      <a:pt x="280" y="53"/>
                    </a:lnTo>
                    <a:lnTo>
                      <a:pt x="158" y="106"/>
                    </a:lnTo>
                    <a:lnTo>
                      <a:pt x="105" y="141"/>
                    </a:lnTo>
                    <a:lnTo>
                      <a:pt x="70" y="193"/>
                    </a:lnTo>
                    <a:lnTo>
                      <a:pt x="35" y="245"/>
                    </a:lnTo>
                    <a:lnTo>
                      <a:pt x="18" y="315"/>
                    </a:lnTo>
                    <a:lnTo>
                      <a:pt x="0" y="403"/>
                    </a:lnTo>
                    <a:lnTo>
                      <a:pt x="0" y="490"/>
                    </a:lnTo>
                    <a:lnTo>
                      <a:pt x="18" y="753"/>
                    </a:lnTo>
                    <a:lnTo>
                      <a:pt x="70" y="1102"/>
                    </a:lnTo>
                    <a:lnTo>
                      <a:pt x="158" y="1522"/>
                    </a:lnTo>
                    <a:lnTo>
                      <a:pt x="280" y="1942"/>
                    </a:lnTo>
                    <a:lnTo>
                      <a:pt x="420" y="2344"/>
                    </a:lnTo>
                    <a:lnTo>
                      <a:pt x="508" y="2519"/>
                    </a:lnTo>
                    <a:lnTo>
                      <a:pt x="595" y="2676"/>
                    </a:lnTo>
                    <a:lnTo>
                      <a:pt x="682" y="2799"/>
                    </a:lnTo>
                    <a:lnTo>
                      <a:pt x="770" y="2904"/>
                    </a:lnTo>
                    <a:lnTo>
                      <a:pt x="875" y="2973"/>
                    </a:lnTo>
                    <a:lnTo>
                      <a:pt x="927" y="2973"/>
                    </a:lnTo>
                    <a:lnTo>
                      <a:pt x="962" y="2991"/>
                    </a:lnTo>
                    <a:lnTo>
                      <a:pt x="1015" y="2973"/>
                    </a:lnTo>
                    <a:lnTo>
                      <a:pt x="1067" y="2973"/>
                    </a:lnTo>
                    <a:lnTo>
                      <a:pt x="1172" y="2904"/>
                    </a:lnTo>
                    <a:lnTo>
                      <a:pt x="1260" y="2799"/>
                    </a:lnTo>
                    <a:lnTo>
                      <a:pt x="1347" y="2676"/>
                    </a:lnTo>
                    <a:lnTo>
                      <a:pt x="1434" y="2519"/>
                    </a:lnTo>
                    <a:lnTo>
                      <a:pt x="1522" y="2344"/>
                    </a:lnTo>
                    <a:lnTo>
                      <a:pt x="1662" y="1942"/>
                    </a:lnTo>
                    <a:lnTo>
                      <a:pt x="1784" y="1522"/>
                    </a:lnTo>
                    <a:lnTo>
                      <a:pt x="1872" y="1102"/>
                    </a:lnTo>
                    <a:lnTo>
                      <a:pt x="1924" y="753"/>
                    </a:lnTo>
                    <a:lnTo>
                      <a:pt x="1942" y="490"/>
                    </a:lnTo>
                    <a:lnTo>
                      <a:pt x="1942" y="403"/>
                    </a:lnTo>
                    <a:lnTo>
                      <a:pt x="1924" y="315"/>
                    </a:lnTo>
                    <a:lnTo>
                      <a:pt x="1907" y="245"/>
                    </a:lnTo>
                    <a:lnTo>
                      <a:pt x="1872" y="193"/>
                    </a:lnTo>
                    <a:lnTo>
                      <a:pt x="1819" y="141"/>
                    </a:lnTo>
                    <a:lnTo>
                      <a:pt x="1784" y="106"/>
                    </a:lnTo>
                    <a:lnTo>
                      <a:pt x="1662" y="53"/>
                    </a:lnTo>
                    <a:lnTo>
                      <a:pt x="1522" y="18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9"/>
              <p:cNvSpPr/>
              <p:nvPr/>
            </p:nvSpPr>
            <p:spPr>
              <a:xfrm>
                <a:off x="4397250" y="-173400"/>
                <a:ext cx="48550" cy="7435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74" extrusionOk="0">
                    <a:moveTo>
                      <a:pt x="927" y="1"/>
                    </a:moveTo>
                    <a:lnTo>
                      <a:pt x="875" y="18"/>
                    </a:lnTo>
                    <a:lnTo>
                      <a:pt x="770" y="88"/>
                    </a:lnTo>
                    <a:lnTo>
                      <a:pt x="682" y="176"/>
                    </a:lnTo>
                    <a:lnTo>
                      <a:pt x="595" y="316"/>
                    </a:lnTo>
                    <a:lnTo>
                      <a:pt x="508" y="473"/>
                    </a:lnTo>
                    <a:lnTo>
                      <a:pt x="420" y="648"/>
                    </a:lnTo>
                    <a:lnTo>
                      <a:pt x="280" y="1050"/>
                    </a:lnTo>
                    <a:lnTo>
                      <a:pt x="158" y="1470"/>
                    </a:lnTo>
                    <a:lnTo>
                      <a:pt x="70" y="1872"/>
                    </a:lnTo>
                    <a:lnTo>
                      <a:pt x="18" y="2222"/>
                    </a:lnTo>
                    <a:lnTo>
                      <a:pt x="0" y="2484"/>
                    </a:lnTo>
                    <a:lnTo>
                      <a:pt x="0" y="2589"/>
                    </a:lnTo>
                    <a:lnTo>
                      <a:pt x="18" y="2659"/>
                    </a:lnTo>
                    <a:lnTo>
                      <a:pt x="35" y="2729"/>
                    </a:lnTo>
                    <a:lnTo>
                      <a:pt x="70" y="2799"/>
                    </a:lnTo>
                    <a:lnTo>
                      <a:pt x="105" y="2834"/>
                    </a:lnTo>
                    <a:lnTo>
                      <a:pt x="158" y="2886"/>
                    </a:lnTo>
                    <a:lnTo>
                      <a:pt x="280" y="2939"/>
                    </a:lnTo>
                    <a:lnTo>
                      <a:pt x="420" y="2956"/>
                    </a:lnTo>
                    <a:lnTo>
                      <a:pt x="595" y="2974"/>
                    </a:lnTo>
                    <a:lnTo>
                      <a:pt x="1347" y="2974"/>
                    </a:lnTo>
                    <a:lnTo>
                      <a:pt x="1522" y="2956"/>
                    </a:lnTo>
                    <a:lnTo>
                      <a:pt x="1662" y="2939"/>
                    </a:lnTo>
                    <a:lnTo>
                      <a:pt x="1784" y="2886"/>
                    </a:lnTo>
                    <a:lnTo>
                      <a:pt x="1819" y="2834"/>
                    </a:lnTo>
                    <a:lnTo>
                      <a:pt x="1872" y="2799"/>
                    </a:lnTo>
                    <a:lnTo>
                      <a:pt x="1907" y="2729"/>
                    </a:lnTo>
                    <a:lnTo>
                      <a:pt x="1924" y="2659"/>
                    </a:lnTo>
                    <a:lnTo>
                      <a:pt x="1942" y="2589"/>
                    </a:lnTo>
                    <a:lnTo>
                      <a:pt x="1942" y="2484"/>
                    </a:lnTo>
                    <a:lnTo>
                      <a:pt x="1924" y="2222"/>
                    </a:lnTo>
                    <a:lnTo>
                      <a:pt x="1872" y="1872"/>
                    </a:lnTo>
                    <a:lnTo>
                      <a:pt x="1784" y="1470"/>
                    </a:lnTo>
                    <a:lnTo>
                      <a:pt x="1662" y="1050"/>
                    </a:lnTo>
                    <a:lnTo>
                      <a:pt x="1522" y="648"/>
                    </a:lnTo>
                    <a:lnTo>
                      <a:pt x="1434" y="473"/>
                    </a:lnTo>
                    <a:lnTo>
                      <a:pt x="1347" y="316"/>
                    </a:lnTo>
                    <a:lnTo>
                      <a:pt x="1260" y="176"/>
                    </a:lnTo>
                    <a:lnTo>
                      <a:pt x="1172" y="88"/>
                    </a:lnTo>
                    <a:lnTo>
                      <a:pt x="1067" y="18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9"/>
              <p:cNvSpPr/>
              <p:nvPr/>
            </p:nvSpPr>
            <p:spPr>
              <a:xfrm>
                <a:off x="4446200" y="-222350"/>
                <a:ext cx="7435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942" extrusionOk="0">
                    <a:moveTo>
                      <a:pt x="2484" y="0"/>
                    </a:moveTo>
                    <a:lnTo>
                      <a:pt x="2239" y="18"/>
                    </a:lnTo>
                    <a:lnTo>
                      <a:pt x="1872" y="70"/>
                    </a:lnTo>
                    <a:lnTo>
                      <a:pt x="1470" y="158"/>
                    </a:lnTo>
                    <a:lnTo>
                      <a:pt x="1050" y="280"/>
                    </a:lnTo>
                    <a:lnTo>
                      <a:pt x="648" y="420"/>
                    </a:lnTo>
                    <a:lnTo>
                      <a:pt x="473" y="508"/>
                    </a:lnTo>
                    <a:lnTo>
                      <a:pt x="316" y="595"/>
                    </a:lnTo>
                    <a:lnTo>
                      <a:pt x="176" y="682"/>
                    </a:lnTo>
                    <a:lnTo>
                      <a:pt x="88" y="770"/>
                    </a:lnTo>
                    <a:lnTo>
                      <a:pt x="18" y="875"/>
                    </a:lnTo>
                    <a:lnTo>
                      <a:pt x="1" y="910"/>
                    </a:lnTo>
                    <a:lnTo>
                      <a:pt x="1" y="962"/>
                    </a:lnTo>
                    <a:lnTo>
                      <a:pt x="1" y="1015"/>
                    </a:lnTo>
                    <a:lnTo>
                      <a:pt x="18" y="1067"/>
                    </a:lnTo>
                    <a:lnTo>
                      <a:pt x="88" y="1172"/>
                    </a:lnTo>
                    <a:lnTo>
                      <a:pt x="176" y="1260"/>
                    </a:lnTo>
                    <a:lnTo>
                      <a:pt x="316" y="1347"/>
                    </a:lnTo>
                    <a:lnTo>
                      <a:pt x="473" y="1434"/>
                    </a:lnTo>
                    <a:lnTo>
                      <a:pt x="648" y="1504"/>
                    </a:lnTo>
                    <a:lnTo>
                      <a:pt x="1050" y="1662"/>
                    </a:lnTo>
                    <a:lnTo>
                      <a:pt x="1470" y="1767"/>
                    </a:lnTo>
                    <a:lnTo>
                      <a:pt x="1872" y="1872"/>
                    </a:lnTo>
                    <a:lnTo>
                      <a:pt x="2239" y="1924"/>
                    </a:lnTo>
                    <a:lnTo>
                      <a:pt x="2484" y="1942"/>
                    </a:lnTo>
                    <a:lnTo>
                      <a:pt x="2589" y="1942"/>
                    </a:lnTo>
                    <a:lnTo>
                      <a:pt x="2659" y="1924"/>
                    </a:lnTo>
                    <a:lnTo>
                      <a:pt x="2729" y="1889"/>
                    </a:lnTo>
                    <a:lnTo>
                      <a:pt x="2799" y="1872"/>
                    </a:lnTo>
                    <a:lnTo>
                      <a:pt x="2851" y="1819"/>
                    </a:lnTo>
                    <a:lnTo>
                      <a:pt x="2886" y="1767"/>
                    </a:lnTo>
                    <a:lnTo>
                      <a:pt x="2939" y="1662"/>
                    </a:lnTo>
                    <a:lnTo>
                      <a:pt x="2974" y="1504"/>
                    </a:lnTo>
                    <a:lnTo>
                      <a:pt x="2974" y="1347"/>
                    </a:lnTo>
                    <a:lnTo>
                      <a:pt x="2974" y="962"/>
                    </a:lnTo>
                    <a:lnTo>
                      <a:pt x="2974" y="595"/>
                    </a:lnTo>
                    <a:lnTo>
                      <a:pt x="2974" y="420"/>
                    </a:lnTo>
                    <a:lnTo>
                      <a:pt x="2939" y="280"/>
                    </a:lnTo>
                    <a:lnTo>
                      <a:pt x="2886" y="158"/>
                    </a:lnTo>
                    <a:lnTo>
                      <a:pt x="2851" y="105"/>
                    </a:lnTo>
                    <a:lnTo>
                      <a:pt x="2799" y="70"/>
                    </a:lnTo>
                    <a:lnTo>
                      <a:pt x="2729" y="35"/>
                    </a:lnTo>
                    <a:lnTo>
                      <a:pt x="2659" y="18"/>
                    </a:lnTo>
                    <a:lnTo>
                      <a:pt x="25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9"/>
              <p:cNvSpPr/>
              <p:nvPr/>
            </p:nvSpPr>
            <p:spPr>
              <a:xfrm>
                <a:off x="4322500" y="-222350"/>
                <a:ext cx="743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942" extrusionOk="0">
                    <a:moveTo>
                      <a:pt x="385" y="0"/>
                    </a:moveTo>
                    <a:lnTo>
                      <a:pt x="297" y="18"/>
                    </a:lnTo>
                    <a:lnTo>
                      <a:pt x="227" y="35"/>
                    </a:lnTo>
                    <a:lnTo>
                      <a:pt x="175" y="70"/>
                    </a:lnTo>
                    <a:lnTo>
                      <a:pt x="123" y="105"/>
                    </a:lnTo>
                    <a:lnTo>
                      <a:pt x="88" y="158"/>
                    </a:lnTo>
                    <a:lnTo>
                      <a:pt x="35" y="280"/>
                    </a:lnTo>
                    <a:lnTo>
                      <a:pt x="0" y="420"/>
                    </a:lnTo>
                    <a:lnTo>
                      <a:pt x="0" y="595"/>
                    </a:lnTo>
                    <a:lnTo>
                      <a:pt x="0" y="962"/>
                    </a:lnTo>
                    <a:lnTo>
                      <a:pt x="0" y="1347"/>
                    </a:lnTo>
                    <a:lnTo>
                      <a:pt x="0" y="1504"/>
                    </a:lnTo>
                    <a:lnTo>
                      <a:pt x="35" y="1662"/>
                    </a:lnTo>
                    <a:lnTo>
                      <a:pt x="88" y="1767"/>
                    </a:lnTo>
                    <a:lnTo>
                      <a:pt x="123" y="1819"/>
                    </a:lnTo>
                    <a:lnTo>
                      <a:pt x="175" y="1872"/>
                    </a:lnTo>
                    <a:lnTo>
                      <a:pt x="227" y="1889"/>
                    </a:lnTo>
                    <a:lnTo>
                      <a:pt x="297" y="1924"/>
                    </a:lnTo>
                    <a:lnTo>
                      <a:pt x="385" y="1942"/>
                    </a:lnTo>
                    <a:lnTo>
                      <a:pt x="472" y="1942"/>
                    </a:lnTo>
                    <a:lnTo>
                      <a:pt x="735" y="1924"/>
                    </a:lnTo>
                    <a:lnTo>
                      <a:pt x="1102" y="1872"/>
                    </a:lnTo>
                    <a:lnTo>
                      <a:pt x="1504" y="1767"/>
                    </a:lnTo>
                    <a:lnTo>
                      <a:pt x="1924" y="1662"/>
                    </a:lnTo>
                    <a:lnTo>
                      <a:pt x="2326" y="1504"/>
                    </a:lnTo>
                    <a:lnTo>
                      <a:pt x="2501" y="1434"/>
                    </a:lnTo>
                    <a:lnTo>
                      <a:pt x="2658" y="1347"/>
                    </a:lnTo>
                    <a:lnTo>
                      <a:pt x="2781" y="1260"/>
                    </a:lnTo>
                    <a:lnTo>
                      <a:pt x="2885" y="1172"/>
                    </a:lnTo>
                    <a:lnTo>
                      <a:pt x="2955" y="1067"/>
                    </a:lnTo>
                    <a:lnTo>
                      <a:pt x="2973" y="1015"/>
                    </a:lnTo>
                    <a:lnTo>
                      <a:pt x="2973" y="962"/>
                    </a:lnTo>
                    <a:lnTo>
                      <a:pt x="2973" y="910"/>
                    </a:lnTo>
                    <a:lnTo>
                      <a:pt x="2955" y="875"/>
                    </a:lnTo>
                    <a:lnTo>
                      <a:pt x="2885" y="770"/>
                    </a:lnTo>
                    <a:lnTo>
                      <a:pt x="2781" y="682"/>
                    </a:lnTo>
                    <a:lnTo>
                      <a:pt x="2658" y="595"/>
                    </a:lnTo>
                    <a:lnTo>
                      <a:pt x="2501" y="508"/>
                    </a:lnTo>
                    <a:lnTo>
                      <a:pt x="2326" y="420"/>
                    </a:lnTo>
                    <a:lnTo>
                      <a:pt x="1924" y="280"/>
                    </a:lnTo>
                    <a:lnTo>
                      <a:pt x="1504" y="158"/>
                    </a:lnTo>
                    <a:lnTo>
                      <a:pt x="1102" y="70"/>
                    </a:lnTo>
                    <a:lnTo>
                      <a:pt x="735" y="18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9"/>
              <p:cNvSpPr/>
              <p:nvPr/>
            </p:nvSpPr>
            <p:spPr>
              <a:xfrm>
                <a:off x="443702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417" y="0"/>
                    </a:moveTo>
                    <a:lnTo>
                      <a:pt x="1347" y="18"/>
                    </a:lnTo>
                    <a:lnTo>
                      <a:pt x="1295" y="53"/>
                    </a:lnTo>
                    <a:lnTo>
                      <a:pt x="1225" y="105"/>
                    </a:lnTo>
                    <a:lnTo>
                      <a:pt x="1155" y="158"/>
                    </a:lnTo>
                    <a:lnTo>
                      <a:pt x="980" y="367"/>
                    </a:lnTo>
                    <a:lnTo>
                      <a:pt x="770" y="647"/>
                    </a:lnTo>
                    <a:lnTo>
                      <a:pt x="543" y="997"/>
                    </a:lnTo>
                    <a:lnTo>
                      <a:pt x="333" y="1382"/>
                    </a:lnTo>
                    <a:lnTo>
                      <a:pt x="158" y="1766"/>
                    </a:lnTo>
                    <a:lnTo>
                      <a:pt x="88" y="1959"/>
                    </a:lnTo>
                    <a:lnTo>
                      <a:pt x="36" y="2116"/>
                    </a:lnTo>
                    <a:lnTo>
                      <a:pt x="1" y="2273"/>
                    </a:lnTo>
                    <a:lnTo>
                      <a:pt x="1" y="2413"/>
                    </a:lnTo>
                    <a:lnTo>
                      <a:pt x="18" y="2518"/>
                    </a:lnTo>
                    <a:lnTo>
                      <a:pt x="53" y="2571"/>
                    </a:lnTo>
                    <a:lnTo>
                      <a:pt x="71" y="2606"/>
                    </a:lnTo>
                    <a:lnTo>
                      <a:pt x="123" y="2641"/>
                    </a:lnTo>
                    <a:lnTo>
                      <a:pt x="158" y="2658"/>
                    </a:lnTo>
                    <a:lnTo>
                      <a:pt x="281" y="2693"/>
                    </a:lnTo>
                    <a:lnTo>
                      <a:pt x="420" y="2693"/>
                    </a:lnTo>
                    <a:lnTo>
                      <a:pt x="560" y="2658"/>
                    </a:lnTo>
                    <a:lnTo>
                      <a:pt x="735" y="2606"/>
                    </a:lnTo>
                    <a:lnTo>
                      <a:pt x="928" y="2536"/>
                    </a:lnTo>
                    <a:lnTo>
                      <a:pt x="1295" y="2361"/>
                    </a:lnTo>
                    <a:lnTo>
                      <a:pt x="1680" y="2151"/>
                    </a:lnTo>
                    <a:lnTo>
                      <a:pt x="2047" y="1924"/>
                    </a:lnTo>
                    <a:lnTo>
                      <a:pt x="2327" y="1714"/>
                    </a:lnTo>
                    <a:lnTo>
                      <a:pt x="2536" y="1539"/>
                    </a:lnTo>
                    <a:lnTo>
                      <a:pt x="2589" y="1469"/>
                    </a:lnTo>
                    <a:lnTo>
                      <a:pt x="2641" y="1399"/>
                    </a:lnTo>
                    <a:lnTo>
                      <a:pt x="2676" y="1329"/>
                    </a:lnTo>
                    <a:lnTo>
                      <a:pt x="2694" y="1277"/>
                    </a:lnTo>
                    <a:lnTo>
                      <a:pt x="2694" y="1207"/>
                    </a:lnTo>
                    <a:lnTo>
                      <a:pt x="2694" y="1137"/>
                    </a:lnTo>
                    <a:lnTo>
                      <a:pt x="2641" y="1014"/>
                    </a:lnTo>
                    <a:lnTo>
                      <a:pt x="2554" y="892"/>
                    </a:lnTo>
                    <a:lnTo>
                      <a:pt x="2449" y="770"/>
                    </a:lnTo>
                    <a:lnTo>
                      <a:pt x="2187" y="507"/>
                    </a:lnTo>
                    <a:lnTo>
                      <a:pt x="1924" y="245"/>
                    </a:lnTo>
                    <a:lnTo>
                      <a:pt x="1784" y="123"/>
                    </a:lnTo>
                    <a:lnTo>
                      <a:pt x="1662" y="53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9"/>
              <p:cNvSpPr/>
              <p:nvPr/>
            </p:nvSpPr>
            <p:spPr>
              <a:xfrm>
                <a:off x="433867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273" y="1"/>
                    </a:moveTo>
                    <a:lnTo>
                      <a:pt x="2116" y="36"/>
                    </a:lnTo>
                    <a:lnTo>
                      <a:pt x="1959" y="71"/>
                    </a:lnTo>
                    <a:lnTo>
                      <a:pt x="1766" y="141"/>
                    </a:lnTo>
                    <a:lnTo>
                      <a:pt x="1382" y="333"/>
                    </a:lnTo>
                    <a:lnTo>
                      <a:pt x="997" y="543"/>
                    </a:lnTo>
                    <a:lnTo>
                      <a:pt x="647" y="770"/>
                    </a:lnTo>
                    <a:lnTo>
                      <a:pt x="367" y="980"/>
                    </a:lnTo>
                    <a:lnTo>
                      <a:pt x="158" y="1155"/>
                    </a:lnTo>
                    <a:lnTo>
                      <a:pt x="105" y="1225"/>
                    </a:lnTo>
                    <a:lnTo>
                      <a:pt x="53" y="1295"/>
                    </a:lnTo>
                    <a:lnTo>
                      <a:pt x="18" y="1347"/>
                    </a:lnTo>
                    <a:lnTo>
                      <a:pt x="0" y="1417"/>
                    </a:lnTo>
                    <a:lnTo>
                      <a:pt x="0" y="1487"/>
                    </a:lnTo>
                    <a:lnTo>
                      <a:pt x="0" y="1540"/>
                    </a:lnTo>
                    <a:lnTo>
                      <a:pt x="53" y="1662"/>
                    </a:lnTo>
                    <a:lnTo>
                      <a:pt x="123" y="1784"/>
                    </a:lnTo>
                    <a:lnTo>
                      <a:pt x="245" y="1907"/>
                    </a:lnTo>
                    <a:lnTo>
                      <a:pt x="507" y="2187"/>
                    </a:lnTo>
                    <a:lnTo>
                      <a:pt x="770" y="2449"/>
                    </a:lnTo>
                    <a:lnTo>
                      <a:pt x="892" y="2554"/>
                    </a:lnTo>
                    <a:lnTo>
                      <a:pt x="1032" y="2641"/>
                    </a:lnTo>
                    <a:lnTo>
                      <a:pt x="1154" y="2676"/>
                    </a:lnTo>
                    <a:lnTo>
                      <a:pt x="1207" y="2694"/>
                    </a:lnTo>
                    <a:lnTo>
                      <a:pt x="1277" y="2694"/>
                    </a:lnTo>
                    <a:lnTo>
                      <a:pt x="1329" y="2676"/>
                    </a:lnTo>
                    <a:lnTo>
                      <a:pt x="1399" y="2641"/>
                    </a:lnTo>
                    <a:lnTo>
                      <a:pt x="1469" y="2589"/>
                    </a:lnTo>
                    <a:lnTo>
                      <a:pt x="1539" y="2519"/>
                    </a:lnTo>
                    <a:lnTo>
                      <a:pt x="1714" y="2327"/>
                    </a:lnTo>
                    <a:lnTo>
                      <a:pt x="1924" y="2029"/>
                    </a:lnTo>
                    <a:lnTo>
                      <a:pt x="2151" y="1680"/>
                    </a:lnTo>
                    <a:lnTo>
                      <a:pt x="2361" y="1295"/>
                    </a:lnTo>
                    <a:lnTo>
                      <a:pt x="2536" y="910"/>
                    </a:lnTo>
                    <a:lnTo>
                      <a:pt x="2606" y="735"/>
                    </a:lnTo>
                    <a:lnTo>
                      <a:pt x="2658" y="560"/>
                    </a:lnTo>
                    <a:lnTo>
                      <a:pt x="2693" y="403"/>
                    </a:lnTo>
                    <a:lnTo>
                      <a:pt x="2693" y="281"/>
                    </a:lnTo>
                    <a:lnTo>
                      <a:pt x="2676" y="158"/>
                    </a:lnTo>
                    <a:lnTo>
                      <a:pt x="2641" y="123"/>
                    </a:lnTo>
                    <a:lnTo>
                      <a:pt x="2606" y="71"/>
                    </a:lnTo>
                    <a:lnTo>
                      <a:pt x="2571" y="36"/>
                    </a:lnTo>
                    <a:lnTo>
                      <a:pt x="2536" y="18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9"/>
              <p:cNvSpPr/>
              <p:nvPr/>
            </p:nvSpPr>
            <p:spPr>
              <a:xfrm>
                <a:off x="443702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81" y="1"/>
                    </a:moveTo>
                    <a:lnTo>
                      <a:pt x="158" y="18"/>
                    </a:lnTo>
                    <a:lnTo>
                      <a:pt x="123" y="36"/>
                    </a:lnTo>
                    <a:lnTo>
                      <a:pt x="71" y="71"/>
                    </a:lnTo>
                    <a:lnTo>
                      <a:pt x="53" y="123"/>
                    </a:lnTo>
                    <a:lnTo>
                      <a:pt x="18" y="158"/>
                    </a:lnTo>
                    <a:lnTo>
                      <a:pt x="1" y="281"/>
                    </a:lnTo>
                    <a:lnTo>
                      <a:pt x="1" y="403"/>
                    </a:lnTo>
                    <a:lnTo>
                      <a:pt x="36" y="560"/>
                    </a:lnTo>
                    <a:lnTo>
                      <a:pt x="88" y="735"/>
                    </a:lnTo>
                    <a:lnTo>
                      <a:pt x="158" y="910"/>
                    </a:lnTo>
                    <a:lnTo>
                      <a:pt x="333" y="1295"/>
                    </a:lnTo>
                    <a:lnTo>
                      <a:pt x="543" y="1680"/>
                    </a:lnTo>
                    <a:lnTo>
                      <a:pt x="770" y="2029"/>
                    </a:lnTo>
                    <a:lnTo>
                      <a:pt x="980" y="2327"/>
                    </a:lnTo>
                    <a:lnTo>
                      <a:pt x="1155" y="2519"/>
                    </a:lnTo>
                    <a:lnTo>
                      <a:pt x="1225" y="2589"/>
                    </a:lnTo>
                    <a:lnTo>
                      <a:pt x="1295" y="2641"/>
                    </a:lnTo>
                    <a:lnTo>
                      <a:pt x="1347" y="2676"/>
                    </a:lnTo>
                    <a:lnTo>
                      <a:pt x="1417" y="2694"/>
                    </a:lnTo>
                    <a:lnTo>
                      <a:pt x="1487" y="2694"/>
                    </a:lnTo>
                    <a:lnTo>
                      <a:pt x="1540" y="2676"/>
                    </a:lnTo>
                    <a:lnTo>
                      <a:pt x="1662" y="2641"/>
                    </a:lnTo>
                    <a:lnTo>
                      <a:pt x="1784" y="2554"/>
                    </a:lnTo>
                    <a:lnTo>
                      <a:pt x="1924" y="2449"/>
                    </a:lnTo>
                    <a:lnTo>
                      <a:pt x="2187" y="2187"/>
                    </a:lnTo>
                    <a:lnTo>
                      <a:pt x="2449" y="1907"/>
                    </a:lnTo>
                    <a:lnTo>
                      <a:pt x="2554" y="1784"/>
                    </a:lnTo>
                    <a:lnTo>
                      <a:pt x="2641" y="1662"/>
                    </a:lnTo>
                    <a:lnTo>
                      <a:pt x="2694" y="1540"/>
                    </a:lnTo>
                    <a:lnTo>
                      <a:pt x="2694" y="1487"/>
                    </a:lnTo>
                    <a:lnTo>
                      <a:pt x="2694" y="1417"/>
                    </a:lnTo>
                    <a:lnTo>
                      <a:pt x="2676" y="1347"/>
                    </a:lnTo>
                    <a:lnTo>
                      <a:pt x="2641" y="1295"/>
                    </a:lnTo>
                    <a:lnTo>
                      <a:pt x="2589" y="1225"/>
                    </a:lnTo>
                    <a:lnTo>
                      <a:pt x="2536" y="1155"/>
                    </a:lnTo>
                    <a:lnTo>
                      <a:pt x="2327" y="980"/>
                    </a:lnTo>
                    <a:lnTo>
                      <a:pt x="2047" y="770"/>
                    </a:lnTo>
                    <a:lnTo>
                      <a:pt x="1680" y="543"/>
                    </a:lnTo>
                    <a:lnTo>
                      <a:pt x="1295" y="333"/>
                    </a:lnTo>
                    <a:lnTo>
                      <a:pt x="928" y="141"/>
                    </a:lnTo>
                    <a:lnTo>
                      <a:pt x="735" y="71"/>
                    </a:lnTo>
                    <a:lnTo>
                      <a:pt x="560" y="36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9"/>
              <p:cNvSpPr/>
              <p:nvPr/>
            </p:nvSpPr>
            <p:spPr>
              <a:xfrm>
                <a:off x="433867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154" y="0"/>
                    </a:moveTo>
                    <a:lnTo>
                      <a:pt x="1032" y="53"/>
                    </a:lnTo>
                    <a:lnTo>
                      <a:pt x="892" y="123"/>
                    </a:lnTo>
                    <a:lnTo>
                      <a:pt x="770" y="245"/>
                    </a:lnTo>
                    <a:lnTo>
                      <a:pt x="507" y="507"/>
                    </a:lnTo>
                    <a:lnTo>
                      <a:pt x="245" y="770"/>
                    </a:lnTo>
                    <a:lnTo>
                      <a:pt x="123" y="892"/>
                    </a:lnTo>
                    <a:lnTo>
                      <a:pt x="53" y="1014"/>
                    </a:lnTo>
                    <a:lnTo>
                      <a:pt x="0" y="1137"/>
                    </a:lnTo>
                    <a:lnTo>
                      <a:pt x="0" y="1207"/>
                    </a:lnTo>
                    <a:lnTo>
                      <a:pt x="0" y="1277"/>
                    </a:lnTo>
                    <a:lnTo>
                      <a:pt x="18" y="1329"/>
                    </a:lnTo>
                    <a:lnTo>
                      <a:pt x="53" y="1399"/>
                    </a:lnTo>
                    <a:lnTo>
                      <a:pt x="105" y="1469"/>
                    </a:lnTo>
                    <a:lnTo>
                      <a:pt x="158" y="1539"/>
                    </a:lnTo>
                    <a:lnTo>
                      <a:pt x="367" y="1714"/>
                    </a:lnTo>
                    <a:lnTo>
                      <a:pt x="647" y="1924"/>
                    </a:lnTo>
                    <a:lnTo>
                      <a:pt x="997" y="2151"/>
                    </a:lnTo>
                    <a:lnTo>
                      <a:pt x="1382" y="2361"/>
                    </a:lnTo>
                    <a:lnTo>
                      <a:pt x="1766" y="2536"/>
                    </a:lnTo>
                    <a:lnTo>
                      <a:pt x="1959" y="2606"/>
                    </a:lnTo>
                    <a:lnTo>
                      <a:pt x="2116" y="2658"/>
                    </a:lnTo>
                    <a:lnTo>
                      <a:pt x="2273" y="2693"/>
                    </a:lnTo>
                    <a:lnTo>
                      <a:pt x="2413" y="2693"/>
                    </a:lnTo>
                    <a:lnTo>
                      <a:pt x="2536" y="2658"/>
                    </a:lnTo>
                    <a:lnTo>
                      <a:pt x="2571" y="2641"/>
                    </a:lnTo>
                    <a:lnTo>
                      <a:pt x="2606" y="2606"/>
                    </a:lnTo>
                    <a:lnTo>
                      <a:pt x="2641" y="2571"/>
                    </a:lnTo>
                    <a:lnTo>
                      <a:pt x="2676" y="2518"/>
                    </a:lnTo>
                    <a:lnTo>
                      <a:pt x="2693" y="2413"/>
                    </a:lnTo>
                    <a:lnTo>
                      <a:pt x="2693" y="2273"/>
                    </a:lnTo>
                    <a:lnTo>
                      <a:pt x="2658" y="2116"/>
                    </a:lnTo>
                    <a:lnTo>
                      <a:pt x="2606" y="1959"/>
                    </a:lnTo>
                    <a:lnTo>
                      <a:pt x="2536" y="1766"/>
                    </a:lnTo>
                    <a:lnTo>
                      <a:pt x="2361" y="1382"/>
                    </a:lnTo>
                    <a:lnTo>
                      <a:pt x="2151" y="997"/>
                    </a:lnTo>
                    <a:lnTo>
                      <a:pt x="1924" y="647"/>
                    </a:lnTo>
                    <a:lnTo>
                      <a:pt x="1714" y="367"/>
                    </a:lnTo>
                    <a:lnTo>
                      <a:pt x="1539" y="158"/>
                    </a:lnTo>
                    <a:lnTo>
                      <a:pt x="1469" y="105"/>
                    </a:lnTo>
                    <a:lnTo>
                      <a:pt x="1399" y="53"/>
                    </a:lnTo>
                    <a:lnTo>
                      <a:pt x="1329" y="18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9"/>
              <p:cNvSpPr/>
              <p:nvPr/>
            </p:nvSpPr>
            <p:spPr>
              <a:xfrm>
                <a:off x="4555075" y="-299725"/>
                <a:ext cx="2365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1697" extrusionOk="0">
                    <a:moveTo>
                      <a:pt x="9461" y="0"/>
                    </a:moveTo>
                    <a:lnTo>
                      <a:pt x="0" y="297"/>
                    </a:lnTo>
                    <a:lnTo>
                      <a:pt x="158" y="1259"/>
                    </a:lnTo>
                    <a:lnTo>
                      <a:pt x="9461" y="1696"/>
                    </a:lnTo>
                    <a:lnTo>
                      <a:pt x="946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9"/>
              <p:cNvSpPr/>
              <p:nvPr/>
            </p:nvSpPr>
            <p:spPr>
              <a:xfrm>
                <a:off x="4565575" y="-230225"/>
                <a:ext cx="22472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1715" extrusionOk="0">
                    <a:moveTo>
                      <a:pt x="0" y="1"/>
                    </a:moveTo>
                    <a:lnTo>
                      <a:pt x="35" y="1714"/>
                    </a:lnTo>
                    <a:lnTo>
                      <a:pt x="8988" y="1714"/>
                    </a:lnTo>
                    <a:lnTo>
                      <a:pt x="89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9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9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24"/>
          <p:cNvGrpSpPr/>
          <p:nvPr/>
        </p:nvGrpSpPr>
        <p:grpSpPr>
          <a:xfrm>
            <a:off x="-730190" y="0"/>
            <a:ext cx="10604380" cy="5156089"/>
            <a:chOff x="-730190" y="0"/>
            <a:chExt cx="10604380" cy="5156089"/>
          </a:xfrm>
        </p:grpSpPr>
        <p:sp>
          <p:nvSpPr>
            <p:cNvPr id="1947" name="Google Shape;1947;p24"/>
            <p:cNvSpPr/>
            <p:nvPr/>
          </p:nvSpPr>
          <p:spPr>
            <a:xfrm flipH="1">
              <a:off x="-125" y="0"/>
              <a:ext cx="91440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-4350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430775" y="0"/>
              <a:ext cx="716700" cy="5143500"/>
            </a:xfrm>
            <a:prstGeom prst="rect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0" name="Google Shape;1950;p24"/>
            <p:cNvGrpSpPr/>
            <p:nvPr/>
          </p:nvGrpSpPr>
          <p:grpSpPr>
            <a:xfrm>
              <a:off x="-730190" y="4530925"/>
              <a:ext cx="10604380" cy="625164"/>
              <a:chOff x="-691975" y="4530925"/>
              <a:chExt cx="10604380" cy="625164"/>
            </a:xfrm>
          </p:grpSpPr>
          <p:sp>
            <p:nvSpPr>
              <p:cNvPr id="1951" name="Google Shape;1951;p24"/>
              <p:cNvSpPr/>
              <p:nvPr/>
            </p:nvSpPr>
            <p:spPr>
              <a:xfrm>
                <a:off x="-690151" y="4531984"/>
                <a:ext cx="10601246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203430" h="20601" extrusionOk="0">
                    <a:moveTo>
                      <a:pt x="27385" y="0"/>
                    </a:moveTo>
                    <a:lnTo>
                      <a:pt x="0" y="20600"/>
                    </a:lnTo>
                    <a:lnTo>
                      <a:pt x="203429" y="20600"/>
                    </a:lnTo>
                    <a:lnTo>
                      <a:pt x="1760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4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  <a:lnTo>
                      <a:pt x="273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-691975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27385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7438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4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  <a:lnTo>
                      <a:pt x="234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>
                <a:off x="65286" y="4530925"/>
                <a:ext cx="1225738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1" h="20670" fill="none" extrusionOk="0">
                    <a:moveTo>
                      <a:pt x="23468" y="0"/>
                    </a:moveTo>
                    <a:lnTo>
                      <a:pt x="0" y="20618"/>
                    </a:lnTo>
                    <a:lnTo>
                      <a:pt x="53" y="20670"/>
                    </a:lnTo>
                    <a:lnTo>
                      <a:pt x="23520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  <a:lnTo>
                      <a:pt x="195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4"/>
              <p:cNvSpPr/>
              <p:nvPr/>
            </p:nvSpPr>
            <p:spPr>
              <a:xfrm>
                <a:off x="822547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19568" y="0"/>
                    </a:moveTo>
                    <a:lnTo>
                      <a:pt x="0" y="20618"/>
                    </a:lnTo>
                    <a:lnTo>
                      <a:pt x="52" y="20670"/>
                    </a:lnTo>
                    <a:lnTo>
                      <a:pt x="19603" y="5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4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  <a:lnTo>
                      <a:pt x="15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4"/>
              <p:cNvSpPr/>
              <p:nvPr/>
            </p:nvSpPr>
            <p:spPr>
              <a:xfrm>
                <a:off x="1579755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5652" y="1"/>
                    </a:moveTo>
                    <a:lnTo>
                      <a:pt x="1" y="20601"/>
                    </a:lnTo>
                    <a:lnTo>
                      <a:pt x="53" y="20653"/>
                    </a:lnTo>
                    <a:lnTo>
                      <a:pt x="157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4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  <a:lnTo>
                      <a:pt x="117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4"/>
              <p:cNvSpPr/>
              <p:nvPr/>
            </p:nvSpPr>
            <p:spPr>
              <a:xfrm>
                <a:off x="2337016" y="4531439"/>
                <a:ext cx="614302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20636" fill="none" extrusionOk="0">
                    <a:moveTo>
                      <a:pt x="11735" y="1"/>
                    </a:moveTo>
                    <a:lnTo>
                      <a:pt x="1" y="20601"/>
                    </a:lnTo>
                    <a:lnTo>
                      <a:pt x="53" y="20636"/>
                    </a:lnTo>
                    <a:lnTo>
                      <a:pt x="11787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4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  <a:lnTo>
                      <a:pt x="78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3093391" y="4531439"/>
                <a:ext cx="411949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20636" fill="none" extrusionOk="0">
                    <a:moveTo>
                      <a:pt x="7834" y="1"/>
                    </a:moveTo>
                    <a:lnTo>
                      <a:pt x="0" y="20618"/>
                    </a:lnTo>
                    <a:lnTo>
                      <a:pt x="70" y="20636"/>
                    </a:lnTo>
                    <a:lnTo>
                      <a:pt x="7904" y="3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4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4"/>
              <p:cNvSpPr/>
              <p:nvPr/>
            </p:nvSpPr>
            <p:spPr>
              <a:xfrm>
                <a:off x="3850652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3917" y="0"/>
                    </a:moveTo>
                    <a:lnTo>
                      <a:pt x="0" y="20600"/>
                    </a:lnTo>
                    <a:lnTo>
                      <a:pt x="70" y="20618"/>
                    </a:lnTo>
                    <a:lnTo>
                      <a:pt x="398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4"/>
              <p:cNvSpPr/>
              <p:nvPr/>
            </p:nvSpPr>
            <p:spPr>
              <a:xfrm>
                <a:off x="4607860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1" y="0"/>
                    </a:moveTo>
                    <a:lnTo>
                      <a:pt x="1" y="20600"/>
                    </a:lnTo>
                    <a:lnTo>
                      <a:pt x="71" y="20600"/>
                    </a:lnTo>
                    <a:lnTo>
                      <a:pt x="71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4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4"/>
              <p:cNvSpPr/>
              <p:nvPr/>
            </p:nvSpPr>
            <p:spPr>
              <a:xfrm>
                <a:off x="8482542" y="4530925"/>
                <a:ext cx="142986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7438" h="20670" fill="none" extrusionOk="0">
                    <a:moveTo>
                      <a:pt x="1" y="53"/>
                    </a:moveTo>
                    <a:lnTo>
                      <a:pt x="27386" y="20670"/>
                    </a:lnTo>
                    <a:lnTo>
                      <a:pt x="27438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4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extrusionOk="0">
                    <a:moveTo>
                      <a:pt x="53" y="0"/>
                    </a:moveTo>
                    <a:lnTo>
                      <a:pt x="1" y="53"/>
                    </a:ln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4"/>
              <p:cNvSpPr/>
              <p:nvPr/>
            </p:nvSpPr>
            <p:spPr>
              <a:xfrm>
                <a:off x="7929396" y="4530925"/>
                <a:ext cx="1225790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0670" fill="none" extrusionOk="0">
                    <a:moveTo>
                      <a:pt x="1" y="53"/>
                    </a:moveTo>
                    <a:lnTo>
                      <a:pt x="23469" y="20670"/>
                    </a:lnTo>
                    <a:lnTo>
                      <a:pt x="23521" y="20618"/>
                    </a:lnTo>
                    <a:lnTo>
                      <a:pt x="53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4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extrusionOk="0">
                    <a:moveTo>
                      <a:pt x="35" y="0"/>
                    </a:moveTo>
                    <a:lnTo>
                      <a:pt x="0" y="53"/>
                    </a:ln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4"/>
              <p:cNvSpPr/>
              <p:nvPr/>
            </p:nvSpPr>
            <p:spPr>
              <a:xfrm>
                <a:off x="7376302" y="4530925"/>
                <a:ext cx="1021613" cy="62516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0670" fill="none" extrusionOk="0">
                    <a:moveTo>
                      <a:pt x="0" y="53"/>
                    </a:moveTo>
                    <a:lnTo>
                      <a:pt x="19551" y="20670"/>
                    </a:lnTo>
                    <a:lnTo>
                      <a:pt x="19603" y="20618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4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extrusionOk="0">
                    <a:moveTo>
                      <a:pt x="53" y="1"/>
                    </a:moveTo>
                    <a:lnTo>
                      <a:pt x="1" y="36"/>
                    </a:ln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4"/>
              <p:cNvSpPr/>
              <p:nvPr/>
            </p:nvSpPr>
            <p:spPr>
              <a:xfrm>
                <a:off x="6822217" y="4531439"/>
                <a:ext cx="818427" cy="624650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20653" fill="none" extrusionOk="0">
                    <a:moveTo>
                      <a:pt x="1" y="36"/>
                    </a:moveTo>
                    <a:lnTo>
                      <a:pt x="15652" y="20653"/>
                    </a:lnTo>
                    <a:lnTo>
                      <a:pt x="15704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4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extrusionOk="0">
                    <a:moveTo>
                      <a:pt x="53" y="1"/>
                    </a:moveTo>
                    <a:lnTo>
                      <a:pt x="0" y="36"/>
                    </a:ln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4"/>
              <p:cNvSpPr/>
              <p:nvPr/>
            </p:nvSpPr>
            <p:spPr>
              <a:xfrm>
                <a:off x="6269123" y="4531439"/>
                <a:ext cx="614250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11787" h="20636" fill="none" extrusionOk="0">
                    <a:moveTo>
                      <a:pt x="0" y="36"/>
                    </a:moveTo>
                    <a:lnTo>
                      <a:pt x="11734" y="20636"/>
                    </a:lnTo>
                    <a:lnTo>
                      <a:pt x="11787" y="20601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4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extrusionOk="0">
                    <a:moveTo>
                      <a:pt x="71" y="1"/>
                    </a:moveTo>
                    <a:lnTo>
                      <a:pt x="1" y="36"/>
                    </a:ln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4"/>
              <p:cNvSpPr/>
              <p:nvPr/>
            </p:nvSpPr>
            <p:spPr>
              <a:xfrm>
                <a:off x="5715039" y="4531439"/>
                <a:ext cx="412001" cy="62413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20636" fill="none" extrusionOk="0">
                    <a:moveTo>
                      <a:pt x="1" y="36"/>
                    </a:moveTo>
                    <a:lnTo>
                      <a:pt x="7835" y="20636"/>
                    </a:lnTo>
                    <a:lnTo>
                      <a:pt x="7905" y="20618"/>
                    </a:lnTo>
                    <a:lnTo>
                      <a:pt x="71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4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4"/>
              <p:cNvSpPr/>
              <p:nvPr/>
            </p:nvSpPr>
            <p:spPr>
              <a:xfrm>
                <a:off x="5161945" y="4531984"/>
                <a:ext cx="207825" cy="623591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0618" fill="none" extrusionOk="0">
                    <a:moveTo>
                      <a:pt x="0" y="0"/>
                    </a:moveTo>
                    <a:lnTo>
                      <a:pt x="3917" y="20618"/>
                    </a:lnTo>
                    <a:lnTo>
                      <a:pt x="3987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4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4"/>
              <p:cNvSpPr/>
              <p:nvPr/>
            </p:nvSpPr>
            <p:spPr>
              <a:xfrm>
                <a:off x="4608798" y="4531984"/>
                <a:ext cx="3700" cy="623077"/>
              </a:xfrm>
              <a:custGeom>
                <a:avLst/>
                <a:gdLst/>
                <a:ahLst/>
                <a:cxnLst/>
                <a:rect l="l" t="t" r="r" b="b"/>
                <a:pathLst>
                  <a:path w="71" h="20601" fill="none" extrusionOk="0">
                    <a:moveTo>
                      <a:pt x="0" y="0"/>
                    </a:moveTo>
                    <a:lnTo>
                      <a:pt x="0" y="20600"/>
                    </a:lnTo>
                    <a:lnTo>
                      <a:pt x="70" y="20600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4" name="Google Shape;1984;p24"/>
          <p:cNvSpPr txBox="1">
            <a:spLocks noGrp="1"/>
          </p:cNvSpPr>
          <p:nvPr>
            <p:ph type="title"/>
          </p:nvPr>
        </p:nvSpPr>
        <p:spPr>
          <a:xfrm>
            <a:off x="1519171" y="2587500"/>
            <a:ext cx="27327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5" name="Google Shape;1985;p24"/>
          <p:cNvSpPr txBox="1">
            <a:spLocks noGrp="1"/>
          </p:cNvSpPr>
          <p:nvPr>
            <p:ph type="title" idx="2"/>
          </p:nvPr>
        </p:nvSpPr>
        <p:spPr>
          <a:xfrm>
            <a:off x="4892129" y="2587500"/>
            <a:ext cx="27327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6" name="Google Shape;1986;p24"/>
          <p:cNvSpPr txBox="1">
            <a:spLocks noGrp="1"/>
          </p:cNvSpPr>
          <p:nvPr>
            <p:ph type="title" idx="3" hasCustomPrompt="1"/>
          </p:nvPr>
        </p:nvSpPr>
        <p:spPr>
          <a:xfrm>
            <a:off x="2506021" y="1864186"/>
            <a:ext cx="75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7" name="Google Shape;1987;p24"/>
          <p:cNvSpPr txBox="1">
            <a:spLocks noGrp="1"/>
          </p:cNvSpPr>
          <p:nvPr>
            <p:ph type="subTitle" idx="1"/>
          </p:nvPr>
        </p:nvSpPr>
        <p:spPr>
          <a:xfrm>
            <a:off x="1520221" y="2801807"/>
            <a:ext cx="2730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88" name="Google Shape;1988;p24"/>
          <p:cNvSpPr txBox="1">
            <a:spLocks noGrp="1"/>
          </p:cNvSpPr>
          <p:nvPr>
            <p:ph type="title" idx="4" hasCustomPrompt="1"/>
          </p:nvPr>
        </p:nvSpPr>
        <p:spPr>
          <a:xfrm>
            <a:off x="5878979" y="1864186"/>
            <a:ext cx="75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9" name="Google Shape;1989;p24"/>
          <p:cNvSpPr txBox="1">
            <a:spLocks noGrp="1"/>
          </p:cNvSpPr>
          <p:nvPr>
            <p:ph type="subTitle" idx="5"/>
          </p:nvPr>
        </p:nvSpPr>
        <p:spPr>
          <a:xfrm>
            <a:off x="4893179" y="2801807"/>
            <a:ext cx="2730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90" name="Google Shape;1990;p24"/>
          <p:cNvSpPr txBox="1">
            <a:spLocks noGrp="1"/>
          </p:cNvSpPr>
          <p:nvPr>
            <p:ph type="title" idx="6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91" name="Google Shape;1991;p24"/>
          <p:cNvGrpSpPr/>
          <p:nvPr/>
        </p:nvGrpSpPr>
        <p:grpSpPr>
          <a:xfrm>
            <a:off x="865953" y="0"/>
            <a:ext cx="4307419" cy="408143"/>
            <a:chOff x="2640696" y="0"/>
            <a:chExt cx="5418819" cy="513388"/>
          </a:xfrm>
        </p:grpSpPr>
        <p:grpSp>
          <p:nvGrpSpPr>
            <p:cNvPr id="1992" name="Google Shape;1992;p24"/>
            <p:cNvGrpSpPr/>
            <p:nvPr/>
          </p:nvGrpSpPr>
          <p:grpSpPr>
            <a:xfrm>
              <a:off x="2640696" y="0"/>
              <a:ext cx="4305430" cy="428523"/>
              <a:chOff x="4838496" y="0"/>
              <a:chExt cx="4305430" cy="428523"/>
            </a:xfrm>
          </p:grpSpPr>
          <p:sp>
            <p:nvSpPr>
              <p:cNvPr id="1993" name="Google Shape;1993;p24"/>
              <p:cNvSpPr/>
              <p:nvPr/>
            </p:nvSpPr>
            <p:spPr>
              <a:xfrm>
                <a:off x="4838496" y="0"/>
                <a:ext cx="4305430" cy="428518"/>
              </a:xfrm>
              <a:custGeom>
                <a:avLst/>
                <a:gdLst/>
                <a:ahLst/>
                <a:cxnLst/>
                <a:rect l="l" t="t" r="r" b="b"/>
                <a:pathLst>
                  <a:path w="130735" h="13012" extrusionOk="0">
                    <a:moveTo>
                      <a:pt x="0" y="1"/>
                    </a:moveTo>
                    <a:lnTo>
                      <a:pt x="0" y="5439"/>
                    </a:lnTo>
                    <a:lnTo>
                      <a:pt x="18" y="5824"/>
                    </a:lnTo>
                    <a:lnTo>
                      <a:pt x="53" y="6209"/>
                    </a:lnTo>
                    <a:lnTo>
                      <a:pt x="88" y="6594"/>
                    </a:lnTo>
                    <a:lnTo>
                      <a:pt x="158" y="6961"/>
                    </a:lnTo>
                    <a:lnTo>
                      <a:pt x="245" y="7328"/>
                    </a:lnTo>
                    <a:lnTo>
                      <a:pt x="350" y="7678"/>
                    </a:lnTo>
                    <a:lnTo>
                      <a:pt x="473" y="8045"/>
                    </a:lnTo>
                    <a:lnTo>
                      <a:pt x="595" y="8377"/>
                    </a:lnTo>
                    <a:lnTo>
                      <a:pt x="752" y="8710"/>
                    </a:lnTo>
                    <a:lnTo>
                      <a:pt x="927" y="9042"/>
                    </a:lnTo>
                    <a:lnTo>
                      <a:pt x="1102" y="9357"/>
                    </a:lnTo>
                    <a:lnTo>
                      <a:pt x="1294" y="9671"/>
                    </a:lnTo>
                    <a:lnTo>
                      <a:pt x="1522" y="9969"/>
                    </a:lnTo>
                    <a:lnTo>
                      <a:pt x="1732" y="10248"/>
                    </a:lnTo>
                    <a:lnTo>
                      <a:pt x="1976" y="10528"/>
                    </a:lnTo>
                    <a:lnTo>
                      <a:pt x="2221" y="10791"/>
                    </a:lnTo>
                    <a:lnTo>
                      <a:pt x="2484" y="11035"/>
                    </a:lnTo>
                    <a:lnTo>
                      <a:pt x="2763" y="11280"/>
                    </a:lnTo>
                    <a:lnTo>
                      <a:pt x="3061" y="11507"/>
                    </a:lnTo>
                    <a:lnTo>
                      <a:pt x="3358" y="11717"/>
                    </a:lnTo>
                    <a:lnTo>
                      <a:pt x="3655" y="11910"/>
                    </a:lnTo>
                    <a:lnTo>
                      <a:pt x="3970" y="12102"/>
                    </a:lnTo>
                    <a:lnTo>
                      <a:pt x="4302" y="12259"/>
                    </a:lnTo>
                    <a:lnTo>
                      <a:pt x="4634" y="12417"/>
                    </a:lnTo>
                    <a:lnTo>
                      <a:pt x="4984" y="12557"/>
                    </a:lnTo>
                    <a:lnTo>
                      <a:pt x="5334" y="12679"/>
                    </a:lnTo>
                    <a:lnTo>
                      <a:pt x="5701" y="12767"/>
                    </a:lnTo>
                    <a:lnTo>
                      <a:pt x="6051" y="12854"/>
                    </a:lnTo>
                    <a:lnTo>
                      <a:pt x="6436" y="12924"/>
                    </a:lnTo>
                    <a:lnTo>
                      <a:pt x="6803" y="12976"/>
                    </a:lnTo>
                    <a:lnTo>
                      <a:pt x="7188" y="13011"/>
                    </a:lnTo>
                    <a:lnTo>
                      <a:pt x="130735" y="13011"/>
                    </a:lnTo>
                    <a:lnTo>
                      <a:pt x="130735" y="8814"/>
                    </a:lnTo>
                    <a:lnTo>
                      <a:pt x="7590" y="8814"/>
                    </a:lnTo>
                    <a:lnTo>
                      <a:pt x="7240" y="8797"/>
                    </a:lnTo>
                    <a:lnTo>
                      <a:pt x="6908" y="8744"/>
                    </a:lnTo>
                    <a:lnTo>
                      <a:pt x="6576" y="8657"/>
                    </a:lnTo>
                    <a:lnTo>
                      <a:pt x="6261" y="8552"/>
                    </a:lnTo>
                    <a:lnTo>
                      <a:pt x="5981" y="8412"/>
                    </a:lnTo>
                    <a:lnTo>
                      <a:pt x="5701" y="8237"/>
                    </a:lnTo>
                    <a:lnTo>
                      <a:pt x="5439" y="8045"/>
                    </a:lnTo>
                    <a:lnTo>
                      <a:pt x="5194" y="7818"/>
                    </a:lnTo>
                    <a:lnTo>
                      <a:pt x="4984" y="7590"/>
                    </a:lnTo>
                    <a:lnTo>
                      <a:pt x="4774" y="7328"/>
                    </a:lnTo>
                    <a:lnTo>
                      <a:pt x="4617" y="7048"/>
                    </a:lnTo>
                    <a:lnTo>
                      <a:pt x="4477" y="6751"/>
                    </a:lnTo>
                    <a:lnTo>
                      <a:pt x="4355" y="6436"/>
                    </a:lnTo>
                    <a:lnTo>
                      <a:pt x="4267" y="6121"/>
                    </a:lnTo>
                    <a:lnTo>
                      <a:pt x="4215" y="5772"/>
                    </a:lnTo>
                    <a:lnTo>
                      <a:pt x="4197" y="5439"/>
                    </a:lnTo>
                    <a:lnTo>
                      <a:pt x="41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4"/>
              <p:cNvSpPr/>
              <p:nvPr/>
            </p:nvSpPr>
            <p:spPr>
              <a:xfrm>
                <a:off x="4930050" y="0"/>
                <a:ext cx="4176467" cy="327151"/>
              </a:xfrm>
              <a:custGeom>
                <a:avLst/>
                <a:gdLst/>
                <a:ahLst/>
                <a:cxnLst/>
                <a:rect l="l" t="t" r="r" b="b"/>
                <a:pathLst>
                  <a:path w="126819" h="9934" extrusionOk="0">
                    <a:moveTo>
                      <a:pt x="1" y="1"/>
                    </a:moveTo>
                    <a:lnTo>
                      <a:pt x="1" y="6016"/>
                    </a:lnTo>
                    <a:lnTo>
                      <a:pt x="18" y="6419"/>
                    </a:lnTo>
                    <a:lnTo>
                      <a:pt x="88" y="6821"/>
                    </a:lnTo>
                    <a:lnTo>
                      <a:pt x="176" y="7188"/>
                    </a:lnTo>
                    <a:lnTo>
                      <a:pt x="316" y="7555"/>
                    </a:lnTo>
                    <a:lnTo>
                      <a:pt x="473" y="7888"/>
                    </a:lnTo>
                    <a:lnTo>
                      <a:pt x="665" y="8220"/>
                    </a:lnTo>
                    <a:lnTo>
                      <a:pt x="893" y="8517"/>
                    </a:lnTo>
                    <a:lnTo>
                      <a:pt x="1155" y="8797"/>
                    </a:lnTo>
                    <a:lnTo>
                      <a:pt x="1435" y="9042"/>
                    </a:lnTo>
                    <a:lnTo>
                      <a:pt x="1732" y="9269"/>
                    </a:lnTo>
                    <a:lnTo>
                      <a:pt x="2047" y="9461"/>
                    </a:lnTo>
                    <a:lnTo>
                      <a:pt x="2397" y="9636"/>
                    </a:lnTo>
                    <a:lnTo>
                      <a:pt x="2764" y="9759"/>
                    </a:lnTo>
                    <a:lnTo>
                      <a:pt x="3131" y="9864"/>
                    </a:lnTo>
                    <a:lnTo>
                      <a:pt x="3516" y="9916"/>
                    </a:lnTo>
                    <a:lnTo>
                      <a:pt x="3918" y="9934"/>
                    </a:lnTo>
                    <a:lnTo>
                      <a:pt x="126818" y="9934"/>
                    </a:lnTo>
                    <a:lnTo>
                      <a:pt x="126818" y="9724"/>
                    </a:lnTo>
                    <a:lnTo>
                      <a:pt x="3918" y="9724"/>
                    </a:lnTo>
                    <a:lnTo>
                      <a:pt x="3551" y="9706"/>
                    </a:lnTo>
                    <a:lnTo>
                      <a:pt x="3166" y="9654"/>
                    </a:lnTo>
                    <a:lnTo>
                      <a:pt x="2816" y="9566"/>
                    </a:lnTo>
                    <a:lnTo>
                      <a:pt x="2484" y="9444"/>
                    </a:lnTo>
                    <a:lnTo>
                      <a:pt x="2152" y="9287"/>
                    </a:lnTo>
                    <a:lnTo>
                      <a:pt x="1854" y="9094"/>
                    </a:lnTo>
                    <a:lnTo>
                      <a:pt x="1557" y="8884"/>
                    </a:lnTo>
                    <a:lnTo>
                      <a:pt x="1295" y="8640"/>
                    </a:lnTo>
                    <a:lnTo>
                      <a:pt x="1068" y="8377"/>
                    </a:lnTo>
                    <a:lnTo>
                      <a:pt x="840" y="8097"/>
                    </a:lnTo>
                    <a:lnTo>
                      <a:pt x="665" y="7783"/>
                    </a:lnTo>
                    <a:lnTo>
                      <a:pt x="508" y="7468"/>
                    </a:lnTo>
                    <a:lnTo>
                      <a:pt x="386" y="7118"/>
                    </a:lnTo>
                    <a:lnTo>
                      <a:pt x="298" y="6768"/>
                    </a:lnTo>
                    <a:lnTo>
                      <a:pt x="228" y="6401"/>
                    </a:lnTo>
                    <a:lnTo>
                      <a:pt x="211" y="6016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4"/>
              <p:cNvSpPr/>
              <p:nvPr/>
            </p:nvSpPr>
            <p:spPr>
              <a:xfrm>
                <a:off x="4920269" y="241333"/>
                <a:ext cx="92178" cy="1353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110" extrusionOk="0">
                    <a:moveTo>
                      <a:pt x="2291" y="0"/>
                    </a:moveTo>
                    <a:lnTo>
                      <a:pt x="1" y="3707"/>
                    </a:lnTo>
                    <a:lnTo>
                      <a:pt x="228" y="3917"/>
                    </a:lnTo>
                    <a:lnTo>
                      <a:pt x="490" y="4110"/>
                    </a:lnTo>
                    <a:lnTo>
                      <a:pt x="2798" y="577"/>
                    </a:lnTo>
                    <a:lnTo>
                      <a:pt x="2659" y="455"/>
                    </a:lnTo>
                    <a:lnTo>
                      <a:pt x="2536" y="297"/>
                    </a:lnTo>
                    <a:lnTo>
                      <a:pt x="2414" y="15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4"/>
              <p:cNvSpPr/>
              <p:nvPr/>
            </p:nvSpPr>
            <p:spPr>
              <a:xfrm>
                <a:off x="5516917" y="290272"/>
                <a:ext cx="31121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4198" extrusionOk="0">
                    <a:moveTo>
                      <a:pt x="193" y="0"/>
                    </a:moveTo>
                    <a:lnTo>
                      <a:pt x="0" y="4197"/>
                    </a:lnTo>
                    <a:lnTo>
                      <a:pt x="630" y="4197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4"/>
              <p:cNvSpPr/>
              <p:nvPr/>
            </p:nvSpPr>
            <p:spPr>
              <a:xfrm>
                <a:off x="7595356" y="290272"/>
                <a:ext cx="36325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4198" extrusionOk="0">
                    <a:moveTo>
                      <a:pt x="193" y="0"/>
                    </a:moveTo>
                    <a:lnTo>
                      <a:pt x="1" y="4197"/>
                    </a:lnTo>
                    <a:lnTo>
                      <a:pt x="735" y="4197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4"/>
              <p:cNvSpPr/>
              <p:nvPr/>
            </p:nvSpPr>
            <p:spPr>
              <a:xfrm>
                <a:off x="6520717" y="290272"/>
                <a:ext cx="64548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198" extrusionOk="0">
                    <a:moveTo>
                      <a:pt x="1" y="0"/>
                    </a:moveTo>
                    <a:lnTo>
                      <a:pt x="1260" y="4197"/>
                    </a:lnTo>
                    <a:lnTo>
                      <a:pt x="1959" y="419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4"/>
              <p:cNvSpPr/>
              <p:nvPr/>
            </p:nvSpPr>
            <p:spPr>
              <a:xfrm>
                <a:off x="8612987" y="290272"/>
                <a:ext cx="33426" cy="13825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4198" extrusionOk="0">
                    <a:moveTo>
                      <a:pt x="1" y="0"/>
                    </a:moveTo>
                    <a:lnTo>
                      <a:pt x="595" y="4197"/>
                    </a:lnTo>
                    <a:lnTo>
                      <a:pt x="1015" y="4197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0" name="Google Shape;2000;p24"/>
            <p:cNvGrpSpPr/>
            <p:nvPr/>
          </p:nvGrpSpPr>
          <p:grpSpPr>
            <a:xfrm>
              <a:off x="6869698" y="168"/>
              <a:ext cx="1189817" cy="513220"/>
              <a:chOff x="4197450" y="-466725"/>
              <a:chExt cx="945650" cy="407900"/>
            </a:xfrm>
          </p:grpSpPr>
          <p:sp>
            <p:nvSpPr>
              <p:cNvPr id="2001" name="Google Shape;2001;p24"/>
              <p:cNvSpPr/>
              <p:nvPr/>
            </p:nvSpPr>
            <p:spPr>
              <a:xfrm>
                <a:off x="4684925" y="-466725"/>
                <a:ext cx="458175" cy="325275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3011" extrusionOk="0">
                    <a:moveTo>
                      <a:pt x="14130" y="0"/>
                    </a:moveTo>
                    <a:lnTo>
                      <a:pt x="14130" y="5421"/>
                    </a:lnTo>
                    <a:lnTo>
                      <a:pt x="14112" y="5771"/>
                    </a:lnTo>
                    <a:lnTo>
                      <a:pt x="14060" y="6103"/>
                    </a:lnTo>
                    <a:lnTo>
                      <a:pt x="13972" y="6435"/>
                    </a:lnTo>
                    <a:lnTo>
                      <a:pt x="13867" y="6750"/>
                    </a:lnTo>
                    <a:lnTo>
                      <a:pt x="13727" y="7030"/>
                    </a:lnTo>
                    <a:lnTo>
                      <a:pt x="13553" y="7310"/>
                    </a:lnTo>
                    <a:lnTo>
                      <a:pt x="13360" y="7572"/>
                    </a:lnTo>
                    <a:lnTo>
                      <a:pt x="13133" y="7817"/>
                    </a:lnTo>
                    <a:lnTo>
                      <a:pt x="12906" y="8044"/>
                    </a:lnTo>
                    <a:lnTo>
                      <a:pt x="12643" y="8237"/>
                    </a:lnTo>
                    <a:lnTo>
                      <a:pt x="12363" y="8394"/>
                    </a:lnTo>
                    <a:lnTo>
                      <a:pt x="12066" y="8551"/>
                    </a:lnTo>
                    <a:lnTo>
                      <a:pt x="11751" y="8656"/>
                    </a:lnTo>
                    <a:lnTo>
                      <a:pt x="11437" y="8744"/>
                    </a:lnTo>
                    <a:lnTo>
                      <a:pt x="11087" y="8796"/>
                    </a:lnTo>
                    <a:lnTo>
                      <a:pt x="10755" y="8814"/>
                    </a:lnTo>
                    <a:lnTo>
                      <a:pt x="0" y="8814"/>
                    </a:lnTo>
                    <a:lnTo>
                      <a:pt x="0" y="13011"/>
                    </a:lnTo>
                    <a:lnTo>
                      <a:pt x="10755" y="13011"/>
                    </a:lnTo>
                    <a:lnTo>
                      <a:pt x="11139" y="12993"/>
                    </a:lnTo>
                    <a:lnTo>
                      <a:pt x="11524" y="12976"/>
                    </a:lnTo>
                    <a:lnTo>
                      <a:pt x="11909" y="12923"/>
                    </a:lnTo>
                    <a:lnTo>
                      <a:pt x="12276" y="12853"/>
                    </a:lnTo>
                    <a:lnTo>
                      <a:pt x="12643" y="12766"/>
                    </a:lnTo>
                    <a:lnTo>
                      <a:pt x="12993" y="12661"/>
                    </a:lnTo>
                    <a:lnTo>
                      <a:pt x="13360" y="12538"/>
                    </a:lnTo>
                    <a:lnTo>
                      <a:pt x="13693" y="12416"/>
                    </a:lnTo>
                    <a:lnTo>
                      <a:pt x="14025" y="12259"/>
                    </a:lnTo>
                    <a:lnTo>
                      <a:pt x="14357" y="12084"/>
                    </a:lnTo>
                    <a:lnTo>
                      <a:pt x="14672" y="11909"/>
                    </a:lnTo>
                    <a:lnTo>
                      <a:pt x="14987" y="11717"/>
                    </a:lnTo>
                    <a:lnTo>
                      <a:pt x="15284" y="11507"/>
                    </a:lnTo>
                    <a:lnTo>
                      <a:pt x="15564" y="11279"/>
                    </a:lnTo>
                    <a:lnTo>
                      <a:pt x="15843" y="11035"/>
                    </a:lnTo>
                    <a:lnTo>
                      <a:pt x="16106" y="10790"/>
                    </a:lnTo>
                    <a:lnTo>
                      <a:pt x="16351" y="10527"/>
                    </a:lnTo>
                    <a:lnTo>
                      <a:pt x="16595" y="10248"/>
                    </a:lnTo>
                    <a:lnTo>
                      <a:pt x="16823" y="9968"/>
                    </a:lnTo>
                    <a:lnTo>
                      <a:pt x="17033" y="9671"/>
                    </a:lnTo>
                    <a:lnTo>
                      <a:pt x="17225" y="9356"/>
                    </a:lnTo>
                    <a:lnTo>
                      <a:pt x="17417" y="9041"/>
                    </a:lnTo>
                    <a:lnTo>
                      <a:pt x="17575" y="8709"/>
                    </a:lnTo>
                    <a:lnTo>
                      <a:pt x="17732" y="8376"/>
                    </a:lnTo>
                    <a:lnTo>
                      <a:pt x="17872" y="8027"/>
                    </a:lnTo>
                    <a:lnTo>
                      <a:pt x="17994" y="7677"/>
                    </a:lnTo>
                    <a:lnTo>
                      <a:pt x="18082" y="7327"/>
                    </a:lnTo>
                    <a:lnTo>
                      <a:pt x="18169" y="6960"/>
                    </a:lnTo>
                    <a:lnTo>
                      <a:pt x="18239" y="6575"/>
                    </a:lnTo>
                    <a:lnTo>
                      <a:pt x="18292" y="6208"/>
                    </a:lnTo>
                    <a:lnTo>
                      <a:pt x="18327" y="5823"/>
                    </a:lnTo>
                    <a:lnTo>
                      <a:pt x="18327" y="5421"/>
                    </a:lnTo>
                    <a:lnTo>
                      <a:pt x="183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4"/>
              <p:cNvSpPr/>
              <p:nvPr/>
            </p:nvSpPr>
            <p:spPr>
              <a:xfrm>
                <a:off x="4794650" y="-466725"/>
                <a:ext cx="275000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9863" extrusionOk="0">
                    <a:moveTo>
                      <a:pt x="10790" y="0"/>
                    </a:moveTo>
                    <a:lnTo>
                      <a:pt x="10790" y="5141"/>
                    </a:lnTo>
                    <a:lnTo>
                      <a:pt x="10772" y="5369"/>
                    </a:lnTo>
                    <a:lnTo>
                      <a:pt x="10772" y="5596"/>
                    </a:lnTo>
                    <a:lnTo>
                      <a:pt x="10737" y="5823"/>
                    </a:lnTo>
                    <a:lnTo>
                      <a:pt x="10702" y="6051"/>
                    </a:lnTo>
                    <a:lnTo>
                      <a:pt x="10650" y="6260"/>
                    </a:lnTo>
                    <a:lnTo>
                      <a:pt x="10580" y="6488"/>
                    </a:lnTo>
                    <a:lnTo>
                      <a:pt x="10510" y="6698"/>
                    </a:lnTo>
                    <a:lnTo>
                      <a:pt x="10440" y="6890"/>
                    </a:lnTo>
                    <a:lnTo>
                      <a:pt x="10335" y="7100"/>
                    </a:lnTo>
                    <a:lnTo>
                      <a:pt x="10248" y="7292"/>
                    </a:lnTo>
                    <a:lnTo>
                      <a:pt x="10143" y="7485"/>
                    </a:lnTo>
                    <a:lnTo>
                      <a:pt x="10020" y="7659"/>
                    </a:lnTo>
                    <a:lnTo>
                      <a:pt x="9758" y="8009"/>
                    </a:lnTo>
                    <a:lnTo>
                      <a:pt x="9461" y="8324"/>
                    </a:lnTo>
                    <a:lnTo>
                      <a:pt x="9146" y="8621"/>
                    </a:lnTo>
                    <a:lnTo>
                      <a:pt x="8796" y="8884"/>
                    </a:lnTo>
                    <a:lnTo>
                      <a:pt x="8621" y="9006"/>
                    </a:lnTo>
                    <a:lnTo>
                      <a:pt x="8429" y="9111"/>
                    </a:lnTo>
                    <a:lnTo>
                      <a:pt x="8237" y="9198"/>
                    </a:lnTo>
                    <a:lnTo>
                      <a:pt x="8027" y="9303"/>
                    </a:lnTo>
                    <a:lnTo>
                      <a:pt x="7835" y="9373"/>
                    </a:lnTo>
                    <a:lnTo>
                      <a:pt x="7625" y="9443"/>
                    </a:lnTo>
                    <a:lnTo>
                      <a:pt x="7397" y="9513"/>
                    </a:lnTo>
                    <a:lnTo>
                      <a:pt x="7188" y="9566"/>
                    </a:lnTo>
                    <a:lnTo>
                      <a:pt x="6960" y="9601"/>
                    </a:lnTo>
                    <a:lnTo>
                      <a:pt x="6733" y="9636"/>
                    </a:lnTo>
                    <a:lnTo>
                      <a:pt x="6506" y="9653"/>
                    </a:lnTo>
                    <a:lnTo>
                      <a:pt x="0" y="9653"/>
                    </a:lnTo>
                    <a:lnTo>
                      <a:pt x="0" y="9863"/>
                    </a:lnTo>
                    <a:lnTo>
                      <a:pt x="6278" y="9863"/>
                    </a:lnTo>
                    <a:lnTo>
                      <a:pt x="6523" y="9845"/>
                    </a:lnTo>
                    <a:lnTo>
                      <a:pt x="6768" y="9828"/>
                    </a:lnTo>
                    <a:lnTo>
                      <a:pt x="6995" y="9810"/>
                    </a:lnTo>
                    <a:lnTo>
                      <a:pt x="7223" y="9758"/>
                    </a:lnTo>
                    <a:lnTo>
                      <a:pt x="7450" y="9705"/>
                    </a:lnTo>
                    <a:lnTo>
                      <a:pt x="7677" y="9653"/>
                    </a:lnTo>
                    <a:lnTo>
                      <a:pt x="7905" y="9566"/>
                    </a:lnTo>
                    <a:lnTo>
                      <a:pt x="8114" y="9496"/>
                    </a:lnTo>
                    <a:lnTo>
                      <a:pt x="8324" y="9391"/>
                    </a:lnTo>
                    <a:lnTo>
                      <a:pt x="8534" y="9286"/>
                    </a:lnTo>
                    <a:lnTo>
                      <a:pt x="8726" y="9181"/>
                    </a:lnTo>
                    <a:lnTo>
                      <a:pt x="8919" y="9058"/>
                    </a:lnTo>
                    <a:lnTo>
                      <a:pt x="9094" y="8919"/>
                    </a:lnTo>
                    <a:lnTo>
                      <a:pt x="9286" y="8779"/>
                    </a:lnTo>
                    <a:lnTo>
                      <a:pt x="9443" y="8639"/>
                    </a:lnTo>
                    <a:lnTo>
                      <a:pt x="9618" y="8481"/>
                    </a:lnTo>
                    <a:lnTo>
                      <a:pt x="9776" y="8306"/>
                    </a:lnTo>
                    <a:lnTo>
                      <a:pt x="9916" y="8149"/>
                    </a:lnTo>
                    <a:lnTo>
                      <a:pt x="10055" y="7957"/>
                    </a:lnTo>
                    <a:lnTo>
                      <a:pt x="10195" y="7782"/>
                    </a:lnTo>
                    <a:lnTo>
                      <a:pt x="10318" y="7590"/>
                    </a:lnTo>
                    <a:lnTo>
                      <a:pt x="10423" y="7397"/>
                    </a:lnTo>
                    <a:lnTo>
                      <a:pt x="10528" y="7187"/>
                    </a:lnTo>
                    <a:lnTo>
                      <a:pt x="10633" y="6977"/>
                    </a:lnTo>
                    <a:lnTo>
                      <a:pt x="10702" y="6768"/>
                    </a:lnTo>
                    <a:lnTo>
                      <a:pt x="10790" y="6540"/>
                    </a:lnTo>
                    <a:lnTo>
                      <a:pt x="10842" y="6313"/>
                    </a:lnTo>
                    <a:lnTo>
                      <a:pt x="10895" y="6086"/>
                    </a:lnTo>
                    <a:lnTo>
                      <a:pt x="10947" y="5858"/>
                    </a:lnTo>
                    <a:lnTo>
                      <a:pt x="10965" y="5631"/>
                    </a:lnTo>
                    <a:lnTo>
                      <a:pt x="10982" y="5386"/>
                    </a:lnTo>
                    <a:lnTo>
                      <a:pt x="11000" y="5141"/>
                    </a:lnTo>
                    <a:lnTo>
                      <a:pt x="1100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4"/>
              <p:cNvSpPr/>
              <p:nvPr/>
            </p:nvSpPr>
            <p:spPr>
              <a:xfrm>
                <a:off x="5026800" y="-320275"/>
                <a:ext cx="935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3988" extrusionOk="0">
                    <a:moveTo>
                      <a:pt x="420" y="0"/>
                    </a:moveTo>
                    <a:lnTo>
                      <a:pt x="367" y="333"/>
                    </a:lnTo>
                    <a:lnTo>
                      <a:pt x="280" y="647"/>
                    </a:lnTo>
                    <a:lnTo>
                      <a:pt x="157" y="962"/>
                    </a:lnTo>
                    <a:lnTo>
                      <a:pt x="0" y="1242"/>
                    </a:lnTo>
                    <a:lnTo>
                      <a:pt x="3235" y="3987"/>
                    </a:lnTo>
                    <a:lnTo>
                      <a:pt x="3497" y="3585"/>
                    </a:lnTo>
                    <a:lnTo>
                      <a:pt x="3742" y="3183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4"/>
              <p:cNvSpPr/>
              <p:nvPr/>
            </p:nvSpPr>
            <p:spPr>
              <a:xfrm>
                <a:off x="4288825" y="-337325"/>
                <a:ext cx="526825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21073" h="10703" extrusionOk="0">
                    <a:moveTo>
                      <a:pt x="21073" y="0"/>
                    </a:moveTo>
                    <a:lnTo>
                      <a:pt x="1" y="263"/>
                    </a:lnTo>
                    <a:lnTo>
                      <a:pt x="1" y="10702"/>
                    </a:lnTo>
                    <a:lnTo>
                      <a:pt x="20810" y="10702"/>
                    </a:lnTo>
                    <a:lnTo>
                      <a:pt x="210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4"/>
              <p:cNvSpPr/>
              <p:nvPr/>
            </p:nvSpPr>
            <p:spPr>
              <a:xfrm>
                <a:off x="4197450" y="-330775"/>
                <a:ext cx="91400" cy="2719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0878" extrusionOk="0">
                    <a:moveTo>
                      <a:pt x="1" y="1"/>
                    </a:moveTo>
                    <a:lnTo>
                      <a:pt x="753" y="10878"/>
                    </a:lnTo>
                    <a:lnTo>
                      <a:pt x="3656" y="10440"/>
                    </a:lnTo>
                    <a:lnTo>
                      <a:pt x="36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4"/>
              <p:cNvSpPr/>
              <p:nvPr/>
            </p:nvSpPr>
            <p:spPr>
              <a:xfrm>
                <a:off x="4306325" y="-303225"/>
                <a:ext cx="2107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8447" extrusionOk="0">
                    <a:moveTo>
                      <a:pt x="4005" y="0"/>
                    </a:moveTo>
                    <a:lnTo>
                      <a:pt x="3777" y="18"/>
                    </a:lnTo>
                    <a:lnTo>
                      <a:pt x="3567" y="53"/>
                    </a:lnTo>
                    <a:lnTo>
                      <a:pt x="3358" y="88"/>
                    </a:lnTo>
                    <a:lnTo>
                      <a:pt x="2955" y="193"/>
                    </a:lnTo>
                    <a:lnTo>
                      <a:pt x="2571" y="333"/>
                    </a:lnTo>
                    <a:lnTo>
                      <a:pt x="2203" y="507"/>
                    </a:lnTo>
                    <a:lnTo>
                      <a:pt x="1854" y="717"/>
                    </a:lnTo>
                    <a:lnTo>
                      <a:pt x="1521" y="962"/>
                    </a:lnTo>
                    <a:lnTo>
                      <a:pt x="1224" y="1242"/>
                    </a:lnTo>
                    <a:lnTo>
                      <a:pt x="962" y="1539"/>
                    </a:lnTo>
                    <a:lnTo>
                      <a:pt x="717" y="1854"/>
                    </a:lnTo>
                    <a:lnTo>
                      <a:pt x="507" y="2204"/>
                    </a:lnTo>
                    <a:lnTo>
                      <a:pt x="332" y="2571"/>
                    </a:lnTo>
                    <a:lnTo>
                      <a:pt x="175" y="2973"/>
                    </a:lnTo>
                    <a:lnTo>
                      <a:pt x="70" y="3375"/>
                    </a:lnTo>
                    <a:lnTo>
                      <a:pt x="35" y="3585"/>
                    </a:lnTo>
                    <a:lnTo>
                      <a:pt x="18" y="3795"/>
                    </a:lnTo>
                    <a:lnTo>
                      <a:pt x="0" y="4005"/>
                    </a:lnTo>
                    <a:lnTo>
                      <a:pt x="0" y="4215"/>
                    </a:lnTo>
                    <a:lnTo>
                      <a:pt x="0" y="4442"/>
                    </a:lnTo>
                    <a:lnTo>
                      <a:pt x="18" y="4652"/>
                    </a:lnTo>
                    <a:lnTo>
                      <a:pt x="35" y="4862"/>
                    </a:lnTo>
                    <a:lnTo>
                      <a:pt x="70" y="5072"/>
                    </a:lnTo>
                    <a:lnTo>
                      <a:pt x="175" y="5474"/>
                    </a:lnTo>
                    <a:lnTo>
                      <a:pt x="332" y="5859"/>
                    </a:lnTo>
                    <a:lnTo>
                      <a:pt x="507" y="6226"/>
                    </a:lnTo>
                    <a:lnTo>
                      <a:pt x="717" y="6575"/>
                    </a:lnTo>
                    <a:lnTo>
                      <a:pt x="962" y="6908"/>
                    </a:lnTo>
                    <a:lnTo>
                      <a:pt x="1224" y="7205"/>
                    </a:lnTo>
                    <a:lnTo>
                      <a:pt x="1521" y="7485"/>
                    </a:lnTo>
                    <a:lnTo>
                      <a:pt x="1854" y="7730"/>
                    </a:lnTo>
                    <a:lnTo>
                      <a:pt x="2203" y="7940"/>
                    </a:lnTo>
                    <a:lnTo>
                      <a:pt x="2571" y="8114"/>
                    </a:lnTo>
                    <a:lnTo>
                      <a:pt x="2955" y="8254"/>
                    </a:lnTo>
                    <a:lnTo>
                      <a:pt x="3358" y="8359"/>
                    </a:lnTo>
                    <a:lnTo>
                      <a:pt x="3567" y="8394"/>
                    </a:lnTo>
                    <a:lnTo>
                      <a:pt x="3777" y="8429"/>
                    </a:lnTo>
                    <a:lnTo>
                      <a:pt x="4005" y="8429"/>
                    </a:lnTo>
                    <a:lnTo>
                      <a:pt x="4215" y="8447"/>
                    </a:lnTo>
                    <a:lnTo>
                      <a:pt x="4424" y="8429"/>
                    </a:lnTo>
                    <a:lnTo>
                      <a:pt x="4652" y="8429"/>
                    </a:lnTo>
                    <a:lnTo>
                      <a:pt x="4862" y="8394"/>
                    </a:lnTo>
                    <a:lnTo>
                      <a:pt x="5071" y="8359"/>
                    </a:lnTo>
                    <a:lnTo>
                      <a:pt x="5474" y="8254"/>
                    </a:lnTo>
                    <a:lnTo>
                      <a:pt x="5858" y="8114"/>
                    </a:lnTo>
                    <a:lnTo>
                      <a:pt x="6226" y="7940"/>
                    </a:lnTo>
                    <a:lnTo>
                      <a:pt x="6575" y="7730"/>
                    </a:lnTo>
                    <a:lnTo>
                      <a:pt x="6908" y="7485"/>
                    </a:lnTo>
                    <a:lnTo>
                      <a:pt x="7205" y="7205"/>
                    </a:lnTo>
                    <a:lnTo>
                      <a:pt x="7467" y="6908"/>
                    </a:lnTo>
                    <a:lnTo>
                      <a:pt x="7712" y="6575"/>
                    </a:lnTo>
                    <a:lnTo>
                      <a:pt x="7922" y="6226"/>
                    </a:lnTo>
                    <a:lnTo>
                      <a:pt x="8097" y="5859"/>
                    </a:lnTo>
                    <a:lnTo>
                      <a:pt x="8254" y="5474"/>
                    </a:lnTo>
                    <a:lnTo>
                      <a:pt x="8341" y="5072"/>
                    </a:lnTo>
                    <a:lnTo>
                      <a:pt x="8394" y="4862"/>
                    </a:lnTo>
                    <a:lnTo>
                      <a:pt x="8411" y="4652"/>
                    </a:lnTo>
                    <a:lnTo>
                      <a:pt x="8429" y="4442"/>
                    </a:lnTo>
                    <a:lnTo>
                      <a:pt x="8429" y="4215"/>
                    </a:lnTo>
                    <a:lnTo>
                      <a:pt x="8429" y="4005"/>
                    </a:lnTo>
                    <a:lnTo>
                      <a:pt x="8411" y="3795"/>
                    </a:lnTo>
                    <a:lnTo>
                      <a:pt x="8394" y="3585"/>
                    </a:lnTo>
                    <a:lnTo>
                      <a:pt x="8341" y="3375"/>
                    </a:lnTo>
                    <a:lnTo>
                      <a:pt x="8254" y="2973"/>
                    </a:lnTo>
                    <a:lnTo>
                      <a:pt x="8097" y="2571"/>
                    </a:lnTo>
                    <a:lnTo>
                      <a:pt x="7922" y="2204"/>
                    </a:lnTo>
                    <a:lnTo>
                      <a:pt x="7712" y="1854"/>
                    </a:lnTo>
                    <a:lnTo>
                      <a:pt x="7467" y="1539"/>
                    </a:lnTo>
                    <a:lnTo>
                      <a:pt x="7205" y="1242"/>
                    </a:lnTo>
                    <a:lnTo>
                      <a:pt x="6908" y="962"/>
                    </a:lnTo>
                    <a:lnTo>
                      <a:pt x="6575" y="717"/>
                    </a:lnTo>
                    <a:lnTo>
                      <a:pt x="6226" y="507"/>
                    </a:lnTo>
                    <a:lnTo>
                      <a:pt x="5858" y="333"/>
                    </a:lnTo>
                    <a:lnTo>
                      <a:pt x="5474" y="193"/>
                    </a:lnTo>
                    <a:lnTo>
                      <a:pt x="5071" y="88"/>
                    </a:lnTo>
                    <a:lnTo>
                      <a:pt x="4862" y="53"/>
                    </a:lnTo>
                    <a:lnTo>
                      <a:pt x="4652" y="18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4"/>
              <p:cNvSpPr/>
              <p:nvPr/>
            </p:nvSpPr>
            <p:spPr>
              <a:xfrm>
                <a:off x="4417800" y="-303225"/>
                <a:ext cx="111500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8447" extrusionOk="0">
                    <a:moveTo>
                      <a:pt x="245" y="0"/>
                    </a:moveTo>
                    <a:lnTo>
                      <a:pt x="0" y="18"/>
                    </a:lnTo>
                    <a:lnTo>
                      <a:pt x="403" y="53"/>
                    </a:lnTo>
                    <a:lnTo>
                      <a:pt x="805" y="140"/>
                    </a:lnTo>
                    <a:lnTo>
                      <a:pt x="1189" y="263"/>
                    </a:lnTo>
                    <a:lnTo>
                      <a:pt x="1557" y="402"/>
                    </a:lnTo>
                    <a:lnTo>
                      <a:pt x="1906" y="595"/>
                    </a:lnTo>
                    <a:lnTo>
                      <a:pt x="2239" y="805"/>
                    </a:lnTo>
                    <a:lnTo>
                      <a:pt x="2536" y="1050"/>
                    </a:lnTo>
                    <a:lnTo>
                      <a:pt x="2816" y="1329"/>
                    </a:lnTo>
                    <a:lnTo>
                      <a:pt x="3078" y="1609"/>
                    </a:lnTo>
                    <a:lnTo>
                      <a:pt x="3305" y="1941"/>
                    </a:lnTo>
                    <a:lnTo>
                      <a:pt x="3498" y="2274"/>
                    </a:lnTo>
                    <a:lnTo>
                      <a:pt x="3673" y="2641"/>
                    </a:lnTo>
                    <a:lnTo>
                      <a:pt x="3795" y="3008"/>
                    </a:lnTo>
                    <a:lnTo>
                      <a:pt x="3900" y="3393"/>
                    </a:lnTo>
                    <a:lnTo>
                      <a:pt x="3952" y="3813"/>
                    </a:lnTo>
                    <a:lnTo>
                      <a:pt x="3970" y="4215"/>
                    </a:lnTo>
                    <a:lnTo>
                      <a:pt x="3952" y="4634"/>
                    </a:lnTo>
                    <a:lnTo>
                      <a:pt x="3900" y="5037"/>
                    </a:lnTo>
                    <a:lnTo>
                      <a:pt x="3795" y="5439"/>
                    </a:lnTo>
                    <a:lnTo>
                      <a:pt x="3673" y="5806"/>
                    </a:lnTo>
                    <a:lnTo>
                      <a:pt x="3498" y="6173"/>
                    </a:lnTo>
                    <a:lnTo>
                      <a:pt x="3305" y="6506"/>
                    </a:lnTo>
                    <a:lnTo>
                      <a:pt x="3078" y="6820"/>
                    </a:lnTo>
                    <a:lnTo>
                      <a:pt x="2816" y="7118"/>
                    </a:lnTo>
                    <a:lnTo>
                      <a:pt x="2536" y="7397"/>
                    </a:lnTo>
                    <a:lnTo>
                      <a:pt x="2239" y="7642"/>
                    </a:lnTo>
                    <a:lnTo>
                      <a:pt x="1906" y="7852"/>
                    </a:lnTo>
                    <a:lnTo>
                      <a:pt x="1557" y="8027"/>
                    </a:lnTo>
                    <a:lnTo>
                      <a:pt x="1189" y="8184"/>
                    </a:lnTo>
                    <a:lnTo>
                      <a:pt x="805" y="8307"/>
                    </a:lnTo>
                    <a:lnTo>
                      <a:pt x="403" y="8394"/>
                    </a:lnTo>
                    <a:lnTo>
                      <a:pt x="0" y="8429"/>
                    </a:lnTo>
                    <a:lnTo>
                      <a:pt x="245" y="8447"/>
                    </a:lnTo>
                    <a:lnTo>
                      <a:pt x="455" y="8429"/>
                    </a:lnTo>
                    <a:lnTo>
                      <a:pt x="682" y="8429"/>
                    </a:lnTo>
                    <a:lnTo>
                      <a:pt x="892" y="8394"/>
                    </a:lnTo>
                    <a:lnTo>
                      <a:pt x="1102" y="8359"/>
                    </a:lnTo>
                    <a:lnTo>
                      <a:pt x="1504" y="8254"/>
                    </a:lnTo>
                    <a:lnTo>
                      <a:pt x="1889" y="8114"/>
                    </a:lnTo>
                    <a:lnTo>
                      <a:pt x="2256" y="7940"/>
                    </a:lnTo>
                    <a:lnTo>
                      <a:pt x="2606" y="7730"/>
                    </a:lnTo>
                    <a:lnTo>
                      <a:pt x="2938" y="7485"/>
                    </a:lnTo>
                    <a:lnTo>
                      <a:pt x="3235" y="7205"/>
                    </a:lnTo>
                    <a:lnTo>
                      <a:pt x="3498" y="6908"/>
                    </a:lnTo>
                    <a:lnTo>
                      <a:pt x="3743" y="6575"/>
                    </a:lnTo>
                    <a:lnTo>
                      <a:pt x="3952" y="6226"/>
                    </a:lnTo>
                    <a:lnTo>
                      <a:pt x="4127" y="5859"/>
                    </a:lnTo>
                    <a:lnTo>
                      <a:pt x="4285" y="5474"/>
                    </a:lnTo>
                    <a:lnTo>
                      <a:pt x="4390" y="5072"/>
                    </a:lnTo>
                    <a:lnTo>
                      <a:pt x="4425" y="4862"/>
                    </a:lnTo>
                    <a:lnTo>
                      <a:pt x="4442" y="4652"/>
                    </a:lnTo>
                    <a:lnTo>
                      <a:pt x="4460" y="4442"/>
                    </a:lnTo>
                    <a:lnTo>
                      <a:pt x="4460" y="4215"/>
                    </a:lnTo>
                    <a:lnTo>
                      <a:pt x="4460" y="4005"/>
                    </a:lnTo>
                    <a:lnTo>
                      <a:pt x="4442" y="3795"/>
                    </a:lnTo>
                    <a:lnTo>
                      <a:pt x="4425" y="3585"/>
                    </a:lnTo>
                    <a:lnTo>
                      <a:pt x="4390" y="3375"/>
                    </a:lnTo>
                    <a:lnTo>
                      <a:pt x="4285" y="2973"/>
                    </a:lnTo>
                    <a:lnTo>
                      <a:pt x="4127" y="2571"/>
                    </a:lnTo>
                    <a:lnTo>
                      <a:pt x="3952" y="2204"/>
                    </a:lnTo>
                    <a:lnTo>
                      <a:pt x="3743" y="1854"/>
                    </a:lnTo>
                    <a:lnTo>
                      <a:pt x="3498" y="1539"/>
                    </a:lnTo>
                    <a:lnTo>
                      <a:pt x="3235" y="1242"/>
                    </a:lnTo>
                    <a:lnTo>
                      <a:pt x="2938" y="962"/>
                    </a:lnTo>
                    <a:lnTo>
                      <a:pt x="2606" y="717"/>
                    </a:lnTo>
                    <a:lnTo>
                      <a:pt x="2256" y="507"/>
                    </a:lnTo>
                    <a:lnTo>
                      <a:pt x="1889" y="333"/>
                    </a:lnTo>
                    <a:lnTo>
                      <a:pt x="1504" y="193"/>
                    </a:lnTo>
                    <a:lnTo>
                      <a:pt x="1102" y="88"/>
                    </a:lnTo>
                    <a:lnTo>
                      <a:pt x="892" y="53"/>
                    </a:lnTo>
                    <a:lnTo>
                      <a:pt x="682" y="18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4"/>
              <p:cNvSpPr/>
              <p:nvPr/>
            </p:nvSpPr>
            <p:spPr>
              <a:xfrm>
                <a:off x="4395500" y="-223675"/>
                <a:ext cx="51600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065" extrusionOk="0">
                    <a:moveTo>
                      <a:pt x="1032" y="1"/>
                    </a:moveTo>
                    <a:lnTo>
                      <a:pt x="927" y="18"/>
                    </a:lnTo>
                    <a:lnTo>
                      <a:pt x="840" y="36"/>
                    </a:lnTo>
                    <a:lnTo>
                      <a:pt x="630" y="88"/>
                    </a:lnTo>
                    <a:lnTo>
                      <a:pt x="455" y="193"/>
                    </a:lnTo>
                    <a:lnTo>
                      <a:pt x="315" y="316"/>
                    </a:lnTo>
                    <a:lnTo>
                      <a:pt x="193" y="456"/>
                    </a:lnTo>
                    <a:lnTo>
                      <a:pt x="88" y="631"/>
                    </a:lnTo>
                    <a:lnTo>
                      <a:pt x="35" y="840"/>
                    </a:lnTo>
                    <a:lnTo>
                      <a:pt x="18" y="928"/>
                    </a:lnTo>
                    <a:lnTo>
                      <a:pt x="0" y="1033"/>
                    </a:lnTo>
                    <a:lnTo>
                      <a:pt x="18" y="1138"/>
                    </a:lnTo>
                    <a:lnTo>
                      <a:pt x="35" y="1243"/>
                    </a:lnTo>
                    <a:lnTo>
                      <a:pt x="88" y="1435"/>
                    </a:lnTo>
                    <a:lnTo>
                      <a:pt x="193" y="1610"/>
                    </a:lnTo>
                    <a:lnTo>
                      <a:pt x="315" y="1767"/>
                    </a:lnTo>
                    <a:lnTo>
                      <a:pt x="455" y="1890"/>
                    </a:lnTo>
                    <a:lnTo>
                      <a:pt x="630" y="1995"/>
                    </a:lnTo>
                    <a:lnTo>
                      <a:pt x="840" y="2047"/>
                    </a:lnTo>
                    <a:lnTo>
                      <a:pt x="927" y="2064"/>
                    </a:lnTo>
                    <a:lnTo>
                      <a:pt x="1137" y="2064"/>
                    </a:lnTo>
                    <a:lnTo>
                      <a:pt x="1242" y="2047"/>
                    </a:lnTo>
                    <a:lnTo>
                      <a:pt x="1434" y="1995"/>
                    </a:lnTo>
                    <a:lnTo>
                      <a:pt x="1609" y="1890"/>
                    </a:lnTo>
                    <a:lnTo>
                      <a:pt x="1767" y="1767"/>
                    </a:lnTo>
                    <a:lnTo>
                      <a:pt x="1889" y="1610"/>
                    </a:lnTo>
                    <a:lnTo>
                      <a:pt x="1994" y="1435"/>
                    </a:lnTo>
                    <a:lnTo>
                      <a:pt x="2046" y="1243"/>
                    </a:lnTo>
                    <a:lnTo>
                      <a:pt x="2064" y="1138"/>
                    </a:lnTo>
                    <a:lnTo>
                      <a:pt x="2064" y="1033"/>
                    </a:lnTo>
                    <a:lnTo>
                      <a:pt x="2064" y="928"/>
                    </a:lnTo>
                    <a:lnTo>
                      <a:pt x="2046" y="840"/>
                    </a:lnTo>
                    <a:lnTo>
                      <a:pt x="1994" y="631"/>
                    </a:lnTo>
                    <a:lnTo>
                      <a:pt x="1889" y="456"/>
                    </a:lnTo>
                    <a:lnTo>
                      <a:pt x="1767" y="316"/>
                    </a:lnTo>
                    <a:lnTo>
                      <a:pt x="1609" y="193"/>
                    </a:lnTo>
                    <a:lnTo>
                      <a:pt x="1434" y="88"/>
                    </a:lnTo>
                    <a:lnTo>
                      <a:pt x="1242" y="36"/>
                    </a:lnTo>
                    <a:lnTo>
                      <a:pt x="1137" y="18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4"/>
              <p:cNvSpPr/>
              <p:nvPr/>
            </p:nvSpPr>
            <p:spPr>
              <a:xfrm>
                <a:off x="4404250" y="-220175"/>
                <a:ext cx="389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558" extrusionOk="0">
                    <a:moveTo>
                      <a:pt x="770" y="1"/>
                    </a:moveTo>
                    <a:lnTo>
                      <a:pt x="612" y="18"/>
                    </a:lnTo>
                    <a:lnTo>
                      <a:pt x="472" y="71"/>
                    </a:lnTo>
                    <a:lnTo>
                      <a:pt x="332" y="141"/>
                    </a:lnTo>
                    <a:lnTo>
                      <a:pt x="228" y="228"/>
                    </a:lnTo>
                    <a:lnTo>
                      <a:pt x="123" y="351"/>
                    </a:lnTo>
                    <a:lnTo>
                      <a:pt x="53" y="491"/>
                    </a:lnTo>
                    <a:lnTo>
                      <a:pt x="18" y="630"/>
                    </a:lnTo>
                    <a:lnTo>
                      <a:pt x="0" y="788"/>
                    </a:lnTo>
                    <a:lnTo>
                      <a:pt x="18" y="945"/>
                    </a:lnTo>
                    <a:lnTo>
                      <a:pt x="53" y="1085"/>
                    </a:lnTo>
                    <a:lnTo>
                      <a:pt x="123" y="1225"/>
                    </a:lnTo>
                    <a:lnTo>
                      <a:pt x="228" y="1330"/>
                    </a:lnTo>
                    <a:lnTo>
                      <a:pt x="332" y="1435"/>
                    </a:lnTo>
                    <a:lnTo>
                      <a:pt x="472" y="1505"/>
                    </a:lnTo>
                    <a:lnTo>
                      <a:pt x="612" y="1540"/>
                    </a:lnTo>
                    <a:lnTo>
                      <a:pt x="770" y="1557"/>
                    </a:lnTo>
                    <a:lnTo>
                      <a:pt x="927" y="1540"/>
                    </a:lnTo>
                    <a:lnTo>
                      <a:pt x="1067" y="1505"/>
                    </a:lnTo>
                    <a:lnTo>
                      <a:pt x="1207" y="1435"/>
                    </a:lnTo>
                    <a:lnTo>
                      <a:pt x="1329" y="1330"/>
                    </a:lnTo>
                    <a:lnTo>
                      <a:pt x="1417" y="1225"/>
                    </a:lnTo>
                    <a:lnTo>
                      <a:pt x="1487" y="1085"/>
                    </a:lnTo>
                    <a:lnTo>
                      <a:pt x="1539" y="945"/>
                    </a:lnTo>
                    <a:lnTo>
                      <a:pt x="1557" y="788"/>
                    </a:lnTo>
                    <a:lnTo>
                      <a:pt x="1539" y="630"/>
                    </a:lnTo>
                    <a:lnTo>
                      <a:pt x="1487" y="491"/>
                    </a:lnTo>
                    <a:lnTo>
                      <a:pt x="1417" y="351"/>
                    </a:lnTo>
                    <a:lnTo>
                      <a:pt x="1329" y="228"/>
                    </a:lnTo>
                    <a:lnTo>
                      <a:pt x="1207" y="141"/>
                    </a:lnTo>
                    <a:lnTo>
                      <a:pt x="1067" y="71"/>
                    </a:lnTo>
                    <a:lnTo>
                      <a:pt x="927" y="18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4"/>
              <p:cNvSpPr/>
              <p:nvPr/>
            </p:nvSpPr>
            <p:spPr>
              <a:xfrm>
                <a:off x="4397250" y="-297550"/>
                <a:ext cx="485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91" extrusionOk="0">
                    <a:moveTo>
                      <a:pt x="595" y="1"/>
                    </a:moveTo>
                    <a:lnTo>
                      <a:pt x="420" y="18"/>
                    </a:lnTo>
                    <a:lnTo>
                      <a:pt x="280" y="53"/>
                    </a:lnTo>
                    <a:lnTo>
                      <a:pt x="158" y="106"/>
                    </a:lnTo>
                    <a:lnTo>
                      <a:pt x="105" y="141"/>
                    </a:lnTo>
                    <a:lnTo>
                      <a:pt x="70" y="193"/>
                    </a:lnTo>
                    <a:lnTo>
                      <a:pt x="35" y="245"/>
                    </a:lnTo>
                    <a:lnTo>
                      <a:pt x="18" y="315"/>
                    </a:lnTo>
                    <a:lnTo>
                      <a:pt x="0" y="403"/>
                    </a:lnTo>
                    <a:lnTo>
                      <a:pt x="0" y="490"/>
                    </a:lnTo>
                    <a:lnTo>
                      <a:pt x="18" y="753"/>
                    </a:lnTo>
                    <a:lnTo>
                      <a:pt x="70" y="1102"/>
                    </a:lnTo>
                    <a:lnTo>
                      <a:pt x="158" y="1522"/>
                    </a:lnTo>
                    <a:lnTo>
                      <a:pt x="280" y="1942"/>
                    </a:lnTo>
                    <a:lnTo>
                      <a:pt x="420" y="2344"/>
                    </a:lnTo>
                    <a:lnTo>
                      <a:pt x="508" y="2519"/>
                    </a:lnTo>
                    <a:lnTo>
                      <a:pt x="595" y="2676"/>
                    </a:lnTo>
                    <a:lnTo>
                      <a:pt x="682" y="2799"/>
                    </a:lnTo>
                    <a:lnTo>
                      <a:pt x="770" y="2904"/>
                    </a:lnTo>
                    <a:lnTo>
                      <a:pt x="875" y="2973"/>
                    </a:lnTo>
                    <a:lnTo>
                      <a:pt x="927" y="2973"/>
                    </a:lnTo>
                    <a:lnTo>
                      <a:pt x="962" y="2991"/>
                    </a:lnTo>
                    <a:lnTo>
                      <a:pt x="1015" y="2973"/>
                    </a:lnTo>
                    <a:lnTo>
                      <a:pt x="1067" y="2973"/>
                    </a:lnTo>
                    <a:lnTo>
                      <a:pt x="1172" y="2904"/>
                    </a:lnTo>
                    <a:lnTo>
                      <a:pt x="1260" y="2799"/>
                    </a:lnTo>
                    <a:lnTo>
                      <a:pt x="1347" y="2676"/>
                    </a:lnTo>
                    <a:lnTo>
                      <a:pt x="1434" y="2519"/>
                    </a:lnTo>
                    <a:lnTo>
                      <a:pt x="1522" y="2344"/>
                    </a:lnTo>
                    <a:lnTo>
                      <a:pt x="1662" y="1942"/>
                    </a:lnTo>
                    <a:lnTo>
                      <a:pt x="1784" y="1522"/>
                    </a:lnTo>
                    <a:lnTo>
                      <a:pt x="1872" y="1102"/>
                    </a:lnTo>
                    <a:lnTo>
                      <a:pt x="1924" y="753"/>
                    </a:lnTo>
                    <a:lnTo>
                      <a:pt x="1942" y="490"/>
                    </a:lnTo>
                    <a:lnTo>
                      <a:pt x="1942" y="403"/>
                    </a:lnTo>
                    <a:lnTo>
                      <a:pt x="1924" y="315"/>
                    </a:lnTo>
                    <a:lnTo>
                      <a:pt x="1907" y="245"/>
                    </a:lnTo>
                    <a:lnTo>
                      <a:pt x="1872" y="193"/>
                    </a:lnTo>
                    <a:lnTo>
                      <a:pt x="1819" y="141"/>
                    </a:lnTo>
                    <a:lnTo>
                      <a:pt x="1784" y="106"/>
                    </a:lnTo>
                    <a:lnTo>
                      <a:pt x="1662" y="53"/>
                    </a:lnTo>
                    <a:lnTo>
                      <a:pt x="1522" y="18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4"/>
              <p:cNvSpPr/>
              <p:nvPr/>
            </p:nvSpPr>
            <p:spPr>
              <a:xfrm>
                <a:off x="4397250" y="-173400"/>
                <a:ext cx="48550" cy="7435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974" extrusionOk="0">
                    <a:moveTo>
                      <a:pt x="927" y="1"/>
                    </a:moveTo>
                    <a:lnTo>
                      <a:pt x="875" y="18"/>
                    </a:lnTo>
                    <a:lnTo>
                      <a:pt x="770" y="88"/>
                    </a:lnTo>
                    <a:lnTo>
                      <a:pt x="682" y="176"/>
                    </a:lnTo>
                    <a:lnTo>
                      <a:pt x="595" y="316"/>
                    </a:lnTo>
                    <a:lnTo>
                      <a:pt x="508" y="473"/>
                    </a:lnTo>
                    <a:lnTo>
                      <a:pt x="420" y="648"/>
                    </a:lnTo>
                    <a:lnTo>
                      <a:pt x="280" y="1050"/>
                    </a:lnTo>
                    <a:lnTo>
                      <a:pt x="158" y="1470"/>
                    </a:lnTo>
                    <a:lnTo>
                      <a:pt x="70" y="1872"/>
                    </a:lnTo>
                    <a:lnTo>
                      <a:pt x="18" y="2222"/>
                    </a:lnTo>
                    <a:lnTo>
                      <a:pt x="0" y="2484"/>
                    </a:lnTo>
                    <a:lnTo>
                      <a:pt x="0" y="2589"/>
                    </a:lnTo>
                    <a:lnTo>
                      <a:pt x="18" y="2659"/>
                    </a:lnTo>
                    <a:lnTo>
                      <a:pt x="35" y="2729"/>
                    </a:lnTo>
                    <a:lnTo>
                      <a:pt x="70" y="2799"/>
                    </a:lnTo>
                    <a:lnTo>
                      <a:pt x="105" y="2834"/>
                    </a:lnTo>
                    <a:lnTo>
                      <a:pt x="158" y="2886"/>
                    </a:lnTo>
                    <a:lnTo>
                      <a:pt x="280" y="2939"/>
                    </a:lnTo>
                    <a:lnTo>
                      <a:pt x="420" y="2956"/>
                    </a:lnTo>
                    <a:lnTo>
                      <a:pt x="595" y="2974"/>
                    </a:lnTo>
                    <a:lnTo>
                      <a:pt x="1347" y="2974"/>
                    </a:lnTo>
                    <a:lnTo>
                      <a:pt x="1522" y="2956"/>
                    </a:lnTo>
                    <a:lnTo>
                      <a:pt x="1662" y="2939"/>
                    </a:lnTo>
                    <a:lnTo>
                      <a:pt x="1784" y="2886"/>
                    </a:lnTo>
                    <a:lnTo>
                      <a:pt x="1819" y="2834"/>
                    </a:lnTo>
                    <a:lnTo>
                      <a:pt x="1872" y="2799"/>
                    </a:lnTo>
                    <a:lnTo>
                      <a:pt x="1907" y="2729"/>
                    </a:lnTo>
                    <a:lnTo>
                      <a:pt x="1924" y="2659"/>
                    </a:lnTo>
                    <a:lnTo>
                      <a:pt x="1942" y="2589"/>
                    </a:lnTo>
                    <a:lnTo>
                      <a:pt x="1942" y="2484"/>
                    </a:lnTo>
                    <a:lnTo>
                      <a:pt x="1924" y="2222"/>
                    </a:lnTo>
                    <a:lnTo>
                      <a:pt x="1872" y="1872"/>
                    </a:lnTo>
                    <a:lnTo>
                      <a:pt x="1784" y="1470"/>
                    </a:lnTo>
                    <a:lnTo>
                      <a:pt x="1662" y="1050"/>
                    </a:lnTo>
                    <a:lnTo>
                      <a:pt x="1522" y="648"/>
                    </a:lnTo>
                    <a:lnTo>
                      <a:pt x="1434" y="473"/>
                    </a:lnTo>
                    <a:lnTo>
                      <a:pt x="1347" y="316"/>
                    </a:lnTo>
                    <a:lnTo>
                      <a:pt x="1260" y="176"/>
                    </a:lnTo>
                    <a:lnTo>
                      <a:pt x="1172" y="88"/>
                    </a:lnTo>
                    <a:lnTo>
                      <a:pt x="1067" y="18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4"/>
              <p:cNvSpPr/>
              <p:nvPr/>
            </p:nvSpPr>
            <p:spPr>
              <a:xfrm>
                <a:off x="4446200" y="-222350"/>
                <a:ext cx="7435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942" extrusionOk="0">
                    <a:moveTo>
                      <a:pt x="2484" y="0"/>
                    </a:moveTo>
                    <a:lnTo>
                      <a:pt x="2239" y="18"/>
                    </a:lnTo>
                    <a:lnTo>
                      <a:pt x="1872" y="70"/>
                    </a:lnTo>
                    <a:lnTo>
                      <a:pt x="1470" y="158"/>
                    </a:lnTo>
                    <a:lnTo>
                      <a:pt x="1050" y="280"/>
                    </a:lnTo>
                    <a:lnTo>
                      <a:pt x="648" y="420"/>
                    </a:lnTo>
                    <a:lnTo>
                      <a:pt x="473" y="508"/>
                    </a:lnTo>
                    <a:lnTo>
                      <a:pt x="316" y="595"/>
                    </a:lnTo>
                    <a:lnTo>
                      <a:pt x="176" y="682"/>
                    </a:lnTo>
                    <a:lnTo>
                      <a:pt x="88" y="770"/>
                    </a:lnTo>
                    <a:lnTo>
                      <a:pt x="18" y="875"/>
                    </a:lnTo>
                    <a:lnTo>
                      <a:pt x="1" y="910"/>
                    </a:lnTo>
                    <a:lnTo>
                      <a:pt x="1" y="962"/>
                    </a:lnTo>
                    <a:lnTo>
                      <a:pt x="1" y="1015"/>
                    </a:lnTo>
                    <a:lnTo>
                      <a:pt x="18" y="1067"/>
                    </a:lnTo>
                    <a:lnTo>
                      <a:pt x="88" y="1172"/>
                    </a:lnTo>
                    <a:lnTo>
                      <a:pt x="176" y="1260"/>
                    </a:lnTo>
                    <a:lnTo>
                      <a:pt x="316" y="1347"/>
                    </a:lnTo>
                    <a:lnTo>
                      <a:pt x="473" y="1434"/>
                    </a:lnTo>
                    <a:lnTo>
                      <a:pt x="648" y="1504"/>
                    </a:lnTo>
                    <a:lnTo>
                      <a:pt x="1050" y="1662"/>
                    </a:lnTo>
                    <a:lnTo>
                      <a:pt x="1470" y="1767"/>
                    </a:lnTo>
                    <a:lnTo>
                      <a:pt x="1872" y="1872"/>
                    </a:lnTo>
                    <a:lnTo>
                      <a:pt x="2239" y="1924"/>
                    </a:lnTo>
                    <a:lnTo>
                      <a:pt x="2484" y="1942"/>
                    </a:lnTo>
                    <a:lnTo>
                      <a:pt x="2589" y="1942"/>
                    </a:lnTo>
                    <a:lnTo>
                      <a:pt x="2659" y="1924"/>
                    </a:lnTo>
                    <a:lnTo>
                      <a:pt x="2729" y="1889"/>
                    </a:lnTo>
                    <a:lnTo>
                      <a:pt x="2799" y="1872"/>
                    </a:lnTo>
                    <a:lnTo>
                      <a:pt x="2851" y="1819"/>
                    </a:lnTo>
                    <a:lnTo>
                      <a:pt x="2886" y="1767"/>
                    </a:lnTo>
                    <a:lnTo>
                      <a:pt x="2939" y="1662"/>
                    </a:lnTo>
                    <a:lnTo>
                      <a:pt x="2974" y="1504"/>
                    </a:lnTo>
                    <a:lnTo>
                      <a:pt x="2974" y="1347"/>
                    </a:lnTo>
                    <a:lnTo>
                      <a:pt x="2974" y="962"/>
                    </a:lnTo>
                    <a:lnTo>
                      <a:pt x="2974" y="595"/>
                    </a:lnTo>
                    <a:lnTo>
                      <a:pt x="2974" y="420"/>
                    </a:lnTo>
                    <a:lnTo>
                      <a:pt x="2939" y="280"/>
                    </a:lnTo>
                    <a:lnTo>
                      <a:pt x="2886" y="158"/>
                    </a:lnTo>
                    <a:lnTo>
                      <a:pt x="2851" y="105"/>
                    </a:lnTo>
                    <a:lnTo>
                      <a:pt x="2799" y="70"/>
                    </a:lnTo>
                    <a:lnTo>
                      <a:pt x="2729" y="35"/>
                    </a:lnTo>
                    <a:lnTo>
                      <a:pt x="2659" y="18"/>
                    </a:lnTo>
                    <a:lnTo>
                      <a:pt x="25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4"/>
              <p:cNvSpPr/>
              <p:nvPr/>
            </p:nvSpPr>
            <p:spPr>
              <a:xfrm>
                <a:off x="4322500" y="-222350"/>
                <a:ext cx="743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942" extrusionOk="0">
                    <a:moveTo>
                      <a:pt x="385" y="0"/>
                    </a:moveTo>
                    <a:lnTo>
                      <a:pt x="297" y="18"/>
                    </a:lnTo>
                    <a:lnTo>
                      <a:pt x="227" y="35"/>
                    </a:lnTo>
                    <a:lnTo>
                      <a:pt x="175" y="70"/>
                    </a:lnTo>
                    <a:lnTo>
                      <a:pt x="123" y="105"/>
                    </a:lnTo>
                    <a:lnTo>
                      <a:pt x="88" y="158"/>
                    </a:lnTo>
                    <a:lnTo>
                      <a:pt x="35" y="280"/>
                    </a:lnTo>
                    <a:lnTo>
                      <a:pt x="0" y="420"/>
                    </a:lnTo>
                    <a:lnTo>
                      <a:pt x="0" y="595"/>
                    </a:lnTo>
                    <a:lnTo>
                      <a:pt x="0" y="962"/>
                    </a:lnTo>
                    <a:lnTo>
                      <a:pt x="0" y="1347"/>
                    </a:lnTo>
                    <a:lnTo>
                      <a:pt x="0" y="1504"/>
                    </a:lnTo>
                    <a:lnTo>
                      <a:pt x="35" y="1662"/>
                    </a:lnTo>
                    <a:lnTo>
                      <a:pt x="88" y="1767"/>
                    </a:lnTo>
                    <a:lnTo>
                      <a:pt x="123" y="1819"/>
                    </a:lnTo>
                    <a:lnTo>
                      <a:pt x="175" y="1872"/>
                    </a:lnTo>
                    <a:lnTo>
                      <a:pt x="227" y="1889"/>
                    </a:lnTo>
                    <a:lnTo>
                      <a:pt x="297" y="1924"/>
                    </a:lnTo>
                    <a:lnTo>
                      <a:pt x="385" y="1942"/>
                    </a:lnTo>
                    <a:lnTo>
                      <a:pt x="472" y="1942"/>
                    </a:lnTo>
                    <a:lnTo>
                      <a:pt x="735" y="1924"/>
                    </a:lnTo>
                    <a:lnTo>
                      <a:pt x="1102" y="1872"/>
                    </a:lnTo>
                    <a:lnTo>
                      <a:pt x="1504" y="1767"/>
                    </a:lnTo>
                    <a:lnTo>
                      <a:pt x="1924" y="1662"/>
                    </a:lnTo>
                    <a:lnTo>
                      <a:pt x="2326" y="1504"/>
                    </a:lnTo>
                    <a:lnTo>
                      <a:pt x="2501" y="1434"/>
                    </a:lnTo>
                    <a:lnTo>
                      <a:pt x="2658" y="1347"/>
                    </a:lnTo>
                    <a:lnTo>
                      <a:pt x="2781" y="1260"/>
                    </a:lnTo>
                    <a:lnTo>
                      <a:pt x="2885" y="1172"/>
                    </a:lnTo>
                    <a:lnTo>
                      <a:pt x="2955" y="1067"/>
                    </a:lnTo>
                    <a:lnTo>
                      <a:pt x="2973" y="1015"/>
                    </a:lnTo>
                    <a:lnTo>
                      <a:pt x="2973" y="962"/>
                    </a:lnTo>
                    <a:lnTo>
                      <a:pt x="2973" y="910"/>
                    </a:lnTo>
                    <a:lnTo>
                      <a:pt x="2955" y="875"/>
                    </a:lnTo>
                    <a:lnTo>
                      <a:pt x="2885" y="770"/>
                    </a:lnTo>
                    <a:lnTo>
                      <a:pt x="2781" y="682"/>
                    </a:lnTo>
                    <a:lnTo>
                      <a:pt x="2658" y="595"/>
                    </a:lnTo>
                    <a:lnTo>
                      <a:pt x="2501" y="508"/>
                    </a:lnTo>
                    <a:lnTo>
                      <a:pt x="2326" y="420"/>
                    </a:lnTo>
                    <a:lnTo>
                      <a:pt x="1924" y="280"/>
                    </a:lnTo>
                    <a:lnTo>
                      <a:pt x="1504" y="158"/>
                    </a:lnTo>
                    <a:lnTo>
                      <a:pt x="1102" y="70"/>
                    </a:lnTo>
                    <a:lnTo>
                      <a:pt x="735" y="18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4"/>
              <p:cNvSpPr/>
              <p:nvPr/>
            </p:nvSpPr>
            <p:spPr>
              <a:xfrm>
                <a:off x="443702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417" y="0"/>
                    </a:moveTo>
                    <a:lnTo>
                      <a:pt x="1347" y="18"/>
                    </a:lnTo>
                    <a:lnTo>
                      <a:pt x="1295" y="53"/>
                    </a:lnTo>
                    <a:lnTo>
                      <a:pt x="1225" y="105"/>
                    </a:lnTo>
                    <a:lnTo>
                      <a:pt x="1155" y="158"/>
                    </a:lnTo>
                    <a:lnTo>
                      <a:pt x="980" y="367"/>
                    </a:lnTo>
                    <a:lnTo>
                      <a:pt x="770" y="647"/>
                    </a:lnTo>
                    <a:lnTo>
                      <a:pt x="543" y="997"/>
                    </a:lnTo>
                    <a:lnTo>
                      <a:pt x="333" y="1382"/>
                    </a:lnTo>
                    <a:lnTo>
                      <a:pt x="158" y="1766"/>
                    </a:lnTo>
                    <a:lnTo>
                      <a:pt x="88" y="1959"/>
                    </a:lnTo>
                    <a:lnTo>
                      <a:pt x="36" y="2116"/>
                    </a:lnTo>
                    <a:lnTo>
                      <a:pt x="1" y="2273"/>
                    </a:lnTo>
                    <a:lnTo>
                      <a:pt x="1" y="2413"/>
                    </a:lnTo>
                    <a:lnTo>
                      <a:pt x="18" y="2518"/>
                    </a:lnTo>
                    <a:lnTo>
                      <a:pt x="53" y="2571"/>
                    </a:lnTo>
                    <a:lnTo>
                      <a:pt x="71" y="2606"/>
                    </a:lnTo>
                    <a:lnTo>
                      <a:pt x="123" y="2641"/>
                    </a:lnTo>
                    <a:lnTo>
                      <a:pt x="158" y="2658"/>
                    </a:lnTo>
                    <a:lnTo>
                      <a:pt x="281" y="2693"/>
                    </a:lnTo>
                    <a:lnTo>
                      <a:pt x="420" y="2693"/>
                    </a:lnTo>
                    <a:lnTo>
                      <a:pt x="560" y="2658"/>
                    </a:lnTo>
                    <a:lnTo>
                      <a:pt x="735" y="2606"/>
                    </a:lnTo>
                    <a:lnTo>
                      <a:pt x="928" y="2536"/>
                    </a:lnTo>
                    <a:lnTo>
                      <a:pt x="1295" y="2361"/>
                    </a:lnTo>
                    <a:lnTo>
                      <a:pt x="1680" y="2151"/>
                    </a:lnTo>
                    <a:lnTo>
                      <a:pt x="2047" y="1924"/>
                    </a:lnTo>
                    <a:lnTo>
                      <a:pt x="2327" y="1714"/>
                    </a:lnTo>
                    <a:lnTo>
                      <a:pt x="2536" y="1539"/>
                    </a:lnTo>
                    <a:lnTo>
                      <a:pt x="2589" y="1469"/>
                    </a:lnTo>
                    <a:lnTo>
                      <a:pt x="2641" y="1399"/>
                    </a:lnTo>
                    <a:lnTo>
                      <a:pt x="2676" y="1329"/>
                    </a:lnTo>
                    <a:lnTo>
                      <a:pt x="2694" y="1277"/>
                    </a:lnTo>
                    <a:lnTo>
                      <a:pt x="2694" y="1207"/>
                    </a:lnTo>
                    <a:lnTo>
                      <a:pt x="2694" y="1137"/>
                    </a:lnTo>
                    <a:lnTo>
                      <a:pt x="2641" y="1014"/>
                    </a:lnTo>
                    <a:lnTo>
                      <a:pt x="2554" y="892"/>
                    </a:lnTo>
                    <a:lnTo>
                      <a:pt x="2449" y="770"/>
                    </a:lnTo>
                    <a:lnTo>
                      <a:pt x="2187" y="507"/>
                    </a:lnTo>
                    <a:lnTo>
                      <a:pt x="1924" y="245"/>
                    </a:lnTo>
                    <a:lnTo>
                      <a:pt x="1784" y="123"/>
                    </a:lnTo>
                    <a:lnTo>
                      <a:pt x="1662" y="53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4"/>
              <p:cNvSpPr/>
              <p:nvPr/>
            </p:nvSpPr>
            <p:spPr>
              <a:xfrm>
                <a:off x="433867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273" y="1"/>
                    </a:moveTo>
                    <a:lnTo>
                      <a:pt x="2116" y="36"/>
                    </a:lnTo>
                    <a:lnTo>
                      <a:pt x="1959" y="71"/>
                    </a:lnTo>
                    <a:lnTo>
                      <a:pt x="1766" y="141"/>
                    </a:lnTo>
                    <a:lnTo>
                      <a:pt x="1382" y="333"/>
                    </a:lnTo>
                    <a:lnTo>
                      <a:pt x="997" y="543"/>
                    </a:lnTo>
                    <a:lnTo>
                      <a:pt x="647" y="770"/>
                    </a:lnTo>
                    <a:lnTo>
                      <a:pt x="367" y="980"/>
                    </a:lnTo>
                    <a:lnTo>
                      <a:pt x="158" y="1155"/>
                    </a:lnTo>
                    <a:lnTo>
                      <a:pt x="105" y="1225"/>
                    </a:lnTo>
                    <a:lnTo>
                      <a:pt x="53" y="1295"/>
                    </a:lnTo>
                    <a:lnTo>
                      <a:pt x="18" y="1347"/>
                    </a:lnTo>
                    <a:lnTo>
                      <a:pt x="0" y="1417"/>
                    </a:lnTo>
                    <a:lnTo>
                      <a:pt x="0" y="1487"/>
                    </a:lnTo>
                    <a:lnTo>
                      <a:pt x="0" y="1540"/>
                    </a:lnTo>
                    <a:lnTo>
                      <a:pt x="53" y="1662"/>
                    </a:lnTo>
                    <a:lnTo>
                      <a:pt x="123" y="1784"/>
                    </a:lnTo>
                    <a:lnTo>
                      <a:pt x="245" y="1907"/>
                    </a:lnTo>
                    <a:lnTo>
                      <a:pt x="507" y="2187"/>
                    </a:lnTo>
                    <a:lnTo>
                      <a:pt x="770" y="2449"/>
                    </a:lnTo>
                    <a:lnTo>
                      <a:pt x="892" y="2554"/>
                    </a:lnTo>
                    <a:lnTo>
                      <a:pt x="1032" y="2641"/>
                    </a:lnTo>
                    <a:lnTo>
                      <a:pt x="1154" y="2676"/>
                    </a:lnTo>
                    <a:lnTo>
                      <a:pt x="1207" y="2694"/>
                    </a:lnTo>
                    <a:lnTo>
                      <a:pt x="1277" y="2694"/>
                    </a:lnTo>
                    <a:lnTo>
                      <a:pt x="1329" y="2676"/>
                    </a:lnTo>
                    <a:lnTo>
                      <a:pt x="1399" y="2641"/>
                    </a:lnTo>
                    <a:lnTo>
                      <a:pt x="1469" y="2589"/>
                    </a:lnTo>
                    <a:lnTo>
                      <a:pt x="1539" y="2519"/>
                    </a:lnTo>
                    <a:lnTo>
                      <a:pt x="1714" y="2327"/>
                    </a:lnTo>
                    <a:lnTo>
                      <a:pt x="1924" y="2029"/>
                    </a:lnTo>
                    <a:lnTo>
                      <a:pt x="2151" y="1680"/>
                    </a:lnTo>
                    <a:lnTo>
                      <a:pt x="2361" y="1295"/>
                    </a:lnTo>
                    <a:lnTo>
                      <a:pt x="2536" y="910"/>
                    </a:lnTo>
                    <a:lnTo>
                      <a:pt x="2606" y="735"/>
                    </a:lnTo>
                    <a:lnTo>
                      <a:pt x="2658" y="560"/>
                    </a:lnTo>
                    <a:lnTo>
                      <a:pt x="2693" y="403"/>
                    </a:lnTo>
                    <a:lnTo>
                      <a:pt x="2693" y="281"/>
                    </a:lnTo>
                    <a:lnTo>
                      <a:pt x="2676" y="158"/>
                    </a:lnTo>
                    <a:lnTo>
                      <a:pt x="2641" y="123"/>
                    </a:lnTo>
                    <a:lnTo>
                      <a:pt x="2606" y="71"/>
                    </a:lnTo>
                    <a:lnTo>
                      <a:pt x="2571" y="36"/>
                    </a:lnTo>
                    <a:lnTo>
                      <a:pt x="2536" y="18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4"/>
              <p:cNvSpPr/>
              <p:nvPr/>
            </p:nvSpPr>
            <p:spPr>
              <a:xfrm>
                <a:off x="4437025" y="-18257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281" y="1"/>
                    </a:moveTo>
                    <a:lnTo>
                      <a:pt x="158" y="18"/>
                    </a:lnTo>
                    <a:lnTo>
                      <a:pt x="123" y="36"/>
                    </a:lnTo>
                    <a:lnTo>
                      <a:pt x="71" y="71"/>
                    </a:lnTo>
                    <a:lnTo>
                      <a:pt x="53" y="123"/>
                    </a:lnTo>
                    <a:lnTo>
                      <a:pt x="18" y="158"/>
                    </a:lnTo>
                    <a:lnTo>
                      <a:pt x="1" y="281"/>
                    </a:lnTo>
                    <a:lnTo>
                      <a:pt x="1" y="403"/>
                    </a:lnTo>
                    <a:lnTo>
                      <a:pt x="36" y="560"/>
                    </a:lnTo>
                    <a:lnTo>
                      <a:pt x="88" y="735"/>
                    </a:lnTo>
                    <a:lnTo>
                      <a:pt x="158" y="910"/>
                    </a:lnTo>
                    <a:lnTo>
                      <a:pt x="333" y="1295"/>
                    </a:lnTo>
                    <a:lnTo>
                      <a:pt x="543" y="1680"/>
                    </a:lnTo>
                    <a:lnTo>
                      <a:pt x="770" y="2029"/>
                    </a:lnTo>
                    <a:lnTo>
                      <a:pt x="980" y="2327"/>
                    </a:lnTo>
                    <a:lnTo>
                      <a:pt x="1155" y="2519"/>
                    </a:lnTo>
                    <a:lnTo>
                      <a:pt x="1225" y="2589"/>
                    </a:lnTo>
                    <a:lnTo>
                      <a:pt x="1295" y="2641"/>
                    </a:lnTo>
                    <a:lnTo>
                      <a:pt x="1347" y="2676"/>
                    </a:lnTo>
                    <a:lnTo>
                      <a:pt x="1417" y="2694"/>
                    </a:lnTo>
                    <a:lnTo>
                      <a:pt x="1487" y="2694"/>
                    </a:lnTo>
                    <a:lnTo>
                      <a:pt x="1540" y="2676"/>
                    </a:lnTo>
                    <a:lnTo>
                      <a:pt x="1662" y="2641"/>
                    </a:lnTo>
                    <a:lnTo>
                      <a:pt x="1784" y="2554"/>
                    </a:lnTo>
                    <a:lnTo>
                      <a:pt x="1924" y="2449"/>
                    </a:lnTo>
                    <a:lnTo>
                      <a:pt x="2187" y="2187"/>
                    </a:lnTo>
                    <a:lnTo>
                      <a:pt x="2449" y="1907"/>
                    </a:lnTo>
                    <a:lnTo>
                      <a:pt x="2554" y="1784"/>
                    </a:lnTo>
                    <a:lnTo>
                      <a:pt x="2641" y="1662"/>
                    </a:lnTo>
                    <a:lnTo>
                      <a:pt x="2694" y="1540"/>
                    </a:lnTo>
                    <a:lnTo>
                      <a:pt x="2694" y="1487"/>
                    </a:lnTo>
                    <a:lnTo>
                      <a:pt x="2694" y="1417"/>
                    </a:lnTo>
                    <a:lnTo>
                      <a:pt x="2676" y="1347"/>
                    </a:lnTo>
                    <a:lnTo>
                      <a:pt x="2641" y="1295"/>
                    </a:lnTo>
                    <a:lnTo>
                      <a:pt x="2589" y="1225"/>
                    </a:lnTo>
                    <a:lnTo>
                      <a:pt x="2536" y="1155"/>
                    </a:lnTo>
                    <a:lnTo>
                      <a:pt x="2327" y="980"/>
                    </a:lnTo>
                    <a:lnTo>
                      <a:pt x="2047" y="770"/>
                    </a:lnTo>
                    <a:lnTo>
                      <a:pt x="1680" y="543"/>
                    </a:lnTo>
                    <a:lnTo>
                      <a:pt x="1295" y="333"/>
                    </a:lnTo>
                    <a:lnTo>
                      <a:pt x="928" y="141"/>
                    </a:lnTo>
                    <a:lnTo>
                      <a:pt x="735" y="71"/>
                    </a:lnTo>
                    <a:lnTo>
                      <a:pt x="560" y="36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4"/>
              <p:cNvSpPr/>
              <p:nvPr/>
            </p:nvSpPr>
            <p:spPr>
              <a:xfrm>
                <a:off x="4338675" y="-280925"/>
                <a:ext cx="673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694" extrusionOk="0">
                    <a:moveTo>
                      <a:pt x="1154" y="0"/>
                    </a:moveTo>
                    <a:lnTo>
                      <a:pt x="1032" y="53"/>
                    </a:lnTo>
                    <a:lnTo>
                      <a:pt x="892" y="123"/>
                    </a:lnTo>
                    <a:lnTo>
                      <a:pt x="770" y="245"/>
                    </a:lnTo>
                    <a:lnTo>
                      <a:pt x="507" y="507"/>
                    </a:lnTo>
                    <a:lnTo>
                      <a:pt x="245" y="770"/>
                    </a:lnTo>
                    <a:lnTo>
                      <a:pt x="123" y="892"/>
                    </a:lnTo>
                    <a:lnTo>
                      <a:pt x="53" y="1014"/>
                    </a:lnTo>
                    <a:lnTo>
                      <a:pt x="0" y="1137"/>
                    </a:lnTo>
                    <a:lnTo>
                      <a:pt x="0" y="1207"/>
                    </a:lnTo>
                    <a:lnTo>
                      <a:pt x="0" y="1277"/>
                    </a:lnTo>
                    <a:lnTo>
                      <a:pt x="18" y="1329"/>
                    </a:lnTo>
                    <a:lnTo>
                      <a:pt x="53" y="1399"/>
                    </a:lnTo>
                    <a:lnTo>
                      <a:pt x="105" y="1469"/>
                    </a:lnTo>
                    <a:lnTo>
                      <a:pt x="158" y="1539"/>
                    </a:lnTo>
                    <a:lnTo>
                      <a:pt x="367" y="1714"/>
                    </a:lnTo>
                    <a:lnTo>
                      <a:pt x="647" y="1924"/>
                    </a:lnTo>
                    <a:lnTo>
                      <a:pt x="997" y="2151"/>
                    </a:lnTo>
                    <a:lnTo>
                      <a:pt x="1382" y="2361"/>
                    </a:lnTo>
                    <a:lnTo>
                      <a:pt x="1766" y="2536"/>
                    </a:lnTo>
                    <a:lnTo>
                      <a:pt x="1959" y="2606"/>
                    </a:lnTo>
                    <a:lnTo>
                      <a:pt x="2116" y="2658"/>
                    </a:lnTo>
                    <a:lnTo>
                      <a:pt x="2273" y="2693"/>
                    </a:lnTo>
                    <a:lnTo>
                      <a:pt x="2413" y="2693"/>
                    </a:lnTo>
                    <a:lnTo>
                      <a:pt x="2536" y="2658"/>
                    </a:lnTo>
                    <a:lnTo>
                      <a:pt x="2571" y="2641"/>
                    </a:lnTo>
                    <a:lnTo>
                      <a:pt x="2606" y="2606"/>
                    </a:lnTo>
                    <a:lnTo>
                      <a:pt x="2641" y="2571"/>
                    </a:lnTo>
                    <a:lnTo>
                      <a:pt x="2676" y="2518"/>
                    </a:lnTo>
                    <a:lnTo>
                      <a:pt x="2693" y="2413"/>
                    </a:lnTo>
                    <a:lnTo>
                      <a:pt x="2693" y="2273"/>
                    </a:lnTo>
                    <a:lnTo>
                      <a:pt x="2658" y="2116"/>
                    </a:lnTo>
                    <a:lnTo>
                      <a:pt x="2606" y="1959"/>
                    </a:lnTo>
                    <a:lnTo>
                      <a:pt x="2536" y="1766"/>
                    </a:lnTo>
                    <a:lnTo>
                      <a:pt x="2361" y="1382"/>
                    </a:lnTo>
                    <a:lnTo>
                      <a:pt x="2151" y="997"/>
                    </a:lnTo>
                    <a:lnTo>
                      <a:pt x="1924" y="647"/>
                    </a:lnTo>
                    <a:lnTo>
                      <a:pt x="1714" y="367"/>
                    </a:lnTo>
                    <a:lnTo>
                      <a:pt x="1539" y="158"/>
                    </a:lnTo>
                    <a:lnTo>
                      <a:pt x="1469" y="105"/>
                    </a:lnTo>
                    <a:lnTo>
                      <a:pt x="1399" y="53"/>
                    </a:lnTo>
                    <a:lnTo>
                      <a:pt x="1329" y="18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4"/>
              <p:cNvSpPr/>
              <p:nvPr/>
            </p:nvSpPr>
            <p:spPr>
              <a:xfrm>
                <a:off x="4555075" y="-299725"/>
                <a:ext cx="2365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1697" extrusionOk="0">
                    <a:moveTo>
                      <a:pt x="9461" y="0"/>
                    </a:moveTo>
                    <a:lnTo>
                      <a:pt x="0" y="297"/>
                    </a:lnTo>
                    <a:lnTo>
                      <a:pt x="158" y="1259"/>
                    </a:lnTo>
                    <a:lnTo>
                      <a:pt x="9461" y="1696"/>
                    </a:lnTo>
                    <a:lnTo>
                      <a:pt x="9461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4"/>
              <p:cNvSpPr/>
              <p:nvPr/>
            </p:nvSpPr>
            <p:spPr>
              <a:xfrm>
                <a:off x="4565575" y="-230225"/>
                <a:ext cx="22472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1715" extrusionOk="0">
                    <a:moveTo>
                      <a:pt x="0" y="1"/>
                    </a:moveTo>
                    <a:lnTo>
                      <a:pt x="35" y="1714"/>
                    </a:lnTo>
                    <a:lnTo>
                      <a:pt x="8988" y="1714"/>
                    </a:lnTo>
                    <a:lnTo>
                      <a:pt x="89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4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4"/>
              <p:cNvSpPr/>
              <p:nvPr/>
            </p:nvSpPr>
            <p:spPr>
              <a:xfrm>
                <a:off x="4216250" y="-69775"/>
                <a:ext cx="5928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23714" h="438" extrusionOk="0">
                    <a:moveTo>
                      <a:pt x="2904" y="0"/>
                    </a:moveTo>
                    <a:lnTo>
                      <a:pt x="1" y="438"/>
                    </a:lnTo>
                    <a:lnTo>
                      <a:pt x="23171" y="438"/>
                    </a:lnTo>
                    <a:lnTo>
                      <a:pt x="2371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2" name="Google Shape;2022;p24"/>
          <p:cNvGrpSpPr/>
          <p:nvPr/>
        </p:nvGrpSpPr>
        <p:grpSpPr>
          <a:xfrm>
            <a:off x="8460176" y="1598845"/>
            <a:ext cx="679063" cy="1660710"/>
            <a:chOff x="8460176" y="1598845"/>
            <a:chExt cx="679063" cy="1660710"/>
          </a:xfrm>
        </p:grpSpPr>
        <p:sp>
          <p:nvSpPr>
            <p:cNvPr id="2023" name="Google Shape;2023;p24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extrusionOk="0">
                  <a:moveTo>
                    <a:pt x="10948" y="1"/>
                  </a:moveTo>
                  <a:lnTo>
                    <a:pt x="1" y="5230"/>
                  </a:ln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8470169" y="1598845"/>
              <a:ext cx="669070" cy="308639"/>
            </a:xfrm>
            <a:custGeom>
              <a:avLst/>
              <a:gdLst/>
              <a:ahLst/>
              <a:cxnLst/>
              <a:rect l="l" t="t" r="r" b="b"/>
              <a:pathLst>
                <a:path w="11717" h="5405" fill="none" extrusionOk="0">
                  <a:moveTo>
                    <a:pt x="1" y="5230"/>
                  </a:moveTo>
                  <a:lnTo>
                    <a:pt x="648" y="5405"/>
                  </a:lnTo>
                  <a:lnTo>
                    <a:pt x="11717" y="4565"/>
                  </a:lnTo>
                  <a:lnTo>
                    <a:pt x="11665" y="246"/>
                  </a:lnTo>
                  <a:lnTo>
                    <a:pt x="10948" y="1"/>
                  </a:lnTo>
                  <a:lnTo>
                    <a:pt x="1" y="52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460176" y="1598845"/>
              <a:ext cx="635151" cy="298646"/>
            </a:xfrm>
            <a:custGeom>
              <a:avLst/>
              <a:gdLst/>
              <a:ahLst/>
              <a:cxnLst/>
              <a:rect l="l" t="t" r="r" b="b"/>
              <a:pathLst>
                <a:path w="11123" h="5230" extrusionOk="0">
                  <a:moveTo>
                    <a:pt x="11123" y="1"/>
                  </a:moveTo>
                  <a:lnTo>
                    <a:pt x="1" y="3009"/>
                  </a:lnTo>
                  <a:lnTo>
                    <a:pt x="176" y="5230"/>
                  </a:lnTo>
                  <a:lnTo>
                    <a:pt x="11123" y="3971"/>
                  </a:lnTo>
                  <a:lnTo>
                    <a:pt x="11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8494152" y="1729666"/>
              <a:ext cx="58930" cy="126882"/>
            </a:xfrm>
            <a:custGeom>
              <a:avLst/>
              <a:gdLst/>
              <a:ahLst/>
              <a:cxnLst/>
              <a:rect l="l" t="t" r="r" b="b"/>
              <a:pathLst>
                <a:path w="1032" h="2222" extrusionOk="0">
                  <a:moveTo>
                    <a:pt x="490" y="1"/>
                  </a:moveTo>
                  <a:lnTo>
                    <a:pt x="0" y="71"/>
                  </a:lnTo>
                  <a:lnTo>
                    <a:pt x="210" y="1854"/>
                  </a:lnTo>
                  <a:lnTo>
                    <a:pt x="228" y="1942"/>
                  </a:lnTo>
                  <a:lnTo>
                    <a:pt x="263" y="2012"/>
                  </a:lnTo>
                  <a:lnTo>
                    <a:pt x="315" y="2082"/>
                  </a:lnTo>
                  <a:lnTo>
                    <a:pt x="367" y="2134"/>
                  </a:lnTo>
                  <a:lnTo>
                    <a:pt x="437" y="2169"/>
                  </a:lnTo>
                  <a:lnTo>
                    <a:pt x="507" y="2204"/>
                  </a:lnTo>
                  <a:lnTo>
                    <a:pt x="595" y="2222"/>
                  </a:lnTo>
                  <a:lnTo>
                    <a:pt x="665" y="2222"/>
                  </a:lnTo>
                  <a:lnTo>
                    <a:pt x="752" y="2187"/>
                  </a:lnTo>
                  <a:lnTo>
                    <a:pt x="840" y="2152"/>
                  </a:lnTo>
                  <a:lnTo>
                    <a:pt x="910" y="2099"/>
                  </a:lnTo>
                  <a:lnTo>
                    <a:pt x="962" y="2029"/>
                  </a:lnTo>
                  <a:lnTo>
                    <a:pt x="997" y="1942"/>
                  </a:lnTo>
                  <a:lnTo>
                    <a:pt x="1015" y="1872"/>
                  </a:lnTo>
                  <a:lnTo>
                    <a:pt x="1032" y="1784"/>
                  </a:lnTo>
                  <a:lnTo>
                    <a:pt x="1015" y="1680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631940" y="1689752"/>
              <a:ext cx="63955" cy="138873"/>
            </a:xfrm>
            <a:custGeom>
              <a:avLst/>
              <a:gdLst/>
              <a:ahLst/>
              <a:cxnLst/>
              <a:rect l="l" t="t" r="r" b="b"/>
              <a:pathLst>
                <a:path w="1120" h="2432" extrusionOk="0">
                  <a:moveTo>
                    <a:pt x="525" y="0"/>
                  </a:moveTo>
                  <a:lnTo>
                    <a:pt x="0" y="88"/>
                  </a:lnTo>
                  <a:lnTo>
                    <a:pt x="228" y="2029"/>
                  </a:lnTo>
                  <a:lnTo>
                    <a:pt x="245" y="2116"/>
                  </a:lnTo>
                  <a:lnTo>
                    <a:pt x="298" y="2204"/>
                  </a:lnTo>
                  <a:lnTo>
                    <a:pt x="333" y="2274"/>
                  </a:lnTo>
                  <a:lnTo>
                    <a:pt x="403" y="2326"/>
                  </a:lnTo>
                  <a:lnTo>
                    <a:pt x="473" y="2379"/>
                  </a:lnTo>
                  <a:lnTo>
                    <a:pt x="560" y="2414"/>
                  </a:lnTo>
                  <a:lnTo>
                    <a:pt x="648" y="2431"/>
                  </a:lnTo>
                  <a:lnTo>
                    <a:pt x="735" y="2414"/>
                  </a:lnTo>
                  <a:lnTo>
                    <a:pt x="840" y="2396"/>
                  </a:lnTo>
                  <a:lnTo>
                    <a:pt x="927" y="2344"/>
                  </a:lnTo>
                  <a:lnTo>
                    <a:pt x="997" y="2291"/>
                  </a:lnTo>
                  <a:lnTo>
                    <a:pt x="1050" y="2221"/>
                  </a:lnTo>
                  <a:lnTo>
                    <a:pt x="1102" y="2134"/>
                  </a:lnTo>
                  <a:lnTo>
                    <a:pt x="1120" y="2046"/>
                  </a:lnTo>
                  <a:lnTo>
                    <a:pt x="1120" y="1941"/>
                  </a:lnTo>
                  <a:lnTo>
                    <a:pt x="1102" y="1836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8781719" y="1654805"/>
              <a:ext cx="71949" cy="153834"/>
            </a:xfrm>
            <a:custGeom>
              <a:avLst/>
              <a:gdLst/>
              <a:ahLst/>
              <a:cxnLst/>
              <a:rect l="l" t="t" r="r" b="b"/>
              <a:pathLst>
                <a:path w="1260" h="2694" extrusionOk="0">
                  <a:moveTo>
                    <a:pt x="595" y="0"/>
                  </a:moveTo>
                  <a:lnTo>
                    <a:pt x="1" y="105"/>
                  </a:lnTo>
                  <a:lnTo>
                    <a:pt x="263" y="2256"/>
                  </a:lnTo>
                  <a:lnTo>
                    <a:pt x="280" y="2361"/>
                  </a:lnTo>
                  <a:lnTo>
                    <a:pt x="333" y="2448"/>
                  </a:lnTo>
                  <a:lnTo>
                    <a:pt x="385" y="2536"/>
                  </a:lnTo>
                  <a:lnTo>
                    <a:pt x="455" y="2606"/>
                  </a:lnTo>
                  <a:lnTo>
                    <a:pt x="543" y="2641"/>
                  </a:lnTo>
                  <a:lnTo>
                    <a:pt x="630" y="2676"/>
                  </a:lnTo>
                  <a:lnTo>
                    <a:pt x="718" y="2693"/>
                  </a:lnTo>
                  <a:lnTo>
                    <a:pt x="822" y="2693"/>
                  </a:lnTo>
                  <a:lnTo>
                    <a:pt x="945" y="2676"/>
                  </a:lnTo>
                  <a:lnTo>
                    <a:pt x="1032" y="2623"/>
                  </a:lnTo>
                  <a:lnTo>
                    <a:pt x="1120" y="2553"/>
                  </a:lnTo>
                  <a:lnTo>
                    <a:pt x="1172" y="2466"/>
                  </a:lnTo>
                  <a:lnTo>
                    <a:pt x="1225" y="2379"/>
                  </a:lnTo>
                  <a:lnTo>
                    <a:pt x="1260" y="2274"/>
                  </a:lnTo>
                  <a:lnTo>
                    <a:pt x="1260" y="2169"/>
                  </a:lnTo>
                  <a:lnTo>
                    <a:pt x="1242" y="206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AFB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8943489" y="1613863"/>
              <a:ext cx="79943" cy="170794"/>
            </a:xfrm>
            <a:custGeom>
              <a:avLst/>
              <a:gdLst/>
              <a:ahLst/>
              <a:cxnLst/>
              <a:rect l="l" t="t" r="r" b="b"/>
              <a:pathLst>
                <a:path w="1400" h="2991" extrusionOk="0">
                  <a:moveTo>
                    <a:pt x="665" y="0"/>
                  </a:moveTo>
                  <a:lnTo>
                    <a:pt x="1" y="105"/>
                  </a:lnTo>
                  <a:lnTo>
                    <a:pt x="298" y="2501"/>
                  </a:lnTo>
                  <a:lnTo>
                    <a:pt x="315" y="2623"/>
                  </a:lnTo>
                  <a:lnTo>
                    <a:pt x="368" y="2711"/>
                  </a:lnTo>
                  <a:lnTo>
                    <a:pt x="438" y="2798"/>
                  </a:lnTo>
                  <a:lnTo>
                    <a:pt x="508" y="2886"/>
                  </a:lnTo>
                  <a:lnTo>
                    <a:pt x="595" y="2938"/>
                  </a:lnTo>
                  <a:lnTo>
                    <a:pt x="700" y="2973"/>
                  </a:lnTo>
                  <a:lnTo>
                    <a:pt x="805" y="2991"/>
                  </a:lnTo>
                  <a:lnTo>
                    <a:pt x="927" y="2991"/>
                  </a:lnTo>
                  <a:lnTo>
                    <a:pt x="1050" y="2956"/>
                  </a:lnTo>
                  <a:lnTo>
                    <a:pt x="1155" y="2903"/>
                  </a:lnTo>
                  <a:lnTo>
                    <a:pt x="1242" y="2833"/>
                  </a:lnTo>
                  <a:lnTo>
                    <a:pt x="1312" y="2728"/>
                  </a:lnTo>
                  <a:lnTo>
                    <a:pt x="1365" y="2623"/>
                  </a:lnTo>
                  <a:lnTo>
                    <a:pt x="1399" y="2518"/>
                  </a:lnTo>
                  <a:lnTo>
                    <a:pt x="1399" y="2396"/>
                  </a:lnTo>
                  <a:lnTo>
                    <a:pt x="1382" y="2274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4"/>
            <p:cNvSpPr/>
            <p:nvPr/>
          </p:nvSpPr>
          <p:spPr>
            <a:xfrm>
              <a:off x="8507114" y="1893435"/>
              <a:ext cx="184784" cy="21014"/>
            </a:xfrm>
            <a:custGeom>
              <a:avLst/>
              <a:gdLst/>
              <a:ahLst/>
              <a:cxnLst/>
              <a:rect l="l" t="t" r="r" b="b"/>
              <a:pathLst>
                <a:path w="3236" h="368" extrusionOk="0">
                  <a:moveTo>
                    <a:pt x="3236" y="1"/>
                  </a:moveTo>
                  <a:lnTo>
                    <a:pt x="1" y="246"/>
                  </a:lnTo>
                  <a:lnTo>
                    <a:pt x="3236" y="368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4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4"/>
            <p:cNvSpPr/>
            <p:nvPr/>
          </p:nvSpPr>
          <p:spPr>
            <a:xfrm>
              <a:off x="8691840" y="1859516"/>
              <a:ext cx="447398" cy="65953"/>
            </a:xfrm>
            <a:custGeom>
              <a:avLst/>
              <a:gdLst/>
              <a:ahLst/>
              <a:cxnLst/>
              <a:rect l="l" t="t" r="r" b="b"/>
              <a:pathLst>
                <a:path w="7835" h="1155" fill="none" extrusionOk="0">
                  <a:moveTo>
                    <a:pt x="7835" y="0"/>
                  </a:moveTo>
                  <a:lnTo>
                    <a:pt x="1" y="595"/>
                  </a:lnTo>
                  <a:lnTo>
                    <a:pt x="1" y="962"/>
                  </a:lnTo>
                  <a:lnTo>
                    <a:pt x="1" y="962"/>
                  </a:lnTo>
                  <a:lnTo>
                    <a:pt x="2974" y="1084"/>
                  </a:lnTo>
                  <a:lnTo>
                    <a:pt x="5037" y="1154"/>
                  </a:lnTo>
                  <a:lnTo>
                    <a:pt x="5037" y="1154"/>
                  </a:lnTo>
                  <a:lnTo>
                    <a:pt x="5107" y="1154"/>
                  </a:lnTo>
                  <a:lnTo>
                    <a:pt x="5107" y="1154"/>
                  </a:lnTo>
                  <a:lnTo>
                    <a:pt x="5369" y="1137"/>
                  </a:lnTo>
                  <a:lnTo>
                    <a:pt x="5632" y="1102"/>
                  </a:lnTo>
                  <a:lnTo>
                    <a:pt x="5894" y="1049"/>
                  </a:lnTo>
                  <a:lnTo>
                    <a:pt x="6139" y="979"/>
                  </a:lnTo>
                  <a:lnTo>
                    <a:pt x="6384" y="892"/>
                  </a:lnTo>
                  <a:lnTo>
                    <a:pt x="6611" y="787"/>
                  </a:lnTo>
                  <a:lnTo>
                    <a:pt x="6821" y="682"/>
                  </a:lnTo>
                  <a:lnTo>
                    <a:pt x="7013" y="577"/>
                  </a:lnTo>
                  <a:lnTo>
                    <a:pt x="7345" y="367"/>
                  </a:lnTo>
                  <a:lnTo>
                    <a:pt x="7608" y="175"/>
                  </a:lnTo>
                  <a:lnTo>
                    <a:pt x="78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4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rgbClr val="A1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4"/>
            <p:cNvSpPr/>
            <p:nvPr/>
          </p:nvSpPr>
          <p:spPr>
            <a:xfrm>
              <a:off x="8507114" y="1859516"/>
              <a:ext cx="632125" cy="47966"/>
            </a:xfrm>
            <a:custGeom>
              <a:avLst/>
              <a:gdLst/>
              <a:ahLst/>
              <a:cxnLst/>
              <a:rect l="l" t="t" r="r" b="b"/>
              <a:pathLst>
                <a:path w="11070" h="840" fill="none" extrusionOk="0">
                  <a:moveTo>
                    <a:pt x="11070" y="0"/>
                  </a:moveTo>
                  <a:lnTo>
                    <a:pt x="1" y="840"/>
                  </a:lnTo>
                  <a:lnTo>
                    <a:pt x="1" y="840"/>
                  </a:lnTo>
                  <a:lnTo>
                    <a:pt x="3236" y="595"/>
                  </a:lnTo>
                  <a:lnTo>
                    <a:pt x="11070" y="0"/>
                  </a:lnTo>
                  <a:lnTo>
                    <a:pt x="110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4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extrusionOk="0">
                  <a:moveTo>
                    <a:pt x="1539" y="1"/>
                  </a:move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4"/>
            <p:cNvSpPr/>
            <p:nvPr/>
          </p:nvSpPr>
          <p:spPr>
            <a:xfrm>
              <a:off x="8797707" y="2008268"/>
              <a:ext cx="240687" cy="1251287"/>
            </a:xfrm>
            <a:custGeom>
              <a:avLst/>
              <a:gdLst/>
              <a:ahLst/>
              <a:cxnLst/>
              <a:rect l="l" t="t" r="r" b="b"/>
              <a:pathLst>
                <a:path w="4215" h="21913" fill="none" extrusionOk="0">
                  <a:moveTo>
                    <a:pt x="1539" y="1"/>
                  </a:moveTo>
                  <a:lnTo>
                    <a:pt x="105" y="8062"/>
                  </a:lnTo>
                  <a:lnTo>
                    <a:pt x="105" y="8062"/>
                  </a:lnTo>
                  <a:lnTo>
                    <a:pt x="88" y="8657"/>
                  </a:lnTo>
                  <a:lnTo>
                    <a:pt x="35" y="10213"/>
                  </a:lnTo>
                  <a:lnTo>
                    <a:pt x="0" y="12434"/>
                  </a:lnTo>
                  <a:lnTo>
                    <a:pt x="0" y="13693"/>
                  </a:lnTo>
                  <a:lnTo>
                    <a:pt x="0" y="14987"/>
                  </a:lnTo>
                  <a:lnTo>
                    <a:pt x="18" y="16281"/>
                  </a:lnTo>
                  <a:lnTo>
                    <a:pt x="53" y="17523"/>
                  </a:lnTo>
                  <a:lnTo>
                    <a:pt x="105" y="18695"/>
                  </a:lnTo>
                  <a:lnTo>
                    <a:pt x="193" y="19744"/>
                  </a:lnTo>
                  <a:lnTo>
                    <a:pt x="245" y="20216"/>
                  </a:lnTo>
                  <a:lnTo>
                    <a:pt x="298" y="20636"/>
                  </a:lnTo>
                  <a:lnTo>
                    <a:pt x="368" y="21003"/>
                  </a:lnTo>
                  <a:lnTo>
                    <a:pt x="455" y="21318"/>
                  </a:lnTo>
                  <a:lnTo>
                    <a:pt x="542" y="21580"/>
                  </a:lnTo>
                  <a:lnTo>
                    <a:pt x="630" y="21755"/>
                  </a:lnTo>
                  <a:lnTo>
                    <a:pt x="682" y="21825"/>
                  </a:lnTo>
                  <a:lnTo>
                    <a:pt x="735" y="21877"/>
                  </a:lnTo>
                  <a:lnTo>
                    <a:pt x="787" y="21912"/>
                  </a:lnTo>
                  <a:lnTo>
                    <a:pt x="857" y="21912"/>
                  </a:lnTo>
                  <a:lnTo>
                    <a:pt x="857" y="21912"/>
                  </a:lnTo>
                  <a:lnTo>
                    <a:pt x="927" y="21895"/>
                  </a:lnTo>
                  <a:lnTo>
                    <a:pt x="927" y="21895"/>
                  </a:lnTo>
                  <a:lnTo>
                    <a:pt x="1067" y="21842"/>
                  </a:lnTo>
                  <a:lnTo>
                    <a:pt x="1207" y="21737"/>
                  </a:lnTo>
                  <a:lnTo>
                    <a:pt x="1329" y="21615"/>
                  </a:lnTo>
                  <a:lnTo>
                    <a:pt x="1469" y="21458"/>
                  </a:lnTo>
                  <a:lnTo>
                    <a:pt x="1609" y="21283"/>
                  </a:lnTo>
                  <a:lnTo>
                    <a:pt x="1749" y="21073"/>
                  </a:lnTo>
                  <a:lnTo>
                    <a:pt x="2029" y="20601"/>
                  </a:lnTo>
                  <a:lnTo>
                    <a:pt x="2309" y="20076"/>
                  </a:lnTo>
                  <a:lnTo>
                    <a:pt x="2588" y="19482"/>
                  </a:lnTo>
                  <a:lnTo>
                    <a:pt x="2851" y="18869"/>
                  </a:lnTo>
                  <a:lnTo>
                    <a:pt x="3096" y="18222"/>
                  </a:lnTo>
                  <a:lnTo>
                    <a:pt x="3340" y="17558"/>
                  </a:lnTo>
                  <a:lnTo>
                    <a:pt x="3550" y="16928"/>
                  </a:lnTo>
                  <a:lnTo>
                    <a:pt x="3743" y="16299"/>
                  </a:lnTo>
                  <a:lnTo>
                    <a:pt x="3900" y="15722"/>
                  </a:lnTo>
                  <a:lnTo>
                    <a:pt x="4040" y="15215"/>
                  </a:lnTo>
                  <a:lnTo>
                    <a:pt x="4127" y="14760"/>
                  </a:lnTo>
                  <a:lnTo>
                    <a:pt x="4197" y="14393"/>
                  </a:lnTo>
                  <a:lnTo>
                    <a:pt x="4215" y="14148"/>
                  </a:lnTo>
                  <a:lnTo>
                    <a:pt x="4215" y="14148"/>
                  </a:lnTo>
                  <a:lnTo>
                    <a:pt x="4215" y="13903"/>
                  </a:lnTo>
                  <a:lnTo>
                    <a:pt x="4180" y="13571"/>
                  </a:lnTo>
                  <a:lnTo>
                    <a:pt x="4075" y="12679"/>
                  </a:lnTo>
                  <a:lnTo>
                    <a:pt x="3883" y="11420"/>
                  </a:lnTo>
                  <a:lnTo>
                    <a:pt x="3603" y="9846"/>
                  </a:lnTo>
                  <a:lnTo>
                    <a:pt x="3236" y="7905"/>
                  </a:lnTo>
                  <a:lnTo>
                    <a:pt x="2781" y="5614"/>
                  </a:lnTo>
                  <a:lnTo>
                    <a:pt x="2221" y="2991"/>
                  </a:lnTo>
                  <a:lnTo>
                    <a:pt x="15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4"/>
            <p:cNvSpPr/>
            <p:nvPr/>
          </p:nvSpPr>
          <p:spPr>
            <a:xfrm>
              <a:off x="8650898" y="1703742"/>
              <a:ext cx="126882" cy="785902"/>
            </a:xfrm>
            <a:custGeom>
              <a:avLst/>
              <a:gdLst/>
              <a:ahLst/>
              <a:cxnLst/>
              <a:rect l="l" t="t" r="r" b="b"/>
              <a:pathLst>
                <a:path w="2222" h="13763" extrusionOk="0">
                  <a:moveTo>
                    <a:pt x="2099" y="0"/>
                  </a:moveTo>
                  <a:lnTo>
                    <a:pt x="1819" y="1277"/>
                  </a:lnTo>
                  <a:lnTo>
                    <a:pt x="1522" y="2693"/>
                  </a:lnTo>
                  <a:lnTo>
                    <a:pt x="1172" y="4477"/>
                  </a:lnTo>
                  <a:lnTo>
                    <a:pt x="823" y="6505"/>
                  </a:lnTo>
                  <a:lnTo>
                    <a:pt x="630" y="7590"/>
                  </a:lnTo>
                  <a:lnTo>
                    <a:pt x="473" y="8674"/>
                  </a:lnTo>
                  <a:lnTo>
                    <a:pt x="316" y="9775"/>
                  </a:lnTo>
                  <a:lnTo>
                    <a:pt x="193" y="10877"/>
                  </a:lnTo>
                  <a:lnTo>
                    <a:pt x="88" y="11926"/>
                  </a:lnTo>
                  <a:lnTo>
                    <a:pt x="1" y="12958"/>
                  </a:lnTo>
                  <a:lnTo>
                    <a:pt x="2222" y="1376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4"/>
            <p:cNvSpPr/>
            <p:nvPr/>
          </p:nvSpPr>
          <p:spPr>
            <a:xfrm>
              <a:off x="8705830" y="1627853"/>
              <a:ext cx="321601" cy="1541825"/>
            </a:xfrm>
            <a:custGeom>
              <a:avLst/>
              <a:gdLst/>
              <a:ahLst/>
              <a:cxnLst/>
              <a:rect l="l" t="t" r="r" b="b"/>
              <a:pathLst>
                <a:path w="5632" h="27001" extrusionOk="0">
                  <a:moveTo>
                    <a:pt x="1889" y="0"/>
                  </a:moveTo>
                  <a:lnTo>
                    <a:pt x="1819" y="18"/>
                  </a:lnTo>
                  <a:lnTo>
                    <a:pt x="1732" y="70"/>
                  </a:lnTo>
                  <a:lnTo>
                    <a:pt x="1662" y="157"/>
                  </a:lnTo>
                  <a:lnTo>
                    <a:pt x="1592" y="262"/>
                  </a:lnTo>
                  <a:lnTo>
                    <a:pt x="1504" y="402"/>
                  </a:lnTo>
                  <a:lnTo>
                    <a:pt x="1435" y="560"/>
                  </a:lnTo>
                  <a:lnTo>
                    <a:pt x="1347" y="752"/>
                  </a:lnTo>
                  <a:lnTo>
                    <a:pt x="1207" y="1207"/>
                  </a:lnTo>
                  <a:lnTo>
                    <a:pt x="1050" y="1784"/>
                  </a:lnTo>
                  <a:lnTo>
                    <a:pt x="910" y="2448"/>
                  </a:lnTo>
                  <a:lnTo>
                    <a:pt x="770" y="3218"/>
                  </a:lnTo>
                  <a:lnTo>
                    <a:pt x="648" y="4092"/>
                  </a:lnTo>
                  <a:lnTo>
                    <a:pt x="543" y="5054"/>
                  </a:lnTo>
                  <a:lnTo>
                    <a:pt x="438" y="6103"/>
                  </a:lnTo>
                  <a:lnTo>
                    <a:pt x="333" y="7257"/>
                  </a:lnTo>
                  <a:lnTo>
                    <a:pt x="263" y="8499"/>
                  </a:lnTo>
                  <a:lnTo>
                    <a:pt x="210" y="9810"/>
                  </a:lnTo>
                  <a:lnTo>
                    <a:pt x="175" y="11227"/>
                  </a:lnTo>
                  <a:lnTo>
                    <a:pt x="1" y="18921"/>
                  </a:lnTo>
                  <a:lnTo>
                    <a:pt x="525" y="19621"/>
                  </a:lnTo>
                  <a:lnTo>
                    <a:pt x="455" y="27000"/>
                  </a:lnTo>
                  <a:lnTo>
                    <a:pt x="910" y="26668"/>
                  </a:lnTo>
                  <a:lnTo>
                    <a:pt x="1400" y="26301"/>
                  </a:lnTo>
                  <a:lnTo>
                    <a:pt x="1959" y="25829"/>
                  </a:lnTo>
                  <a:lnTo>
                    <a:pt x="2256" y="25566"/>
                  </a:lnTo>
                  <a:lnTo>
                    <a:pt x="2554" y="25304"/>
                  </a:lnTo>
                  <a:lnTo>
                    <a:pt x="2833" y="25007"/>
                  </a:lnTo>
                  <a:lnTo>
                    <a:pt x="3113" y="24727"/>
                  </a:lnTo>
                  <a:lnTo>
                    <a:pt x="3341" y="24430"/>
                  </a:lnTo>
                  <a:lnTo>
                    <a:pt x="3568" y="24150"/>
                  </a:lnTo>
                  <a:lnTo>
                    <a:pt x="3743" y="23870"/>
                  </a:lnTo>
                  <a:lnTo>
                    <a:pt x="3795" y="23730"/>
                  </a:lnTo>
                  <a:lnTo>
                    <a:pt x="3865" y="23590"/>
                  </a:lnTo>
                  <a:lnTo>
                    <a:pt x="3970" y="23328"/>
                  </a:lnTo>
                  <a:lnTo>
                    <a:pt x="4093" y="23083"/>
                  </a:lnTo>
                  <a:lnTo>
                    <a:pt x="4232" y="22856"/>
                  </a:lnTo>
                  <a:lnTo>
                    <a:pt x="4390" y="22611"/>
                  </a:lnTo>
                  <a:lnTo>
                    <a:pt x="4705" y="22104"/>
                  </a:lnTo>
                  <a:lnTo>
                    <a:pt x="4862" y="21807"/>
                  </a:lnTo>
                  <a:lnTo>
                    <a:pt x="5019" y="21509"/>
                  </a:lnTo>
                  <a:lnTo>
                    <a:pt x="5159" y="21160"/>
                  </a:lnTo>
                  <a:lnTo>
                    <a:pt x="5299" y="20775"/>
                  </a:lnTo>
                  <a:lnTo>
                    <a:pt x="5422" y="20338"/>
                  </a:lnTo>
                  <a:lnTo>
                    <a:pt x="5509" y="19848"/>
                  </a:lnTo>
                  <a:lnTo>
                    <a:pt x="5579" y="19306"/>
                  </a:lnTo>
                  <a:lnTo>
                    <a:pt x="5614" y="18694"/>
                  </a:lnTo>
                  <a:lnTo>
                    <a:pt x="5631" y="17994"/>
                  </a:lnTo>
                  <a:lnTo>
                    <a:pt x="5596" y="17225"/>
                  </a:lnTo>
                  <a:lnTo>
                    <a:pt x="5579" y="16788"/>
                  </a:lnTo>
                  <a:lnTo>
                    <a:pt x="5527" y="16316"/>
                  </a:lnTo>
                  <a:lnTo>
                    <a:pt x="5387" y="15249"/>
                  </a:lnTo>
                  <a:lnTo>
                    <a:pt x="5194" y="14025"/>
                  </a:lnTo>
                  <a:lnTo>
                    <a:pt x="4949" y="12713"/>
                  </a:lnTo>
                  <a:lnTo>
                    <a:pt x="4687" y="11332"/>
                  </a:lnTo>
                  <a:lnTo>
                    <a:pt x="4390" y="9898"/>
                  </a:lnTo>
                  <a:lnTo>
                    <a:pt x="4093" y="8464"/>
                  </a:lnTo>
                  <a:lnTo>
                    <a:pt x="3760" y="7030"/>
                  </a:lnTo>
                  <a:lnTo>
                    <a:pt x="3148" y="4372"/>
                  </a:lnTo>
                  <a:lnTo>
                    <a:pt x="2624" y="2168"/>
                  </a:lnTo>
                  <a:lnTo>
                    <a:pt x="2117" y="105"/>
                  </a:lnTo>
                  <a:lnTo>
                    <a:pt x="2047" y="35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4"/>
            <p:cNvSpPr/>
            <p:nvPr/>
          </p:nvSpPr>
          <p:spPr>
            <a:xfrm>
              <a:off x="8852640" y="2251923"/>
              <a:ext cx="125854" cy="697050"/>
            </a:xfrm>
            <a:custGeom>
              <a:avLst/>
              <a:gdLst/>
              <a:ahLst/>
              <a:cxnLst/>
              <a:rect l="l" t="t" r="r" b="b"/>
              <a:pathLst>
                <a:path w="2204" h="12207" extrusionOk="0">
                  <a:moveTo>
                    <a:pt x="18" y="1"/>
                  </a:moveTo>
                  <a:lnTo>
                    <a:pt x="0" y="36"/>
                  </a:lnTo>
                  <a:lnTo>
                    <a:pt x="18" y="245"/>
                  </a:lnTo>
                  <a:lnTo>
                    <a:pt x="88" y="1137"/>
                  </a:lnTo>
                  <a:lnTo>
                    <a:pt x="262" y="2536"/>
                  </a:lnTo>
                  <a:lnTo>
                    <a:pt x="472" y="4302"/>
                  </a:lnTo>
                  <a:lnTo>
                    <a:pt x="1504" y="12207"/>
                  </a:lnTo>
                  <a:lnTo>
                    <a:pt x="1661" y="11927"/>
                  </a:lnTo>
                  <a:lnTo>
                    <a:pt x="1836" y="11647"/>
                  </a:lnTo>
                  <a:lnTo>
                    <a:pt x="2029" y="11350"/>
                  </a:lnTo>
                  <a:lnTo>
                    <a:pt x="2204" y="11035"/>
                  </a:lnTo>
                  <a:lnTo>
                    <a:pt x="1557" y="7520"/>
                  </a:lnTo>
                  <a:lnTo>
                    <a:pt x="892" y="4005"/>
                  </a:lnTo>
                  <a:lnTo>
                    <a:pt x="595" y="2484"/>
                  </a:lnTo>
                  <a:lnTo>
                    <a:pt x="332" y="1242"/>
                  </a:lnTo>
                  <a:lnTo>
                    <a:pt x="140" y="385"/>
                  </a:lnTo>
                  <a:lnTo>
                    <a:pt x="70" y="14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4"/>
            <p:cNvSpPr/>
            <p:nvPr/>
          </p:nvSpPr>
          <p:spPr>
            <a:xfrm>
              <a:off x="8731811" y="2014263"/>
              <a:ext cx="66924" cy="1155412"/>
            </a:xfrm>
            <a:custGeom>
              <a:avLst/>
              <a:gdLst/>
              <a:ahLst/>
              <a:cxnLst/>
              <a:rect l="l" t="t" r="r" b="b"/>
              <a:pathLst>
                <a:path w="1172" h="20234" extrusionOk="0">
                  <a:moveTo>
                    <a:pt x="490" y="1"/>
                  </a:moveTo>
                  <a:lnTo>
                    <a:pt x="472" y="53"/>
                  </a:lnTo>
                  <a:lnTo>
                    <a:pt x="437" y="280"/>
                  </a:lnTo>
                  <a:lnTo>
                    <a:pt x="420" y="700"/>
                  </a:lnTo>
                  <a:lnTo>
                    <a:pt x="350" y="2222"/>
                  </a:lnTo>
                  <a:lnTo>
                    <a:pt x="280" y="4687"/>
                  </a:lnTo>
                  <a:lnTo>
                    <a:pt x="70" y="12854"/>
                  </a:lnTo>
                  <a:lnTo>
                    <a:pt x="0" y="20233"/>
                  </a:lnTo>
                  <a:lnTo>
                    <a:pt x="332" y="19989"/>
                  </a:lnTo>
                  <a:lnTo>
                    <a:pt x="717" y="19709"/>
                  </a:lnTo>
                  <a:lnTo>
                    <a:pt x="1172" y="19342"/>
                  </a:lnTo>
                  <a:lnTo>
                    <a:pt x="1067" y="16159"/>
                  </a:lnTo>
                  <a:lnTo>
                    <a:pt x="910" y="11262"/>
                  </a:lnTo>
                  <a:lnTo>
                    <a:pt x="735" y="6121"/>
                  </a:lnTo>
                  <a:lnTo>
                    <a:pt x="612" y="2222"/>
                  </a:lnTo>
                  <a:lnTo>
                    <a:pt x="560" y="910"/>
                  </a:lnTo>
                  <a:lnTo>
                    <a:pt x="525" y="141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2" name="Google Shape;2042;p24"/>
          <p:cNvGrpSpPr/>
          <p:nvPr/>
        </p:nvGrpSpPr>
        <p:grpSpPr>
          <a:xfrm flipH="1">
            <a:off x="143441" y="3732130"/>
            <a:ext cx="983443" cy="1269831"/>
            <a:chOff x="7824550" y="3502825"/>
            <a:chExt cx="1162050" cy="1500450"/>
          </a:xfrm>
        </p:grpSpPr>
        <p:sp>
          <p:nvSpPr>
            <p:cNvPr id="2043" name="Google Shape;2043;p24"/>
            <p:cNvSpPr/>
            <p:nvPr/>
          </p:nvSpPr>
          <p:spPr>
            <a:xfrm>
              <a:off x="7824550" y="4694600"/>
              <a:ext cx="1162050" cy="308675"/>
            </a:xfrm>
            <a:custGeom>
              <a:avLst/>
              <a:gdLst/>
              <a:ahLst/>
              <a:cxnLst/>
              <a:rect l="l" t="t" r="r" b="b"/>
              <a:pathLst>
                <a:path w="46482" h="12347" extrusionOk="0">
                  <a:moveTo>
                    <a:pt x="33436" y="0"/>
                  </a:moveTo>
                  <a:lnTo>
                    <a:pt x="31617" y="18"/>
                  </a:lnTo>
                  <a:lnTo>
                    <a:pt x="29659" y="88"/>
                  </a:lnTo>
                  <a:lnTo>
                    <a:pt x="27543" y="193"/>
                  </a:lnTo>
                  <a:lnTo>
                    <a:pt x="25305" y="350"/>
                  </a:lnTo>
                  <a:lnTo>
                    <a:pt x="22926" y="560"/>
                  </a:lnTo>
                  <a:lnTo>
                    <a:pt x="20391" y="822"/>
                  </a:lnTo>
                  <a:lnTo>
                    <a:pt x="17715" y="1119"/>
                  </a:lnTo>
                  <a:lnTo>
                    <a:pt x="14882" y="1487"/>
                  </a:lnTo>
                  <a:lnTo>
                    <a:pt x="12661" y="2046"/>
                  </a:lnTo>
                  <a:lnTo>
                    <a:pt x="10650" y="2588"/>
                  </a:lnTo>
                  <a:lnTo>
                    <a:pt x="8814" y="3113"/>
                  </a:lnTo>
                  <a:lnTo>
                    <a:pt x="7957" y="3375"/>
                  </a:lnTo>
                  <a:lnTo>
                    <a:pt x="7170" y="3638"/>
                  </a:lnTo>
                  <a:lnTo>
                    <a:pt x="6401" y="3900"/>
                  </a:lnTo>
                  <a:lnTo>
                    <a:pt x="5684" y="4145"/>
                  </a:lnTo>
                  <a:lnTo>
                    <a:pt x="5019" y="4390"/>
                  </a:lnTo>
                  <a:lnTo>
                    <a:pt x="4390" y="4634"/>
                  </a:lnTo>
                  <a:lnTo>
                    <a:pt x="3813" y="4879"/>
                  </a:lnTo>
                  <a:lnTo>
                    <a:pt x="3271" y="5107"/>
                  </a:lnTo>
                  <a:lnTo>
                    <a:pt x="2781" y="5351"/>
                  </a:lnTo>
                  <a:lnTo>
                    <a:pt x="2326" y="5579"/>
                  </a:lnTo>
                  <a:lnTo>
                    <a:pt x="1924" y="5806"/>
                  </a:lnTo>
                  <a:lnTo>
                    <a:pt x="1539" y="6033"/>
                  </a:lnTo>
                  <a:lnTo>
                    <a:pt x="1225" y="6261"/>
                  </a:lnTo>
                  <a:lnTo>
                    <a:pt x="927" y="6471"/>
                  </a:lnTo>
                  <a:lnTo>
                    <a:pt x="683" y="6680"/>
                  </a:lnTo>
                  <a:lnTo>
                    <a:pt x="473" y="6908"/>
                  </a:lnTo>
                  <a:lnTo>
                    <a:pt x="298" y="7100"/>
                  </a:lnTo>
                  <a:lnTo>
                    <a:pt x="175" y="7310"/>
                  </a:lnTo>
                  <a:lnTo>
                    <a:pt x="70" y="7520"/>
                  </a:lnTo>
                  <a:lnTo>
                    <a:pt x="18" y="7712"/>
                  </a:lnTo>
                  <a:lnTo>
                    <a:pt x="1" y="7905"/>
                  </a:lnTo>
                  <a:lnTo>
                    <a:pt x="36" y="8097"/>
                  </a:lnTo>
                  <a:lnTo>
                    <a:pt x="88" y="8272"/>
                  </a:lnTo>
                  <a:lnTo>
                    <a:pt x="175" y="8464"/>
                  </a:lnTo>
                  <a:lnTo>
                    <a:pt x="315" y="8639"/>
                  </a:lnTo>
                  <a:lnTo>
                    <a:pt x="490" y="8814"/>
                  </a:lnTo>
                  <a:lnTo>
                    <a:pt x="683" y="8989"/>
                  </a:lnTo>
                  <a:lnTo>
                    <a:pt x="927" y="9146"/>
                  </a:lnTo>
                  <a:lnTo>
                    <a:pt x="1190" y="9321"/>
                  </a:lnTo>
                  <a:lnTo>
                    <a:pt x="1504" y="9478"/>
                  </a:lnTo>
                  <a:lnTo>
                    <a:pt x="1837" y="9636"/>
                  </a:lnTo>
                  <a:lnTo>
                    <a:pt x="2221" y="9776"/>
                  </a:lnTo>
                  <a:lnTo>
                    <a:pt x="2624" y="9933"/>
                  </a:lnTo>
                  <a:lnTo>
                    <a:pt x="3061" y="10073"/>
                  </a:lnTo>
                  <a:lnTo>
                    <a:pt x="3533" y="10213"/>
                  </a:lnTo>
                  <a:lnTo>
                    <a:pt x="4040" y="10353"/>
                  </a:lnTo>
                  <a:lnTo>
                    <a:pt x="4582" y="10493"/>
                  </a:lnTo>
                  <a:lnTo>
                    <a:pt x="5142" y="10615"/>
                  </a:lnTo>
                  <a:lnTo>
                    <a:pt x="6366" y="10860"/>
                  </a:lnTo>
                  <a:lnTo>
                    <a:pt x="7712" y="11087"/>
                  </a:lnTo>
                  <a:lnTo>
                    <a:pt x="9164" y="11297"/>
                  </a:lnTo>
                  <a:lnTo>
                    <a:pt x="10738" y="11507"/>
                  </a:lnTo>
                  <a:lnTo>
                    <a:pt x="12434" y="11682"/>
                  </a:lnTo>
                  <a:lnTo>
                    <a:pt x="14218" y="11839"/>
                  </a:lnTo>
                  <a:lnTo>
                    <a:pt x="16106" y="11979"/>
                  </a:lnTo>
                  <a:lnTo>
                    <a:pt x="18117" y="12119"/>
                  </a:lnTo>
                  <a:lnTo>
                    <a:pt x="20198" y="12224"/>
                  </a:lnTo>
                  <a:lnTo>
                    <a:pt x="22384" y="12311"/>
                  </a:lnTo>
                  <a:lnTo>
                    <a:pt x="23241" y="12346"/>
                  </a:lnTo>
                  <a:lnTo>
                    <a:pt x="24972" y="12346"/>
                  </a:lnTo>
                  <a:lnTo>
                    <a:pt x="25864" y="12311"/>
                  </a:lnTo>
                  <a:lnTo>
                    <a:pt x="26756" y="12276"/>
                  </a:lnTo>
                  <a:lnTo>
                    <a:pt x="27630" y="12206"/>
                  </a:lnTo>
                  <a:lnTo>
                    <a:pt x="28505" y="12136"/>
                  </a:lnTo>
                  <a:lnTo>
                    <a:pt x="29362" y="12049"/>
                  </a:lnTo>
                  <a:lnTo>
                    <a:pt x="30201" y="11944"/>
                  </a:lnTo>
                  <a:lnTo>
                    <a:pt x="31040" y="11822"/>
                  </a:lnTo>
                  <a:lnTo>
                    <a:pt x="31862" y="11682"/>
                  </a:lnTo>
                  <a:lnTo>
                    <a:pt x="32667" y="11542"/>
                  </a:lnTo>
                  <a:lnTo>
                    <a:pt x="33471" y="11385"/>
                  </a:lnTo>
                  <a:lnTo>
                    <a:pt x="34241" y="11210"/>
                  </a:lnTo>
                  <a:lnTo>
                    <a:pt x="35010" y="11035"/>
                  </a:lnTo>
                  <a:lnTo>
                    <a:pt x="35744" y="10825"/>
                  </a:lnTo>
                  <a:lnTo>
                    <a:pt x="36479" y="10633"/>
                  </a:lnTo>
                  <a:lnTo>
                    <a:pt x="37178" y="10423"/>
                  </a:lnTo>
                  <a:lnTo>
                    <a:pt x="37878" y="10195"/>
                  </a:lnTo>
                  <a:lnTo>
                    <a:pt x="38542" y="9968"/>
                  </a:lnTo>
                  <a:lnTo>
                    <a:pt x="39189" y="9723"/>
                  </a:lnTo>
                  <a:lnTo>
                    <a:pt x="39819" y="9478"/>
                  </a:lnTo>
                  <a:lnTo>
                    <a:pt x="40413" y="9234"/>
                  </a:lnTo>
                  <a:lnTo>
                    <a:pt x="40991" y="8971"/>
                  </a:lnTo>
                  <a:lnTo>
                    <a:pt x="41550" y="8709"/>
                  </a:lnTo>
                  <a:lnTo>
                    <a:pt x="42075" y="8447"/>
                  </a:lnTo>
                  <a:lnTo>
                    <a:pt x="42582" y="8167"/>
                  </a:lnTo>
                  <a:lnTo>
                    <a:pt x="43072" y="7887"/>
                  </a:lnTo>
                  <a:lnTo>
                    <a:pt x="43509" y="7607"/>
                  </a:lnTo>
                  <a:lnTo>
                    <a:pt x="43928" y="7327"/>
                  </a:lnTo>
                  <a:lnTo>
                    <a:pt x="44331" y="7048"/>
                  </a:lnTo>
                  <a:lnTo>
                    <a:pt x="44698" y="6750"/>
                  </a:lnTo>
                  <a:lnTo>
                    <a:pt x="45013" y="6471"/>
                  </a:lnTo>
                  <a:lnTo>
                    <a:pt x="45327" y="6173"/>
                  </a:lnTo>
                  <a:lnTo>
                    <a:pt x="45590" y="5894"/>
                  </a:lnTo>
                  <a:lnTo>
                    <a:pt x="45817" y="5596"/>
                  </a:lnTo>
                  <a:lnTo>
                    <a:pt x="46027" y="5316"/>
                  </a:lnTo>
                  <a:lnTo>
                    <a:pt x="46184" y="5019"/>
                  </a:lnTo>
                  <a:lnTo>
                    <a:pt x="46324" y="4739"/>
                  </a:lnTo>
                  <a:lnTo>
                    <a:pt x="46412" y="4460"/>
                  </a:lnTo>
                  <a:lnTo>
                    <a:pt x="46464" y="4180"/>
                  </a:lnTo>
                  <a:lnTo>
                    <a:pt x="46482" y="3900"/>
                  </a:lnTo>
                  <a:lnTo>
                    <a:pt x="46464" y="3638"/>
                  </a:lnTo>
                  <a:lnTo>
                    <a:pt x="46412" y="3375"/>
                  </a:lnTo>
                  <a:lnTo>
                    <a:pt x="46307" y="3113"/>
                  </a:lnTo>
                  <a:lnTo>
                    <a:pt x="46167" y="2868"/>
                  </a:lnTo>
                  <a:lnTo>
                    <a:pt x="45992" y="2623"/>
                  </a:lnTo>
                  <a:lnTo>
                    <a:pt x="45765" y="2379"/>
                  </a:lnTo>
                  <a:lnTo>
                    <a:pt x="45485" y="2151"/>
                  </a:lnTo>
                  <a:lnTo>
                    <a:pt x="45170" y="1924"/>
                  </a:lnTo>
                  <a:lnTo>
                    <a:pt x="44820" y="1714"/>
                  </a:lnTo>
                  <a:lnTo>
                    <a:pt x="44418" y="1522"/>
                  </a:lnTo>
                  <a:lnTo>
                    <a:pt x="43963" y="1329"/>
                  </a:lnTo>
                  <a:lnTo>
                    <a:pt x="43456" y="1137"/>
                  </a:lnTo>
                  <a:lnTo>
                    <a:pt x="42914" y="980"/>
                  </a:lnTo>
                  <a:lnTo>
                    <a:pt x="42302" y="805"/>
                  </a:lnTo>
                  <a:lnTo>
                    <a:pt x="41655" y="665"/>
                  </a:lnTo>
                  <a:lnTo>
                    <a:pt x="40956" y="525"/>
                  </a:lnTo>
                  <a:lnTo>
                    <a:pt x="40204" y="420"/>
                  </a:lnTo>
                  <a:lnTo>
                    <a:pt x="39417" y="315"/>
                  </a:lnTo>
                  <a:lnTo>
                    <a:pt x="38560" y="210"/>
                  </a:lnTo>
                  <a:lnTo>
                    <a:pt x="37633" y="140"/>
                  </a:lnTo>
                  <a:lnTo>
                    <a:pt x="36671" y="88"/>
                  </a:lnTo>
                  <a:lnTo>
                    <a:pt x="35657" y="35"/>
                  </a:lnTo>
                  <a:lnTo>
                    <a:pt x="34573" y="18"/>
                  </a:lnTo>
                  <a:lnTo>
                    <a:pt x="33436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4"/>
            <p:cNvSpPr/>
            <p:nvPr/>
          </p:nvSpPr>
          <p:spPr>
            <a:xfrm>
              <a:off x="7824550" y="4694600"/>
              <a:ext cx="1162050" cy="308675"/>
            </a:xfrm>
            <a:custGeom>
              <a:avLst/>
              <a:gdLst/>
              <a:ahLst/>
              <a:cxnLst/>
              <a:rect l="l" t="t" r="r" b="b"/>
              <a:pathLst>
                <a:path w="46482" h="12347" fill="none" extrusionOk="0">
                  <a:moveTo>
                    <a:pt x="33436" y="0"/>
                  </a:moveTo>
                  <a:lnTo>
                    <a:pt x="33436" y="0"/>
                  </a:lnTo>
                  <a:lnTo>
                    <a:pt x="31617" y="18"/>
                  </a:lnTo>
                  <a:lnTo>
                    <a:pt x="29659" y="88"/>
                  </a:lnTo>
                  <a:lnTo>
                    <a:pt x="27543" y="193"/>
                  </a:lnTo>
                  <a:lnTo>
                    <a:pt x="25305" y="350"/>
                  </a:lnTo>
                  <a:lnTo>
                    <a:pt x="22926" y="560"/>
                  </a:lnTo>
                  <a:lnTo>
                    <a:pt x="20391" y="822"/>
                  </a:lnTo>
                  <a:lnTo>
                    <a:pt x="17715" y="1119"/>
                  </a:lnTo>
                  <a:lnTo>
                    <a:pt x="14882" y="1487"/>
                  </a:lnTo>
                  <a:lnTo>
                    <a:pt x="14882" y="1487"/>
                  </a:lnTo>
                  <a:lnTo>
                    <a:pt x="12661" y="2046"/>
                  </a:lnTo>
                  <a:lnTo>
                    <a:pt x="10650" y="2588"/>
                  </a:lnTo>
                  <a:lnTo>
                    <a:pt x="8814" y="3113"/>
                  </a:lnTo>
                  <a:lnTo>
                    <a:pt x="7957" y="3375"/>
                  </a:lnTo>
                  <a:lnTo>
                    <a:pt x="7170" y="3638"/>
                  </a:lnTo>
                  <a:lnTo>
                    <a:pt x="6401" y="3900"/>
                  </a:lnTo>
                  <a:lnTo>
                    <a:pt x="5684" y="4145"/>
                  </a:lnTo>
                  <a:lnTo>
                    <a:pt x="5019" y="4390"/>
                  </a:lnTo>
                  <a:lnTo>
                    <a:pt x="4390" y="4634"/>
                  </a:lnTo>
                  <a:lnTo>
                    <a:pt x="3813" y="4879"/>
                  </a:lnTo>
                  <a:lnTo>
                    <a:pt x="3271" y="5107"/>
                  </a:lnTo>
                  <a:lnTo>
                    <a:pt x="2781" y="5351"/>
                  </a:lnTo>
                  <a:lnTo>
                    <a:pt x="2326" y="5579"/>
                  </a:lnTo>
                  <a:lnTo>
                    <a:pt x="1924" y="5806"/>
                  </a:lnTo>
                  <a:lnTo>
                    <a:pt x="1539" y="6033"/>
                  </a:lnTo>
                  <a:lnTo>
                    <a:pt x="1225" y="6261"/>
                  </a:lnTo>
                  <a:lnTo>
                    <a:pt x="927" y="6471"/>
                  </a:lnTo>
                  <a:lnTo>
                    <a:pt x="683" y="6680"/>
                  </a:lnTo>
                  <a:lnTo>
                    <a:pt x="473" y="6908"/>
                  </a:lnTo>
                  <a:lnTo>
                    <a:pt x="298" y="7100"/>
                  </a:lnTo>
                  <a:lnTo>
                    <a:pt x="175" y="7310"/>
                  </a:lnTo>
                  <a:lnTo>
                    <a:pt x="70" y="7520"/>
                  </a:lnTo>
                  <a:lnTo>
                    <a:pt x="18" y="7712"/>
                  </a:lnTo>
                  <a:lnTo>
                    <a:pt x="1" y="7905"/>
                  </a:lnTo>
                  <a:lnTo>
                    <a:pt x="36" y="8097"/>
                  </a:lnTo>
                  <a:lnTo>
                    <a:pt x="88" y="8272"/>
                  </a:lnTo>
                  <a:lnTo>
                    <a:pt x="175" y="8464"/>
                  </a:lnTo>
                  <a:lnTo>
                    <a:pt x="315" y="8639"/>
                  </a:lnTo>
                  <a:lnTo>
                    <a:pt x="490" y="8814"/>
                  </a:lnTo>
                  <a:lnTo>
                    <a:pt x="683" y="8989"/>
                  </a:lnTo>
                  <a:lnTo>
                    <a:pt x="927" y="9146"/>
                  </a:lnTo>
                  <a:lnTo>
                    <a:pt x="1190" y="9321"/>
                  </a:lnTo>
                  <a:lnTo>
                    <a:pt x="1504" y="9478"/>
                  </a:lnTo>
                  <a:lnTo>
                    <a:pt x="1837" y="9636"/>
                  </a:lnTo>
                  <a:lnTo>
                    <a:pt x="2221" y="9776"/>
                  </a:lnTo>
                  <a:lnTo>
                    <a:pt x="2624" y="9933"/>
                  </a:lnTo>
                  <a:lnTo>
                    <a:pt x="3061" y="10073"/>
                  </a:lnTo>
                  <a:lnTo>
                    <a:pt x="3533" y="10213"/>
                  </a:lnTo>
                  <a:lnTo>
                    <a:pt x="4040" y="10353"/>
                  </a:lnTo>
                  <a:lnTo>
                    <a:pt x="4582" y="10493"/>
                  </a:lnTo>
                  <a:lnTo>
                    <a:pt x="5142" y="10615"/>
                  </a:lnTo>
                  <a:lnTo>
                    <a:pt x="6366" y="10860"/>
                  </a:lnTo>
                  <a:lnTo>
                    <a:pt x="7712" y="11087"/>
                  </a:lnTo>
                  <a:lnTo>
                    <a:pt x="9164" y="11297"/>
                  </a:lnTo>
                  <a:lnTo>
                    <a:pt x="10738" y="11507"/>
                  </a:lnTo>
                  <a:lnTo>
                    <a:pt x="12434" y="11682"/>
                  </a:lnTo>
                  <a:lnTo>
                    <a:pt x="14218" y="11839"/>
                  </a:lnTo>
                  <a:lnTo>
                    <a:pt x="16106" y="11979"/>
                  </a:lnTo>
                  <a:lnTo>
                    <a:pt x="18117" y="12119"/>
                  </a:lnTo>
                  <a:lnTo>
                    <a:pt x="20198" y="12224"/>
                  </a:lnTo>
                  <a:lnTo>
                    <a:pt x="22384" y="12311"/>
                  </a:lnTo>
                  <a:lnTo>
                    <a:pt x="22384" y="12311"/>
                  </a:lnTo>
                  <a:lnTo>
                    <a:pt x="23241" y="12346"/>
                  </a:lnTo>
                  <a:lnTo>
                    <a:pt x="24063" y="12346"/>
                  </a:lnTo>
                  <a:lnTo>
                    <a:pt x="24063" y="12346"/>
                  </a:lnTo>
                  <a:lnTo>
                    <a:pt x="24972" y="12346"/>
                  </a:lnTo>
                  <a:lnTo>
                    <a:pt x="25864" y="12311"/>
                  </a:lnTo>
                  <a:lnTo>
                    <a:pt x="26756" y="12276"/>
                  </a:lnTo>
                  <a:lnTo>
                    <a:pt x="27630" y="12206"/>
                  </a:lnTo>
                  <a:lnTo>
                    <a:pt x="28505" y="12136"/>
                  </a:lnTo>
                  <a:lnTo>
                    <a:pt x="29362" y="12049"/>
                  </a:lnTo>
                  <a:lnTo>
                    <a:pt x="30201" y="11944"/>
                  </a:lnTo>
                  <a:lnTo>
                    <a:pt x="31040" y="11822"/>
                  </a:lnTo>
                  <a:lnTo>
                    <a:pt x="31862" y="11682"/>
                  </a:lnTo>
                  <a:lnTo>
                    <a:pt x="32667" y="11542"/>
                  </a:lnTo>
                  <a:lnTo>
                    <a:pt x="33471" y="11385"/>
                  </a:lnTo>
                  <a:lnTo>
                    <a:pt x="34241" y="11210"/>
                  </a:lnTo>
                  <a:lnTo>
                    <a:pt x="35010" y="11035"/>
                  </a:lnTo>
                  <a:lnTo>
                    <a:pt x="35744" y="10825"/>
                  </a:lnTo>
                  <a:lnTo>
                    <a:pt x="36479" y="10633"/>
                  </a:lnTo>
                  <a:lnTo>
                    <a:pt x="37178" y="10423"/>
                  </a:lnTo>
                  <a:lnTo>
                    <a:pt x="37878" y="10195"/>
                  </a:lnTo>
                  <a:lnTo>
                    <a:pt x="38542" y="9968"/>
                  </a:lnTo>
                  <a:lnTo>
                    <a:pt x="39189" y="9723"/>
                  </a:lnTo>
                  <a:lnTo>
                    <a:pt x="39819" y="9478"/>
                  </a:lnTo>
                  <a:lnTo>
                    <a:pt x="40413" y="9234"/>
                  </a:lnTo>
                  <a:lnTo>
                    <a:pt x="40991" y="8971"/>
                  </a:lnTo>
                  <a:lnTo>
                    <a:pt x="41550" y="8709"/>
                  </a:lnTo>
                  <a:lnTo>
                    <a:pt x="42075" y="8447"/>
                  </a:lnTo>
                  <a:lnTo>
                    <a:pt x="42582" y="8167"/>
                  </a:lnTo>
                  <a:lnTo>
                    <a:pt x="43072" y="7887"/>
                  </a:lnTo>
                  <a:lnTo>
                    <a:pt x="43509" y="7607"/>
                  </a:lnTo>
                  <a:lnTo>
                    <a:pt x="43928" y="7327"/>
                  </a:lnTo>
                  <a:lnTo>
                    <a:pt x="44331" y="7048"/>
                  </a:lnTo>
                  <a:lnTo>
                    <a:pt x="44698" y="6750"/>
                  </a:lnTo>
                  <a:lnTo>
                    <a:pt x="45013" y="6471"/>
                  </a:lnTo>
                  <a:lnTo>
                    <a:pt x="45327" y="6173"/>
                  </a:lnTo>
                  <a:lnTo>
                    <a:pt x="45327" y="6173"/>
                  </a:lnTo>
                  <a:lnTo>
                    <a:pt x="45590" y="5894"/>
                  </a:lnTo>
                  <a:lnTo>
                    <a:pt x="45817" y="5596"/>
                  </a:lnTo>
                  <a:lnTo>
                    <a:pt x="46027" y="5316"/>
                  </a:lnTo>
                  <a:lnTo>
                    <a:pt x="46184" y="5019"/>
                  </a:lnTo>
                  <a:lnTo>
                    <a:pt x="46324" y="4739"/>
                  </a:lnTo>
                  <a:lnTo>
                    <a:pt x="46412" y="4460"/>
                  </a:lnTo>
                  <a:lnTo>
                    <a:pt x="46464" y="4180"/>
                  </a:lnTo>
                  <a:lnTo>
                    <a:pt x="46482" y="3900"/>
                  </a:lnTo>
                  <a:lnTo>
                    <a:pt x="46464" y="3638"/>
                  </a:lnTo>
                  <a:lnTo>
                    <a:pt x="46412" y="3375"/>
                  </a:lnTo>
                  <a:lnTo>
                    <a:pt x="46307" y="3113"/>
                  </a:lnTo>
                  <a:lnTo>
                    <a:pt x="46167" y="2868"/>
                  </a:lnTo>
                  <a:lnTo>
                    <a:pt x="45992" y="2623"/>
                  </a:lnTo>
                  <a:lnTo>
                    <a:pt x="45765" y="2379"/>
                  </a:lnTo>
                  <a:lnTo>
                    <a:pt x="45485" y="2151"/>
                  </a:lnTo>
                  <a:lnTo>
                    <a:pt x="45170" y="1924"/>
                  </a:lnTo>
                  <a:lnTo>
                    <a:pt x="44820" y="1714"/>
                  </a:lnTo>
                  <a:lnTo>
                    <a:pt x="44418" y="1522"/>
                  </a:lnTo>
                  <a:lnTo>
                    <a:pt x="43963" y="1329"/>
                  </a:lnTo>
                  <a:lnTo>
                    <a:pt x="43456" y="1137"/>
                  </a:lnTo>
                  <a:lnTo>
                    <a:pt x="42914" y="980"/>
                  </a:lnTo>
                  <a:lnTo>
                    <a:pt x="42302" y="805"/>
                  </a:lnTo>
                  <a:lnTo>
                    <a:pt x="41655" y="665"/>
                  </a:lnTo>
                  <a:lnTo>
                    <a:pt x="40956" y="525"/>
                  </a:lnTo>
                  <a:lnTo>
                    <a:pt x="40204" y="420"/>
                  </a:lnTo>
                  <a:lnTo>
                    <a:pt x="39417" y="315"/>
                  </a:lnTo>
                  <a:lnTo>
                    <a:pt x="38560" y="210"/>
                  </a:lnTo>
                  <a:lnTo>
                    <a:pt x="37633" y="140"/>
                  </a:lnTo>
                  <a:lnTo>
                    <a:pt x="36671" y="88"/>
                  </a:lnTo>
                  <a:lnTo>
                    <a:pt x="35657" y="35"/>
                  </a:lnTo>
                  <a:lnTo>
                    <a:pt x="34573" y="18"/>
                  </a:lnTo>
                  <a:lnTo>
                    <a:pt x="334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4"/>
            <p:cNvSpPr/>
            <p:nvPr/>
          </p:nvSpPr>
          <p:spPr>
            <a:xfrm>
              <a:off x="7925550" y="3566225"/>
              <a:ext cx="821925" cy="1350475"/>
            </a:xfrm>
            <a:custGeom>
              <a:avLst/>
              <a:gdLst/>
              <a:ahLst/>
              <a:cxnLst/>
              <a:rect l="l" t="t" r="r" b="b"/>
              <a:pathLst>
                <a:path w="32877" h="54019" extrusionOk="0">
                  <a:moveTo>
                    <a:pt x="0" y="1"/>
                  </a:moveTo>
                  <a:lnTo>
                    <a:pt x="2308" y="54019"/>
                  </a:lnTo>
                  <a:lnTo>
                    <a:pt x="32351" y="54019"/>
                  </a:lnTo>
                  <a:lnTo>
                    <a:pt x="32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4"/>
            <p:cNvSpPr/>
            <p:nvPr/>
          </p:nvSpPr>
          <p:spPr>
            <a:xfrm>
              <a:off x="8734325" y="3566225"/>
              <a:ext cx="204175" cy="1350475"/>
            </a:xfrm>
            <a:custGeom>
              <a:avLst/>
              <a:gdLst/>
              <a:ahLst/>
              <a:cxnLst/>
              <a:rect l="l" t="t" r="r" b="b"/>
              <a:pathLst>
                <a:path w="8167" h="54019" extrusionOk="0">
                  <a:moveTo>
                    <a:pt x="525" y="1"/>
                  </a:moveTo>
                  <a:lnTo>
                    <a:pt x="0" y="54019"/>
                  </a:lnTo>
                  <a:lnTo>
                    <a:pt x="0" y="54019"/>
                  </a:lnTo>
                  <a:lnTo>
                    <a:pt x="6243" y="48021"/>
                  </a:lnTo>
                  <a:lnTo>
                    <a:pt x="8167" y="892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4"/>
            <p:cNvSpPr/>
            <p:nvPr/>
          </p:nvSpPr>
          <p:spPr>
            <a:xfrm>
              <a:off x="7883125" y="3502825"/>
              <a:ext cx="1091225" cy="148675"/>
            </a:xfrm>
            <a:custGeom>
              <a:avLst/>
              <a:gdLst/>
              <a:ahLst/>
              <a:cxnLst/>
              <a:rect l="l" t="t" r="r" b="b"/>
              <a:pathLst>
                <a:path w="43649" h="5947" extrusionOk="0">
                  <a:moveTo>
                    <a:pt x="34643" y="1"/>
                  </a:moveTo>
                  <a:lnTo>
                    <a:pt x="1" y="683"/>
                  </a:lnTo>
                  <a:lnTo>
                    <a:pt x="176" y="5422"/>
                  </a:lnTo>
                  <a:lnTo>
                    <a:pt x="34486" y="5947"/>
                  </a:lnTo>
                  <a:lnTo>
                    <a:pt x="43649" y="5509"/>
                  </a:lnTo>
                  <a:lnTo>
                    <a:pt x="43649" y="928"/>
                  </a:lnTo>
                  <a:lnTo>
                    <a:pt x="34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4"/>
            <p:cNvSpPr/>
            <p:nvPr/>
          </p:nvSpPr>
          <p:spPr>
            <a:xfrm>
              <a:off x="8734325" y="3630675"/>
              <a:ext cx="204175" cy="1286057"/>
            </a:xfrm>
            <a:custGeom>
              <a:avLst/>
              <a:gdLst/>
              <a:ahLst/>
              <a:cxnLst/>
              <a:rect l="l" t="t" r="r" b="b"/>
              <a:pathLst>
                <a:path w="8167" h="54019" extrusionOk="0">
                  <a:moveTo>
                    <a:pt x="525" y="1"/>
                  </a:moveTo>
                  <a:lnTo>
                    <a:pt x="0" y="54019"/>
                  </a:lnTo>
                  <a:lnTo>
                    <a:pt x="0" y="54019"/>
                  </a:lnTo>
                  <a:lnTo>
                    <a:pt x="6243" y="48021"/>
                  </a:lnTo>
                  <a:lnTo>
                    <a:pt x="8167" y="892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7883125" y="3502825"/>
              <a:ext cx="1091225" cy="148675"/>
            </a:xfrm>
            <a:custGeom>
              <a:avLst/>
              <a:gdLst/>
              <a:ahLst/>
              <a:cxnLst/>
              <a:rect l="l" t="t" r="r" b="b"/>
              <a:pathLst>
                <a:path w="43649" h="5947" extrusionOk="0">
                  <a:moveTo>
                    <a:pt x="34643" y="1"/>
                  </a:moveTo>
                  <a:lnTo>
                    <a:pt x="1" y="683"/>
                  </a:lnTo>
                  <a:lnTo>
                    <a:pt x="176" y="5422"/>
                  </a:lnTo>
                  <a:lnTo>
                    <a:pt x="34486" y="5947"/>
                  </a:lnTo>
                  <a:lnTo>
                    <a:pt x="43649" y="5509"/>
                  </a:lnTo>
                  <a:lnTo>
                    <a:pt x="43649" y="928"/>
                  </a:lnTo>
                  <a:lnTo>
                    <a:pt x="34643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rompt ExtraBold"/>
              <a:buNone/>
              <a:defRPr sz="3400">
                <a:solidFill>
                  <a:schemeClr val="dk1"/>
                </a:solidFill>
                <a:latin typeface="Prompt ExtraBold"/>
                <a:ea typeface="Prompt ExtraBold"/>
                <a:cs typeface="Prompt ExtraBold"/>
                <a:sym typeface="Promp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anium"/>
              <a:buChar char="●"/>
              <a:defRPr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anium"/>
              <a:buChar char="○"/>
              <a:defRPr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anium"/>
              <a:buChar char="■"/>
              <a:defRPr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anium"/>
              <a:buChar char="●"/>
              <a:defRPr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anium"/>
              <a:buChar char="○"/>
              <a:defRPr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anium"/>
              <a:buChar char="■"/>
              <a:defRPr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anium"/>
              <a:buChar char="●"/>
              <a:defRPr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anium"/>
              <a:buChar char="○"/>
              <a:defRPr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anium"/>
              <a:buChar char="■"/>
              <a:defRPr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6" r:id="rId4"/>
    <p:sldLayoutId id="2147483658" r:id="rId5"/>
    <p:sldLayoutId id="2147483661" r:id="rId6"/>
    <p:sldLayoutId id="2147483662" r:id="rId7"/>
    <p:sldLayoutId id="2147483665" r:id="rId8"/>
    <p:sldLayoutId id="2147483670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31"/>
          <p:cNvSpPr txBox="1">
            <a:spLocks noGrp="1"/>
          </p:cNvSpPr>
          <p:nvPr>
            <p:ph type="ctrTitle"/>
          </p:nvPr>
        </p:nvSpPr>
        <p:spPr>
          <a:xfrm>
            <a:off x="2521425" y="777100"/>
            <a:ext cx="5887800" cy="17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800" dirty="0">
                <a:latin typeface="Palatino Linotype" panose="02040502050505030304" pitchFamily="18" charset="0"/>
              </a:rPr>
              <a:t>KEMIJSKI TEHNIČAR</a:t>
            </a:r>
            <a:endParaRPr sz="8000" dirty="0">
              <a:latin typeface="Palatino Linotype" panose="02040502050505030304" pitchFamily="18" charset="0"/>
            </a:endParaRPr>
          </a:p>
        </p:txBody>
      </p:sp>
      <p:sp>
        <p:nvSpPr>
          <p:cNvPr id="2442" name="Google Shape;2442;p31"/>
          <p:cNvSpPr txBox="1">
            <a:spLocks noGrp="1"/>
          </p:cNvSpPr>
          <p:nvPr>
            <p:ph type="subTitle" idx="1"/>
          </p:nvPr>
        </p:nvSpPr>
        <p:spPr>
          <a:xfrm>
            <a:off x="2640700" y="2476700"/>
            <a:ext cx="57687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Tehnička škola Sisak</a:t>
            </a:r>
            <a:endParaRPr dirty="0"/>
          </a:p>
        </p:txBody>
      </p:sp>
      <p:grpSp>
        <p:nvGrpSpPr>
          <p:cNvPr id="2443" name="Google Shape;2443;p31"/>
          <p:cNvGrpSpPr/>
          <p:nvPr/>
        </p:nvGrpSpPr>
        <p:grpSpPr>
          <a:xfrm>
            <a:off x="362575" y="920500"/>
            <a:ext cx="2128467" cy="4895117"/>
            <a:chOff x="210175" y="539500"/>
            <a:chExt cx="2128467" cy="4895117"/>
          </a:xfrm>
        </p:grpSpPr>
        <p:sp>
          <p:nvSpPr>
            <p:cNvPr id="2444" name="Google Shape;2444;p31"/>
            <p:cNvSpPr/>
            <p:nvPr/>
          </p:nvSpPr>
          <p:spPr>
            <a:xfrm>
              <a:off x="210175" y="5256717"/>
              <a:ext cx="1813500" cy="177900"/>
            </a:xfrm>
            <a:prstGeom prst="ellipse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>
              <a:off x="896151" y="539500"/>
              <a:ext cx="679408" cy="602107"/>
            </a:xfrm>
            <a:custGeom>
              <a:avLst/>
              <a:gdLst/>
              <a:ahLst/>
              <a:cxnLst/>
              <a:rect l="l" t="t" r="r" b="b"/>
              <a:pathLst>
                <a:path w="18879" h="16731" extrusionOk="0">
                  <a:moveTo>
                    <a:pt x="12908" y="0"/>
                  </a:moveTo>
                  <a:lnTo>
                    <a:pt x="12415" y="40"/>
                  </a:lnTo>
                  <a:lnTo>
                    <a:pt x="11982" y="119"/>
                  </a:lnTo>
                  <a:lnTo>
                    <a:pt x="11608" y="217"/>
                  </a:lnTo>
                  <a:lnTo>
                    <a:pt x="11253" y="335"/>
                  </a:lnTo>
                  <a:lnTo>
                    <a:pt x="10938" y="493"/>
                  </a:lnTo>
                  <a:lnTo>
                    <a:pt x="10622" y="651"/>
                  </a:lnTo>
                  <a:lnTo>
                    <a:pt x="10445" y="572"/>
                  </a:lnTo>
                  <a:lnTo>
                    <a:pt x="10268" y="513"/>
                  </a:lnTo>
                  <a:lnTo>
                    <a:pt x="10090" y="454"/>
                  </a:lnTo>
                  <a:lnTo>
                    <a:pt x="9913" y="414"/>
                  </a:lnTo>
                  <a:lnTo>
                    <a:pt x="9716" y="395"/>
                  </a:lnTo>
                  <a:lnTo>
                    <a:pt x="9538" y="375"/>
                  </a:lnTo>
                  <a:lnTo>
                    <a:pt x="9341" y="375"/>
                  </a:lnTo>
                  <a:lnTo>
                    <a:pt x="9164" y="395"/>
                  </a:lnTo>
                  <a:lnTo>
                    <a:pt x="8967" y="414"/>
                  </a:lnTo>
                  <a:lnTo>
                    <a:pt x="8790" y="454"/>
                  </a:lnTo>
                  <a:lnTo>
                    <a:pt x="8593" y="493"/>
                  </a:lnTo>
                  <a:lnTo>
                    <a:pt x="8415" y="572"/>
                  </a:lnTo>
                  <a:lnTo>
                    <a:pt x="8238" y="651"/>
                  </a:lnTo>
                  <a:lnTo>
                    <a:pt x="8061" y="730"/>
                  </a:lnTo>
                  <a:lnTo>
                    <a:pt x="7903" y="848"/>
                  </a:lnTo>
                  <a:lnTo>
                    <a:pt x="7726" y="966"/>
                  </a:lnTo>
                  <a:lnTo>
                    <a:pt x="7568" y="1104"/>
                  </a:lnTo>
                  <a:lnTo>
                    <a:pt x="7410" y="1262"/>
                  </a:lnTo>
                  <a:lnTo>
                    <a:pt x="7272" y="1419"/>
                  </a:lnTo>
                  <a:lnTo>
                    <a:pt x="7134" y="1577"/>
                  </a:lnTo>
                  <a:lnTo>
                    <a:pt x="7036" y="1774"/>
                  </a:lnTo>
                  <a:lnTo>
                    <a:pt x="6937" y="1951"/>
                  </a:lnTo>
                  <a:lnTo>
                    <a:pt x="6859" y="2148"/>
                  </a:lnTo>
                  <a:lnTo>
                    <a:pt x="6780" y="2345"/>
                  </a:lnTo>
                  <a:lnTo>
                    <a:pt x="5972" y="2503"/>
                  </a:lnTo>
                  <a:lnTo>
                    <a:pt x="5026" y="2661"/>
                  </a:lnTo>
                  <a:lnTo>
                    <a:pt x="4612" y="2720"/>
                  </a:lnTo>
                  <a:lnTo>
                    <a:pt x="4218" y="2799"/>
                  </a:lnTo>
                  <a:lnTo>
                    <a:pt x="3863" y="2897"/>
                  </a:lnTo>
                  <a:lnTo>
                    <a:pt x="3528" y="2996"/>
                  </a:lnTo>
                  <a:lnTo>
                    <a:pt x="3233" y="3114"/>
                  </a:lnTo>
                  <a:lnTo>
                    <a:pt x="2957" y="3252"/>
                  </a:lnTo>
                  <a:lnTo>
                    <a:pt x="2681" y="3390"/>
                  </a:lnTo>
                  <a:lnTo>
                    <a:pt x="2464" y="3547"/>
                  </a:lnTo>
                  <a:lnTo>
                    <a:pt x="2247" y="3725"/>
                  </a:lnTo>
                  <a:lnTo>
                    <a:pt x="2050" y="3902"/>
                  </a:lnTo>
                  <a:lnTo>
                    <a:pt x="1873" y="4080"/>
                  </a:lnTo>
                  <a:lnTo>
                    <a:pt x="1715" y="4277"/>
                  </a:lnTo>
                  <a:lnTo>
                    <a:pt x="1577" y="4474"/>
                  </a:lnTo>
                  <a:lnTo>
                    <a:pt x="1459" y="4690"/>
                  </a:lnTo>
                  <a:lnTo>
                    <a:pt x="1341" y="4907"/>
                  </a:lnTo>
                  <a:lnTo>
                    <a:pt x="1262" y="5124"/>
                  </a:lnTo>
                  <a:lnTo>
                    <a:pt x="1065" y="5242"/>
                  </a:lnTo>
                  <a:lnTo>
                    <a:pt x="848" y="5439"/>
                  </a:lnTo>
                  <a:lnTo>
                    <a:pt x="671" y="5636"/>
                  </a:lnTo>
                  <a:lnTo>
                    <a:pt x="513" y="5833"/>
                  </a:lnTo>
                  <a:lnTo>
                    <a:pt x="356" y="6070"/>
                  </a:lnTo>
                  <a:lnTo>
                    <a:pt x="237" y="6306"/>
                  </a:lnTo>
                  <a:lnTo>
                    <a:pt x="139" y="6543"/>
                  </a:lnTo>
                  <a:lnTo>
                    <a:pt x="80" y="6799"/>
                  </a:lnTo>
                  <a:lnTo>
                    <a:pt x="21" y="7055"/>
                  </a:lnTo>
                  <a:lnTo>
                    <a:pt x="1" y="7311"/>
                  </a:lnTo>
                  <a:lnTo>
                    <a:pt x="1" y="7567"/>
                  </a:lnTo>
                  <a:lnTo>
                    <a:pt x="21" y="7824"/>
                  </a:lnTo>
                  <a:lnTo>
                    <a:pt x="80" y="8080"/>
                  </a:lnTo>
                  <a:lnTo>
                    <a:pt x="159" y="8336"/>
                  </a:lnTo>
                  <a:lnTo>
                    <a:pt x="257" y="8592"/>
                  </a:lnTo>
                  <a:lnTo>
                    <a:pt x="375" y="8829"/>
                  </a:lnTo>
                  <a:lnTo>
                    <a:pt x="533" y="9065"/>
                  </a:lnTo>
                  <a:lnTo>
                    <a:pt x="415" y="9302"/>
                  </a:lnTo>
                  <a:lnTo>
                    <a:pt x="316" y="9577"/>
                  </a:lnTo>
                  <a:lnTo>
                    <a:pt x="257" y="9853"/>
                  </a:lnTo>
                  <a:lnTo>
                    <a:pt x="218" y="10129"/>
                  </a:lnTo>
                  <a:lnTo>
                    <a:pt x="218" y="10366"/>
                  </a:lnTo>
                  <a:lnTo>
                    <a:pt x="218" y="10582"/>
                  </a:lnTo>
                  <a:lnTo>
                    <a:pt x="237" y="10799"/>
                  </a:lnTo>
                  <a:lnTo>
                    <a:pt x="297" y="10996"/>
                  </a:lnTo>
                  <a:lnTo>
                    <a:pt x="356" y="11213"/>
                  </a:lnTo>
                  <a:lnTo>
                    <a:pt x="415" y="11410"/>
                  </a:lnTo>
                  <a:lnTo>
                    <a:pt x="513" y="11587"/>
                  </a:lnTo>
                  <a:lnTo>
                    <a:pt x="612" y="11765"/>
                  </a:lnTo>
                  <a:lnTo>
                    <a:pt x="730" y="11942"/>
                  </a:lnTo>
                  <a:lnTo>
                    <a:pt x="848" y="12119"/>
                  </a:lnTo>
                  <a:lnTo>
                    <a:pt x="986" y="12257"/>
                  </a:lnTo>
                  <a:lnTo>
                    <a:pt x="1144" y="12415"/>
                  </a:lnTo>
                  <a:lnTo>
                    <a:pt x="1302" y="12533"/>
                  </a:lnTo>
                  <a:lnTo>
                    <a:pt x="1459" y="12671"/>
                  </a:lnTo>
                  <a:lnTo>
                    <a:pt x="1656" y="12770"/>
                  </a:lnTo>
                  <a:lnTo>
                    <a:pt x="1834" y="12868"/>
                  </a:lnTo>
                  <a:lnTo>
                    <a:pt x="2090" y="13144"/>
                  </a:lnTo>
                  <a:lnTo>
                    <a:pt x="2011" y="13361"/>
                  </a:lnTo>
                  <a:lnTo>
                    <a:pt x="1972" y="13578"/>
                  </a:lnTo>
                  <a:lnTo>
                    <a:pt x="1932" y="13814"/>
                  </a:lnTo>
                  <a:lnTo>
                    <a:pt x="1932" y="14051"/>
                  </a:lnTo>
                  <a:lnTo>
                    <a:pt x="1932" y="14326"/>
                  </a:lnTo>
                  <a:lnTo>
                    <a:pt x="1972" y="14583"/>
                  </a:lnTo>
                  <a:lnTo>
                    <a:pt x="2050" y="14839"/>
                  </a:lnTo>
                  <a:lnTo>
                    <a:pt x="2129" y="15095"/>
                  </a:lnTo>
                  <a:lnTo>
                    <a:pt x="2247" y="15331"/>
                  </a:lnTo>
                  <a:lnTo>
                    <a:pt x="2385" y="15548"/>
                  </a:lnTo>
                  <a:lnTo>
                    <a:pt x="2543" y="15745"/>
                  </a:lnTo>
                  <a:lnTo>
                    <a:pt x="2701" y="15942"/>
                  </a:lnTo>
                  <a:lnTo>
                    <a:pt x="2898" y="16120"/>
                  </a:lnTo>
                  <a:lnTo>
                    <a:pt x="3114" y="16277"/>
                  </a:lnTo>
                  <a:lnTo>
                    <a:pt x="3331" y="16415"/>
                  </a:lnTo>
                  <a:lnTo>
                    <a:pt x="3568" y="16514"/>
                  </a:lnTo>
                  <a:lnTo>
                    <a:pt x="3804" y="16612"/>
                  </a:lnTo>
                  <a:lnTo>
                    <a:pt x="4060" y="16671"/>
                  </a:lnTo>
                  <a:lnTo>
                    <a:pt x="4336" y="16711"/>
                  </a:lnTo>
                  <a:lnTo>
                    <a:pt x="4612" y="16731"/>
                  </a:lnTo>
                  <a:lnTo>
                    <a:pt x="4888" y="16711"/>
                  </a:lnTo>
                  <a:lnTo>
                    <a:pt x="5144" y="16671"/>
                  </a:lnTo>
                  <a:lnTo>
                    <a:pt x="5400" y="16612"/>
                  </a:lnTo>
                  <a:lnTo>
                    <a:pt x="5656" y="16514"/>
                  </a:lnTo>
                  <a:lnTo>
                    <a:pt x="5893" y="16415"/>
                  </a:lnTo>
                  <a:lnTo>
                    <a:pt x="6110" y="16277"/>
                  </a:lnTo>
                  <a:lnTo>
                    <a:pt x="6307" y="16120"/>
                  </a:lnTo>
                  <a:lnTo>
                    <a:pt x="6504" y="15942"/>
                  </a:lnTo>
                  <a:lnTo>
                    <a:pt x="6681" y="15745"/>
                  </a:lnTo>
                  <a:lnTo>
                    <a:pt x="6819" y="15548"/>
                  </a:lnTo>
                  <a:lnTo>
                    <a:pt x="6957" y="15331"/>
                  </a:lnTo>
                  <a:lnTo>
                    <a:pt x="7075" y="15095"/>
                  </a:lnTo>
                  <a:lnTo>
                    <a:pt x="7174" y="14839"/>
                  </a:lnTo>
                  <a:lnTo>
                    <a:pt x="7233" y="14583"/>
                  </a:lnTo>
                  <a:lnTo>
                    <a:pt x="7272" y="14326"/>
                  </a:lnTo>
                  <a:lnTo>
                    <a:pt x="7292" y="14051"/>
                  </a:lnTo>
                  <a:lnTo>
                    <a:pt x="7312" y="13913"/>
                  </a:lnTo>
                  <a:lnTo>
                    <a:pt x="7351" y="13775"/>
                  </a:lnTo>
                  <a:lnTo>
                    <a:pt x="7430" y="13656"/>
                  </a:lnTo>
                  <a:lnTo>
                    <a:pt x="7548" y="13538"/>
                  </a:lnTo>
                  <a:lnTo>
                    <a:pt x="7686" y="13420"/>
                  </a:lnTo>
                  <a:lnTo>
                    <a:pt x="7844" y="13302"/>
                  </a:lnTo>
                  <a:lnTo>
                    <a:pt x="8041" y="13184"/>
                  </a:lnTo>
                  <a:lnTo>
                    <a:pt x="8238" y="13085"/>
                  </a:lnTo>
                  <a:lnTo>
                    <a:pt x="8711" y="12888"/>
                  </a:lnTo>
                  <a:lnTo>
                    <a:pt x="9263" y="12711"/>
                  </a:lnTo>
                  <a:lnTo>
                    <a:pt x="9834" y="12553"/>
                  </a:lnTo>
                  <a:lnTo>
                    <a:pt x="10465" y="12395"/>
                  </a:lnTo>
                  <a:lnTo>
                    <a:pt x="11095" y="12277"/>
                  </a:lnTo>
                  <a:lnTo>
                    <a:pt x="11726" y="12179"/>
                  </a:lnTo>
                  <a:lnTo>
                    <a:pt x="12356" y="12080"/>
                  </a:lnTo>
                  <a:lnTo>
                    <a:pt x="12948" y="12001"/>
                  </a:lnTo>
                  <a:lnTo>
                    <a:pt x="13992" y="11903"/>
                  </a:lnTo>
                  <a:lnTo>
                    <a:pt x="14425" y="11883"/>
                  </a:lnTo>
                  <a:lnTo>
                    <a:pt x="14741" y="11863"/>
                  </a:lnTo>
                  <a:lnTo>
                    <a:pt x="15076" y="11844"/>
                  </a:lnTo>
                  <a:lnTo>
                    <a:pt x="15411" y="11784"/>
                  </a:lnTo>
                  <a:lnTo>
                    <a:pt x="15706" y="11686"/>
                  </a:lnTo>
                  <a:lnTo>
                    <a:pt x="16002" y="11548"/>
                  </a:lnTo>
                  <a:lnTo>
                    <a:pt x="16278" y="11390"/>
                  </a:lnTo>
                  <a:lnTo>
                    <a:pt x="16534" y="11193"/>
                  </a:lnTo>
                  <a:lnTo>
                    <a:pt x="16751" y="10976"/>
                  </a:lnTo>
                  <a:lnTo>
                    <a:pt x="16948" y="10720"/>
                  </a:lnTo>
                  <a:lnTo>
                    <a:pt x="17184" y="10523"/>
                  </a:lnTo>
                  <a:lnTo>
                    <a:pt x="17421" y="10326"/>
                  </a:lnTo>
                  <a:lnTo>
                    <a:pt x="17618" y="10070"/>
                  </a:lnTo>
                  <a:lnTo>
                    <a:pt x="17775" y="9814"/>
                  </a:lnTo>
                  <a:lnTo>
                    <a:pt x="17933" y="9538"/>
                  </a:lnTo>
                  <a:lnTo>
                    <a:pt x="18032" y="9242"/>
                  </a:lnTo>
                  <a:lnTo>
                    <a:pt x="18110" y="8927"/>
                  </a:lnTo>
                  <a:lnTo>
                    <a:pt x="18150" y="8612"/>
                  </a:lnTo>
                  <a:lnTo>
                    <a:pt x="18170" y="8375"/>
                  </a:lnTo>
                  <a:lnTo>
                    <a:pt x="18150" y="8159"/>
                  </a:lnTo>
                  <a:lnTo>
                    <a:pt x="18130" y="7962"/>
                  </a:lnTo>
                  <a:lnTo>
                    <a:pt x="18091" y="7745"/>
                  </a:lnTo>
                  <a:lnTo>
                    <a:pt x="18032" y="7548"/>
                  </a:lnTo>
                  <a:lnTo>
                    <a:pt x="17953" y="7351"/>
                  </a:lnTo>
                  <a:lnTo>
                    <a:pt x="17874" y="7173"/>
                  </a:lnTo>
                  <a:lnTo>
                    <a:pt x="17775" y="6976"/>
                  </a:lnTo>
                  <a:lnTo>
                    <a:pt x="18012" y="6779"/>
                  </a:lnTo>
                  <a:lnTo>
                    <a:pt x="18229" y="6562"/>
                  </a:lnTo>
                  <a:lnTo>
                    <a:pt x="18426" y="6306"/>
                  </a:lnTo>
                  <a:lnTo>
                    <a:pt x="18583" y="6030"/>
                  </a:lnTo>
                  <a:lnTo>
                    <a:pt x="18702" y="5735"/>
                  </a:lnTo>
                  <a:lnTo>
                    <a:pt x="18800" y="5420"/>
                  </a:lnTo>
                  <a:lnTo>
                    <a:pt x="18859" y="5104"/>
                  </a:lnTo>
                  <a:lnTo>
                    <a:pt x="18879" y="4769"/>
                  </a:lnTo>
                  <a:lnTo>
                    <a:pt x="18879" y="4572"/>
                  </a:lnTo>
                  <a:lnTo>
                    <a:pt x="18859" y="4375"/>
                  </a:lnTo>
                  <a:lnTo>
                    <a:pt x="18820" y="4178"/>
                  </a:lnTo>
                  <a:lnTo>
                    <a:pt x="18780" y="4001"/>
                  </a:lnTo>
                  <a:lnTo>
                    <a:pt x="18721" y="3823"/>
                  </a:lnTo>
                  <a:lnTo>
                    <a:pt x="18642" y="3646"/>
                  </a:lnTo>
                  <a:lnTo>
                    <a:pt x="18564" y="3488"/>
                  </a:lnTo>
                  <a:lnTo>
                    <a:pt x="18465" y="3311"/>
                  </a:lnTo>
                  <a:lnTo>
                    <a:pt x="18367" y="3153"/>
                  </a:lnTo>
                  <a:lnTo>
                    <a:pt x="18268" y="3015"/>
                  </a:lnTo>
                  <a:lnTo>
                    <a:pt x="18130" y="2877"/>
                  </a:lnTo>
                  <a:lnTo>
                    <a:pt x="18012" y="2740"/>
                  </a:lnTo>
                  <a:lnTo>
                    <a:pt x="17874" y="2621"/>
                  </a:lnTo>
                  <a:lnTo>
                    <a:pt x="17716" y="2503"/>
                  </a:lnTo>
                  <a:lnTo>
                    <a:pt x="17559" y="2405"/>
                  </a:lnTo>
                  <a:lnTo>
                    <a:pt x="17401" y="2326"/>
                  </a:lnTo>
                  <a:lnTo>
                    <a:pt x="17302" y="2109"/>
                  </a:lnTo>
                  <a:lnTo>
                    <a:pt x="17204" y="1912"/>
                  </a:lnTo>
                  <a:lnTo>
                    <a:pt x="17086" y="1695"/>
                  </a:lnTo>
                  <a:lnTo>
                    <a:pt x="16967" y="1498"/>
                  </a:lnTo>
                  <a:lnTo>
                    <a:pt x="16830" y="1321"/>
                  </a:lnTo>
                  <a:lnTo>
                    <a:pt x="16672" y="1143"/>
                  </a:lnTo>
                  <a:lnTo>
                    <a:pt x="16495" y="966"/>
                  </a:lnTo>
                  <a:lnTo>
                    <a:pt x="16298" y="808"/>
                  </a:lnTo>
                  <a:lnTo>
                    <a:pt x="16100" y="651"/>
                  </a:lnTo>
                  <a:lnTo>
                    <a:pt x="15864" y="532"/>
                  </a:lnTo>
                  <a:lnTo>
                    <a:pt x="15628" y="395"/>
                  </a:lnTo>
                  <a:lnTo>
                    <a:pt x="15352" y="296"/>
                  </a:lnTo>
                  <a:lnTo>
                    <a:pt x="15076" y="198"/>
                  </a:lnTo>
                  <a:lnTo>
                    <a:pt x="14760" y="119"/>
                  </a:lnTo>
                  <a:lnTo>
                    <a:pt x="14445" y="79"/>
                  </a:lnTo>
                  <a:lnTo>
                    <a:pt x="14090" y="40"/>
                  </a:lnTo>
                  <a:lnTo>
                    <a:pt x="13460" y="0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>
              <a:off x="896151" y="539500"/>
              <a:ext cx="679408" cy="602107"/>
            </a:xfrm>
            <a:custGeom>
              <a:avLst/>
              <a:gdLst/>
              <a:ahLst/>
              <a:cxnLst/>
              <a:rect l="l" t="t" r="r" b="b"/>
              <a:pathLst>
                <a:path w="18879" h="16731" fill="none" extrusionOk="0">
                  <a:moveTo>
                    <a:pt x="18879" y="4769"/>
                  </a:moveTo>
                  <a:lnTo>
                    <a:pt x="18879" y="4769"/>
                  </a:lnTo>
                  <a:lnTo>
                    <a:pt x="18879" y="4572"/>
                  </a:lnTo>
                  <a:lnTo>
                    <a:pt x="18859" y="4375"/>
                  </a:lnTo>
                  <a:lnTo>
                    <a:pt x="18820" y="4178"/>
                  </a:lnTo>
                  <a:lnTo>
                    <a:pt x="18780" y="4001"/>
                  </a:lnTo>
                  <a:lnTo>
                    <a:pt x="18721" y="3823"/>
                  </a:lnTo>
                  <a:lnTo>
                    <a:pt x="18642" y="3646"/>
                  </a:lnTo>
                  <a:lnTo>
                    <a:pt x="18564" y="3488"/>
                  </a:lnTo>
                  <a:lnTo>
                    <a:pt x="18465" y="3311"/>
                  </a:lnTo>
                  <a:lnTo>
                    <a:pt x="18367" y="3153"/>
                  </a:lnTo>
                  <a:lnTo>
                    <a:pt x="18268" y="3015"/>
                  </a:lnTo>
                  <a:lnTo>
                    <a:pt x="18130" y="2877"/>
                  </a:lnTo>
                  <a:lnTo>
                    <a:pt x="18012" y="2740"/>
                  </a:lnTo>
                  <a:lnTo>
                    <a:pt x="17874" y="2621"/>
                  </a:lnTo>
                  <a:lnTo>
                    <a:pt x="17716" y="2503"/>
                  </a:lnTo>
                  <a:lnTo>
                    <a:pt x="17559" y="2405"/>
                  </a:lnTo>
                  <a:lnTo>
                    <a:pt x="17401" y="2326"/>
                  </a:lnTo>
                  <a:lnTo>
                    <a:pt x="17401" y="2326"/>
                  </a:lnTo>
                  <a:lnTo>
                    <a:pt x="17302" y="2109"/>
                  </a:lnTo>
                  <a:lnTo>
                    <a:pt x="17204" y="1912"/>
                  </a:lnTo>
                  <a:lnTo>
                    <a:pt x="17086" y="1695"/>
                  </a:lnTo>
                  <a:lnTo>
                    <a:pt x="16967" y="1498"/>
                  </a:lnTo>
                  <a:lnTo>
                    <a:pt x="16830" y="1321"/>
                  </a:lnTo>
                  <a:lnTo>
                    <a:pt x="16672" y="1143"/>
                  </a:lnTo>
                  <a:lnTo>
                    <a:pt x="16495" y="966"/>
                  </a:lnTo>
                  <a:lnTo>
                    <a:pt x="16298" y="808"/>
                  </a:lnTo>
                  <a:lnTo>
                    <a:pt x="16100" y="651"/>
                  </a:lnTo>
                  <a:lnTo>
                    <a:pt x="15864" y="532"/>
                  </a:lnTo>
                  <a:lnTo>
                    <a:pt x="15628" y="395"/>
                  </a:lnTo>
                  <a:lnTo>
                    <a:pt x="15352" y="296"/>
                  </a:lnTo>
                  <a:lnTo>
                    <a:pt x="15076" y="198"/>
                  </a:lnTo>
                  <a:lnTo>
                    <a:pt x="14760" y="119"/>
                  </a:lnTo>
                  <a:lnTo>
                    <a:pt x="14445" y="79"/>
                  </a:lnTo>
                  <a:lnTo>
                    <a:pt x="14090" y="40"/>
                  </a:lnTo>
                  <a:lnTo>
                    <a:pt x="14090" y="40"/>
                  </a:lnTo>
                  <a:lnTo>
                    <a:pt x="13460" y="0"/>
                  </a:lnTo>
                  <a:lnTo>
                    <a:pt x="12908" y="0"/>
                  </a:lnTo>
                  <a:lnTo>
                    <a:pt x="12415" y="40"/>
                  </a:lnTo>
                  <a:lnTo>
                    <a:pt x="11982" y="119"/>
                  </a:lnTo>
                  <a:lnTo>
                    <a:pt x="11608" y="217"/>
                  </a:lnTo>
                  <a:lnTo>
                    <a:pt x="11253" y="335"/>
                  </a:lnTo>
                  <a:lnTo>
                    <a:pt x="10938" y="493"/>
                  </a:lnTo>
                  <a:lnTo>
                    <a:pt x="10622" y="651"/>
                  </a:lnTo>
                  <a:lnTo>
                    <a:pt x="10622" y="651"/>
                  </a:lnTo>
                  <a:lnTo>
                    <a:pt x="10445" y="572"/>
                  </a:lnTo>
                  <a:lnTo>
                    <a:pt x="10268" y="513"/>
                  </a:lnTo>
                  <a:lnTo>
                    <a:pt x="10090" y="454"/>
                  </a:lnTo>
                  <a:lnTo>
                    <a:pt x="9913" y="414"/>
                  </a:lnTo>
                  <a:lnTo>
                    <a:pt x="9716" y="395"/>
                  </a:lnTo>
                  <a:lnTo>
                    <a:pt x="9538" y="375"/>
                  </a:lnTo>
                  <a:lnTo>
                    <a:pt x="9341" y="375"/>
                  </a:lnTo>
                  <a:lnTo>
                    <a:pt x="9164" y="395"/>
                  </a:lnTo>
                  <a:lnTo>
                    <a:pt x="8967" y="414"/>
                  </a:lnTo>
                  <a:lnTo>
                    <a:pt x="8790" y="454"/>
                  </a:lnTo>
                  <a:lnTo>
                    <a:pt x="8593" y="493"/>
                  </a:lnTo>
                  <a:lnTo>
                    <a:pt x="8415" y="572"/>
                  </a:lnTo>
                  <a:lnTo>
                    <a:pt x="8238" y="651"/>
                  </a:lnTo>
                  <a:lnTo>
                    <a:pt x="8061" y="730"/>
                  </a:lnTo>
                  <a:lnTo>
                    <a:pt x="7903" y="848"/>
                  </a:lnTo>
                  <a:lnTo>
                    <a:pt x="7726" y="966"/>
                  </a:lnTo>
                  <a:lnTo>
                    <a:pt x="7726" y="966"/>
                  </a:lnTo>
                  <a:lnTo>
                    <a:pt x="7568" y="1104"/>
                  </a:lnTo>
                  <a:lnTo>
                    <a:pt x="7410" y="1262"/>
                  </a:lnTo>
                  <a:lnTo>
                    <a:pt x="7272" y="1419"/>
                  </a:lnTo>
                  <a:lnTo>
                    <a:pt x="7134" y="1577"/>
                  </a:lnTo>
                  <a:lnTo>
                    <a:pt x="7036" y="1774"/>
                  </a:lnTo>
                  <a:lnTo>
                    <a:pt x="6937" y="1951"/>
                  </a:lnTo>
                  <a:lnTo>
                    <a:pt x="6859" y="2148"/>
                  </a:lnTo>
                  <a:lnTo>
                    <a:pt x="6780" y="2345"/>
                  </a:lnTo>
                  <a:lnTo>
                    <a:pt x="6780" y="2345"/>
                  </a:lnTo>
                  <a:lnTo>
                    <a:pt x="5972" y="2503"/>
                  </a:lnTo>
                  <a:lnTo>
                    <a:pt x="5026" y="2661"/>
                  </a:lnTo>
                  <a:lnTo>
                    <a:pt x="5026" y="2661"/>
                  </a:lnTo>
                  <a:lnTo>
                    <a:pt x="4612" y="2720"/>
                  </a:lnTo>
                  <a:lnTo>
                    <a:pt x="4218" y="2799"/>
                  </a:lnTo>
                  <a:lnTo>
                    <a:pt x="3863" y="2897"/>
                  </a:lnTo>
                  <a:lnTo>
                    <a:pt x="3528" y="2996"/>
                  </a:lnTo>
                  <a:lnTo>
                    <a:pt x="3233" y="3114"/>
                  </a:lnTo>
                  <a:lnTo>
                    <a:pt x="2957" y="3252"/>
                  </a:lnTo>
                  <a:lnTo>
                    <a:pt x="2681" y="3390"/>
                  </a:lnTo>
                  <a:lnTo>
                    <a:pt x="2464" y="3547"/>
                  </a:lnTo>
                  <a:lnTo>
                    <a:pt x="2247" y="3725"/>
                  </a:lnTo>
                  <a:lnTo>
                    <a:pt x="2050" y="3902"/>
                  </a:lnTo>
                  <a:lnTo>
                    <a:pt x="1873" y="4080"/>
                  </a:lnTo>
                  <a:lnTo>
                    <a:pt x="1715" y="4277"/>
                  </a:lnTo>
                  <a:lnTo>
                    <a:pt x="1577" y="4474"/>
                  </a:lnTo>
                  <a:lnTo>
                    <a:pt x="1459" y="4690"/>
                  </a:lnTo>
                  <a:lnTo>
                    <a:pt x="1341" y="4907"/>
                  </a:lnTo>
                  <a:lnTo>
                    <a:pt x="1262" y="5124"/>
                  </a:lnTo>
                  <a:lnTo>
                    <a:pt x="1262" y="5124"/>
                  </a:lnTo>
                  <a:lnTo>
                    <a:pt x="1065" y="5242"/>
                  </a:lnTo>
                  <a:lnTo>
                    <a:pt x="1065" y="5242"/>
                  </a:lnTo>
                  <a:lnTo>
                    <a:pt x="848" y="5439"/>
                  </a:lnTo>
                  <a:lnTo>
                    <a:pt x="671" y="5636"/>
                  </a:lnTo>
                  <a:lnTo>
                    <a:pt x="513" y="5833"/>
                  </a:lnTo>
                  <a:lnTo>
                    <a:pt x="356" y="6070"/>
                  </a:lnTo>
                  <a:lnTo>
                    <a:pt x="237" y="6306"/>
                  </a:lnTo>
                  <a:lnTo>
                    <a:pt x="139" y="6543"/>
                  </a:lnTo>
                  <a:lnTo>
                    <a:pt x="80" y="6799"/>
                  </a:lnTo>
                  <a:lnTo>
                    <a:pt x="21" y="7055"/>
                  </a:lnTo>
                  <a:lnTo>
                    <a:pt x="1" y="7311"/>
                  </a:lnTo>
                  <a:lnTo>
                    <a:pt x="1" y="7567"/>
                  </a:lnTo>
                  <a:lnTo>
                    <a:pt x="21" y="7824"/>
                  </a:lnTo>
                  <a:lnTo>
                    <a:pt x="80" y="8080"/>
                  </a:lnTo>
                  <a:lnTo>
                    <a:pt x="159" y="8336"/>
                  </a:lnTo>
                  <a:lnTo>
                    <a:pt x="257" y="8592"/>
                  </a:lnTo>
                  <a:lnTo>
                    <a:pt x="375" y="8829"/>
                  </a:lnTo>
                  <a:lnTo>
                    <a:pt x="533" y="9065"/>
                  </a:lnTo>
                  <a:lnTo>
                    <a:pt x="533" y="9065"/>
                  </a:lnTo>
                  <a:lnTo>
                    <a:pt x="415" y="9302"/>
                  </a:lnTo>
                  <a:lnTo>
                    <a:pt x="316" y="9577"/>
                  </a:lnTo>
                  <a:lnTo>
                    <a:pt x="257" y="9853"/>
                  </a:lnTo>
                  <a:lnTo>
                    <a:pt x="218" y="10129"/>
                  </a:lnTo>
                  <a:lnTo>
                    <a:pt x="218" y="10129"/>
                  </a:lnTo>
                  <a:lnTo>
                    <a:pt x="218" y="10366"/>
                  </a:lnTo>
                  <a:lnTo>
                    <a:pt x="218" y="10582"/>
                  </a:lnTo>
                  <a:lnTo>
                    <a:pt x="237" y="10799"/>
                  </a:lnTo>
                  <a:lnTo>
                    <a:pt x="297" y="10996"/>
                  </a:lnTo>
                  <a:lnTo>
                    <a:pt x="356" y="11213"/>
                  </a:lnTo>
                  <a:lnTo>
                    <a:pt x="415" y="11410"/>
                  </a:lnTo>
                  <a:lnTo>
                    <a:pt x="513" y="11587"/>
                  </a:lnTo>
                  <a:lnTo>
                    <a:pt x="612" y="11765"/>
                  </a:lnTo>
                  <a:lnTo>
                    <a:pt x="730" y="11942"/>
                  </a:lnTo>
                  <a:lnTo>
                    <a:pt x="848" y="12119"/>
                  </a:lnTo>
                  <a:lnTo>
                    <a:pt x="986" y="12257"/>
                  </a:lnTo>
                  <a:lnTo>
                    <a:pt x="1144" y="12415"/>
                  </a:lnTo>
                  <a:lnTo>
                    <a:pt x="1302" y="12533"/>
                  </a:lnTo>
                  <a:lnTo>
                    <a:pt x="1459" y="12671"/>
                  </a:lnTo>
                  <a:lnTo>
                    <a:pt x="1656" y="12770"/>
                  </a:lnTo>
                  <a:lnTo>
                    <a:pt x="1834" y="12868"/>
                  </a:lnTo>
                  <a:lnTo>
                    <a:pt x="1834" y="12868"/>
                  </a:lnTo>
                  <a:lnTo>
                    <a:pt x="2090" y="13144"/>
                  </a:lnTo>
                  <a:lnTo>
                    <a:pt x="2090" y="13144"/>
                  </a:lnTo>
                  <a:lnTo>
                    <a:pt x="2011" y="13361"/>
                  </a:lnTo>
                  <a:lnTo>
                    <a:pt x="1972" y="13578"/>
                  </a:lnTo>
                  <a:lnTo>
                    <a:pt x="1932" y="13814"/>
                  </a:lnTo>
                  <a:lnTo>
                    <a:pt x="1932" y="14051"/>
                  </a:lnTo>
                  <a:lnTo>
                    <a:pt x="1932" y="14051"/>
                  </a:lnTo>
                  <a:lnTo>
                    <a:pt x="1932" y="14326"/>
                  </a:lnTo>
                  <a:lnTo>
                    <a:pt x="1972" y="14583"/>
                  </a:lnTo>
                  <a:lnTo>
                    <a:pt x="2050" y="14839"/>
                  </a:lnTo>
                  <a:lnTo>
                    <a:pt x="2129" y="15095"/>
                  </a:lnTo>
                  <a:lnTo>
                    <a:pt x="2247" y="15331"/>
                  </a:lnTo>
                  <a:lnTo>
                    <a:pt x="2385" y="15548"/>
                  </a:lnTo>
                  <a:lnTo>
                    <a:pt x="2543" y="15745"/>
                  </a:lnTo>
                  <a:lnTo>
                    <a:pt x="2701" y="15942"/>
                  </a:lnTo>
                  <a:lnTo>
                    <a:pt x="2898" y="16120"/>
                  </a:lnTo>
                  <a:lnTo>
                    <a:pt x="3114" y="16277"/>
                  </a:lnTo>
                  <a:lnTo>
                    <a:pt x="3331" y="16415"/>
                  </a:lnTo>
                  <a:lnTo>
                    <a:pt x="3568" y="16514"/>
                  </a:lnTo>
                  <a:lnTo>
                    <a:pt x="3804" y="16612"/>
                  </a:lnTo>
                  <a:lnTo>
                    <a:pt x="4060" y="16671"/>
                  </a:lnTo>
                  <a:lnTo>
                    <a:pt x="4336" y="16711"/>
                  </a:lnTo>
                  <a:lnTo>
                    <a:pt x="4612" y="16731"/>
                  </a:lnTo>
                  <a:lnTo>
                    <a:pt x="4612" y="16731"/>
                  </a:lnTo>
                  <a:lnTo>
                    <a:pt x="4888" y="16711"/>
                  </a:lnTo>
                  <a:lnTo>
                    <a:pt x="5144" y="16671"/>
                  </a:lnTo>
                  <a:lnTo>
                    <a:pt x="5400" y="16612"/>
                  </a:lnTo>
                  <a:lnTo>
                    <a:pt x="5656" y="16514"/>
                  </a:lnTo>
                  <a:lnTo>
                    <a:pt x="5893" y="16415"/>
                  </a:lnTo>
                  <a:lnTo>
                    <a:pt x="6110" y="16277"/>
                  </a:lnTo>
                  <a:lnTo>
                    <a:pt x="6307" y="16120"/>
                  </a:lnTo>
                  <a:lnTo>
                    <a:pt x="6504" y="15942"/>
                  </a:lnTo>
                  <a:lnTo>
                    <a:pt x="6681" y="15745"/>
                  </a:lnTo>
                  <a:lnTo>
                    <a:pt x="6819" y="15548"/>
                  </a:lnTo>
                  <a:lnTo>
                    <a:pt x="6957" y="15331"/>
                  </a:lnTo>
                  <a:lnTo>
                    <a:pt x="7075" y="15095"/>
                  </a:lnTo>
                  <a:lnTo>
                    <a:pt x="7174" y="14839"/>
                  </a:lnTo>
                  <a:lnTo>
                    <a:pt x="7233" y="14583"/>
                  </a:lnTo>
                  <a:lnTo>
                    <a:pt x="7272" y="14326"/>
                  </a:lnTo>
                  <a:lnTo>
                    <a:pt x="7292" y="14051"/>
                  </a:lnTo>
                  <a:lnTo>
                    <a:pt x="7292" y="14051"/>
                  </a:lnTo>
                  <a:lnTo>
                    <a:pt x="7312" y="13913"/>
                  </a:lnTo>
                  <a:lnTo>
                    <a:pt x="7351" y="13775"/>
                  </a:lnTo>
                  <a:lnTo>
                    <a:pt x="7430" y="13656"/>
                  </a:lnTo>
                  <a:lnTo>
                    <a:pt x="7548" y="13538"/>
                  </a:lnTo>
                  <a:lnTo>
                    <a:pt x="7686" y="13420"/>
                  </a:lnTo>
                  <a:lnTo>
                    <a:pt x="7844" y="13302"/>
                  </a:lnTo>
                  <a:lnTo>
                    <a:pt x="8041" y="13184"/>
                  </a:lnTo>
                  <a:lnTo>
                    <a:pt x="8238" y="13085"/>
                  </a:lnTo>
                  <a:lnTo>
                    <a:pt x="8711" y="12888"/>
                  </a:lnTo>
                  <a:lnTo>
                    <a:pt x="9263" y="12711"/>
                  </a:lnTo>
                  <a:lnTo>
                    <a:pt x="9834" y="12553"/>
                  </a:lnTo>
                  <a:lnTo>
                    <a:pt x="10465" y="12395"/>
                  </a:lnTo>
                  <a:lnTo>
                    <a:pt x="11095" y="12277"/>
                  </a:lnTo>
                  <a:lnTo>
                    <a:pt x="11726" y="12179"/>
                  </a:lnTo>
                  <a:lnTo>
                    <a:pt x="12356" y="12080"/>
                  </a:lnTo>
                  <a:lnTo>
                    <a:pt x="12948" y="12001"/>
                  </a:lnTo>
                  <a:lnTo>
                    <a:pt x="13992" y="11903"/>
                  </a:lnTo>
                  <a:lnTo>
                    <a:pt x="14425" y="11883"/>
                  </a:lnTo>
                  <a:lnTo>
                    <a:pt x="14741" y="11863"/>
                  </a:lnTo>
                  <a:lnTo>
                    <a:pt x="14741" y="11863"/>
                  </a:lnTo>
                  <a:lnTo>
                    <a:pt x="15076" y="11844"/>
                  </a:lnTo>
                  <a:lnTo>
                    <a:pt x="15411" y="11784"/>
                  </a:lnTo>
                  <a:lnTo>
                    <a:pt x="15706" y="11686"/>
                  </a:lnTo>
                  <a:lnTo>
                    <a:pt x="16002" y="11548"/>
                  </a:lnTo>
                  <a:lnTo>
                    <a:pt x="16278" y="11390"/>
                  </a:lnTo>
                  <a:lnTo>
                    <a:pt x="16534" y="11193"/>
                  </a:lnTo>
                  <a:lnTo>
                    <a:pt x="16751" y="10976"/>
                  </a:lnTo>
                  <a:lnTo>
                    <a:pt x="16948" y="10720"/>
                  </a:lnTo>
                  <a:lnTo>
                    <a:pt x="16948" y="10720"/>
                  </a:lnTo>
                  <a:lnTo>
                    <a:pt x="17184" y="10523"/>
                  </a:lnTo>
                  <a:lnTo>
                    <a:pt x="17421" y="10326"/>
                  </a:lnTo>
                  <a:lnTo>
                    <a:pt x="17618" y="10070"/>
                  </a:lnTo>
                  <a:lnTo>
                    <a:pt x="17775" y="9814"/>
                  </a:lnTo>
                  <a:lnTo>
                    <a:pt x="17933" y="9538"/>
                  </a:lnTo>
                  <a:lnTo>
                    <a:pt x="18032" y="9242"/>
                  </a:lnTo>
                  <a:lnTo>
                    <a:pt x="18110" y="8927"/>
                  </a:lnTo>
                  <a:lnTo>
                    <a:pt x="18150" y="8612"/>
                  </a:lnTo>
                  <a:lnTo>
                    <a:pt x="18150" y="8612"/>
                  </a:lnTo>
                  <a:lnTo>
                    <a:pt x="18170" y="8375"/>
                  </a:lnTo>
                  <a:lnTo>
                    <a:pt x="18150" y="8159"/>
                  </a:lnTo>
                  <a:lnTo>
                    <a:pt x="18130" y="7962"/>
                  </a:lnTo>
                  <a:lnTo>
                    <a:pt x="18091" y="7745"/>
                  </a:lnTo>
                  <a:lnTo>
                    <a:pt x="18032" y="7548"/>
                  </a:lnTo>
                  <a:lnTo>
                    <a:pt x="17953" y="7351"/>
                  </a:lnTo>
                  <a:lnTo>
                    <a:pt x="17874" y="7173"/>
                  </a:lnTo>
                  <a:lnTo>
                    <a:pt x="17775" y="6976"/>
                  </a:lnTo>
                  <a:lnTo>
                    <a:pt x="17775" y="6976"/>
                  </a:lnTo>
                  <a:lnTo>
                    <a:pt x="18012" y="6779"/>
                  </a:lnTo>
                  <a:lnTo>
                    <a:pt x="18229" y="6562"/>
                  </a:lnTo>
                  <a:lnTo>
                    <a:pt x="18426" y="6306"/>
                  </a:lnTo>
                  <a:lnTo>
                    <a:pt x="18583" y="6030"/>
                  </a:lnTo>
                  <a:lnTo>
                    <a:pt x="18702" y="5735"/>
                  </a:lnTo>
                  <a:lnTo>
                    <a:pt x="18800" y="5420"/>
                  </a:lnTo>
                  <a:lnTo>
                    <a:pt x="18859" y="5104"/>
                  </a:lnTo>
                  <a:lnTo>
                    <a:pt x="18879" y="47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>
              <a:off x="979859" y="753663"/>
              <a:ext cx="536142" cy="848189"/>
            </a:xfrm>
            <a:custGeom>
              <a:avLst/>
              <a:gdLst/>
              <a:ahLst/>
              <a:cxnLst/>
              <a:rect l="l" t="t" r="r" b="b"/>
              <a:pathLst>
                <a:path w="14898" h="23569" extrusionOk="0">
                  <a:moveTo>
                    <a:pt x="7449" y="1"/>
                  </a:moveTo>
                  <a:lnTo>
                    <a:pt x="7153" y="20"/>
                  </a:lnTo>
                  <a:lnTo>
                    <a:pt x="6858" y="60"/>
                  </a:lnTo>
                  <a:lnTo>
                    <a:pt x="4572" y="434"/>
                  </a:lnTo>
                  <a:lnTo>
                    <a:pt x="4414" y="473"/>
                  </a:lnTo>
                  <a:lnTo>
                    <a:pt x="4276" y="513"/>
                  </a:lnTo>
                  <a:lnTo>
                    <a:pt x="4138" y="572"/>
                  </a:lnTo>
                  <a:lnTo>
                    <a:pt x="4000" y="651"/>
                  </a:lnTo>
                  <a:lnTo>
                    <a:pt x="3882" y="730"/>
                  </a:lnTo>
                  <a:lnTo>
                    <a:pt x="3764" y="828"/>
                  </a:lnTo>
                  <a:lnTo>
                    <a:pt x="3646" y="927"/>
                  </a:lnTo>
                  <a:lnTo>
                    <a:pt x="3567" y="1045"/>
                  </a:lnTo>
                  <a:lnTo>
                    <a:pt x="3468" y="1163"/>
                  </a:lnTo>
                  <a:lnTo>
                    <a:pt x="3390" y="1301"/>
                  </a:lnTo>
                  <a:lnTo>
                    <a:pt x="3330" y="1419"/>
                  </a:lnTo>
                  <a:lnTo>
                    <a:pt x="3291" y="1577"/>
                  </a:lnTo>
                  <a:lnTo>
                    <a:pt x="3252" y="1715"/>
                  </a:lnTo>
                  <a:lnTo>
                    <a:pt x="3232" y="1873"/>
                  </a:lnTo>
                  <a:lnTo>
                    <a:pt x="3212" y="2030"/>
                  </a:lnTo>
                  <a:lnTo>
                    <a:pt x="3212" y="2168"/>
                  </a:lnTo>
                  <a:lnTo>
                    <a:pt x="3212" y="2208"/>
                  </a:lnTo>
                  <a:lnTo>
                    <a:pt x="3429" y="4907"/>
                  </a:lnTo>
                  <a:lnTo>
                    <a:pt x="2148" y="4966"/>
                  </a:lnTo>
                  <a:lnTo>
                    <a:pt x="2109" y="4966"/>
                  </a:lnTo>
                  <a:lnTo>
                    <a:pt x="1892" y="4986"/>
                  </a:lnTo>
                  <a:lnTo>
                    <a:pt x="1656" y="5025"/>
                  </a:lnTo>
                  <a:lnTo>
                    <a:pt x="1458" y="5085"/>
                  </a:lnTo>
                  <a:lnTo>
                    <a:pt x="1261" y="5183"/>
                  </a:lnTo>
                  <a:lnTo>
                    <a:pt x="1064" y="5282"/>
                  </a:lnTo>
                  <a:lnTo>
                    <a:pt x="887" y="5400"/>
                  </a:lnTo>
                  <a:lnTo>
                    <a:pt x="729" y="5538"/>
                  </a:lnTo>
                  <a:lnTo>
                    <a:pt x="572" y="5695"/>
                  </a:lnTo>
                  <a:lnTo>
                    <a:pt x="434" y="5853"/>
                  </a:lnTo>
                  <a:lnTo>
                    <a:pt x="316" y="6030"/>
                  </a:lnTo>
                  <a:lnTo>
                    <a:pt x="217" y="6208"/>
                  </a:lnTo>
                  <a:lnTo>
                    <a:pt x="138" y="6405"/>
                  </a:lnTo>
                  <a:lnTo>
                    <a:pt x="79" y="6622"/>
                  </a:lnTo>
                  <a:lnTo>
                    <a:pt x="20" y="6838"/>
                  </a:lnTo>
                  <a:lnTo>
                    <a:pt x="0" y="7055"/>
                  </a:lnTo>
                  <a:lnTo>
                    <a:pt x="0" y="7272"/>
                  </a:lnTo>
                  <a:lnTo>
                    <a:pt x="0" y="7311"/>
                  </a:lnTo>
                  <a:lnTo>
                    <a:pt x="20" y="7508"/>
                  </a:lnTo>
                  <a:lnTo>
                    <a:pt x="59" y="7705"/>
                  </a:lnTo>
                  <a:lnTo>
                    <a:pt x="118" y="7883"/>
                  </a:lnTo>
                  <a:lnTo>
                    <a:pt x="197" y="8060"/>
                  </a:lnTo>
                  <a:lnTo>
                    <a:pt x="276" y="8238"/>
                  </a:lnTo>
                  <a:lnTo>
                    <a:pt x="375" y="8395"/>
                  </a:lnTo>
                  <a:lnTo>
                    <a:pt x="473" y="8553"/>
                  </a:lnTo>
                  <a:lnTo>
                    <a:pt x="591" y="8691"/>
                  </a:lnTo>
                  <a:lnTo>
                    <a:pt x="729" y="8809"/>
                  </a:lnTo>
                  <a:lnTo>
                    <a:pt x="867" y="8927"/>
                  </a:lnTo>
                  <a:lnTo>
                    <a:pt x="1025" y="9045"/>
                  </a:lnTo>
                  <a:lnTo>
                    <a:pt x="1183" y="9124"/>
                  </a:lnTo>
                  <a:lnTo>
                    <a:pt x="1360" y="9203"/>
                  </a:lnTo>
                  <a:lnTo>
                    <a:pt x="1537" y="9282"/>
                  </a:lnTo>
                  <a:lnTo>
                    <a:pt x="1715" y="9321"/>
                  </a:lnTo>
                  <a:lnTo>
                    <a:pt x="1892" y="9361"/>
                  </a:lnTo>
                  <a:lnTo>
                    <a:pt x="2069" y="9380"/>
                  </a:lnTo>
                  <a:lnTo>
                    <a:pt x="2247" y="9380"/>
                  </a:lnTo>
                  <a:lnTo>
                    <a:pt x="2227" y="9617"/>
                  </a:lnTo>
                  <a:lnTo>
                    <a:pt x="2227" y="18839"/>
                  </a:lnTo>
                  <a:lnTo>
                    <a:pt x="2247" y="19292"/>
                  </a:lnTo>
                  <a:lnTo>
                    <a:pt x="2306" y="19746"/>
                  </a:lnTo>
                  <a:lnTo>
                    <a:pt x="2424" y="20179"/>
                  </a:lnTo>
                  <a:lnTo>
                    <a:pt x="2562" y="20613"/>
                  </a:lnTo>
                  <a:lnTo>
                    <a:pt x="2739" y="21007"/>
                  </a:lnTo>
                  <a:lnTo>
                    <a:pt x="2956" y="21381"/>
                  </a:lnTo>
                  <a:lnTo>
                    <a:pt x="3212" y="21756"/>
                  </a:lnTo>
                  <a:lnTo>
                    <a:pt x="3488" y="22091"/>
                  </a:lnTo>
                  <a:lnTo>
                    <a:pt x="3784" y="22386"/>
                  </a:lnTo>
                  <a:lnTo>
                    <a:pt x="4119" y="22662"/>
                  </a:lnTo>
                  <a:lnTo>
                    <a:pt x="4493" y="22918"/>
                  </a:lnTo>
                  <a:lnTo>
                    <a:pt x="4868" y="23115"/>
                  </a:lnTo>
                  <a:lnTo>
                    <a:pt x="5281" y="23293"/>
                  </a:lnTo>
                  <a:lnTo>
                    <a:pt x="5695" y="23431"/>
                  </a:lnTo>
                  <a:lnTo>
                    <a:pt x="6129" y="23509"/>
                  </a:lnTo>
                  <a:lnTo>
                    <a:pt x="6365" y="23549"/>
                  </a:lnTo>
                  <a:lnTo>
                    <a:pt x="6602" y="23549"/>
                  </a:lnTo>
                  <a:lnTo>
                    <a:pt x="6838" y="23569"/>
                  </a:lnTo>
                  <a:lnTo>
                    <a:pt x="7075" y="23549"/>
                  </a:lnTo>
                  <a:lnTo>
                    <a:pt x="7331" y="23529"/>
                  </a:lnTo>
                  <a:lnTo>
                    <a:pt x="7567" y="23509"/>
                  </a:lnTo>
                  <a:lnTo>
                    <a:pt x="7784" y="23450"/>
                  </a:lnTo>
                  <a:lnTo>
                    <a:pt x="8020" y="23411"/>
                  </a:lnTo>
                  <a:lnTo>
                    <a:pt x="8237" y="23332"/>
                  </a:lnTo>
                  <a:lnTo>
                    <a:pt x="8454" y="23253"/>
                  </a:lnTo>
                  <a:lnTo>
                    <a:pt x="8887" y="23076"/>
                  </a:lnTo>
                  <a:lnTo>
                    <a:pt x="9282" y="22839"/>
                  </a:lnTo>
                  <a:lnTo>
                    <a:pt x="9636" y="22583"/>
                  </a:lnTo>
                  <a:lnTo>
                    <a:pt x="9991" y="22288"/>
                  </a:lnTo>
                  <a:lnTo>
                    <a:pt x="10306" y="21953"/>
                  </a:lnTo>
                  <a:lnTo>
                    <a:pt x="10582" y="21598"/>
                  </a:lnTo>
                  <a:lnTo>
                    <a:pt x="10819" y="21224"/>
                  </a:lnTo>
                  <a:lnTo>
                    <a:pt x="11016" y="20810"/>
                  </a:lnTo>
                  <a:lnTo>
                    <a:pt x="11193" y="20376"/>
                  </a:lnTo>
                  <a:lnTo>
                    <a:pt x="11252" y="20159"/>
                  </a:lnTo>
                  <a:lnTo>
                    <a:pt x="11311" y="19923"/>
                  </a:lnTo>
                  <a:lnTo>
                    <a:pt x="11351" y="19687"/>
                  </a:lnTo>
                  <a:lnTo>
                    <a:pt x="11390" y="19450"/>
                  </a:lnTo>
                  <a:lnTo>
                    <a:pt x="11390" y="19214"/>
                  </a:lnTo>
                  <a:lnTo>
                    <a:pt x="11410" y="18977"/>
                  </a:lnTo>
                  <a:lnTo>
                    <a:pt x="11410" y="15824"/>
                  </a:lnTo>
                  <a:lnTo>
                    <a:pt x="11784" y="15686"/>
                  </a:lnTo>
                  <a:lnTo>
                    <a:pt x="12159" y="15548"/>
                  </a:lnTo>
                  <a:lnTo>
                    <a:pt x="12513" y="15371"/>
                  </a:lnTo>
                  <a:lnTo>
                    <a:pt x="12848" y="15154"/>
                  </a:lnTo>
                  <a:lnTo>
                    <a:pt x="13164" y="14918"/>
                  </a:lnTo>
                  <a:lnTo>
                    <a:pt x="13459" y="14662"/>
                  </a:lnTo>
                  <a:lnTo>
                    <a:pt x="13735" y="14366"/>
                  </a:lnTo>
                  <a:lnTo>
                    <a:pt x="13991" y="14070"/>
                  </a:lnTo>
                  <a:lnTo>
                    <a:pt x="14208" y="13735"/>
                  </a:lnTo>
                  <a:lnTo>
                    <a:pt x="14405" y="13400"/>
                  </a:lnTo>
                  <a:lnTo>
                    <a:pt x="14563" y="13046"/>
                  </a:lnTo>
                  <a:lnTo>
                    <a:pt x="14701" y="12671"/>
                  </a:lnTo>
                  <a:lnTo>
                    <a:pt x="14799" y="12277"/>
                  </a:lnTo>
                  <a:lnTo>
                    <a:pt x="14878" y="11883"/>
                  </a:lnTo>
                  <a:lnTo>
                    <a:pt x="14898" y="11469"/>
                  </a:lnTo>
                  <a:lnTo>
                    <a:pt x="14898" y="11036"/>
                  </a:lnTo>
                  <a:lnTo>
                    <a:pt x="14898" y="10780"/>
                  </a:lnTo>
                  <a:lnTo>
                    <a:pt x="14622" y="5282"/>
                  </a:lnTo>
                  <a:lnTo>
                    <a:pt x="14563" y="3725"/>
                  </a:lnTo>
                  <a:lnTo>
                    <a:pt x="14425" y="1045"/>
                  </a:lnTo>
                  <a:lnTo>
                    <a:pt x="14208" y="1025"/>
                  </a:lnTo>
                  <a:lnTo>
                    <a:pt x="14129" y="1025"/>
                  </a:lnTo>
                  <a:lnTo>
                    <a:pt x="14031" y="1065"/>
                  </a:lnTo>
                  <a:lnTo>
                    <a:pt x="13834" y="1124"/>
                  </a:lnTo>
                  <a:lnTo>
                    <a:pt x="13617" y="1183"/>
                  </a:lnTo>
                  <a:lnTo>
                    <a:pt x="13380" y="1203"/>
                  </a:lnTo>
                  <a:lnTo>
                    <a:pt x="13164" y="1222"/>
                  </a:lnTo>
                  <a:lnTo>
                    <a:pt x="12947" y="1222"/>
                  </a:lnTo>
                  <a:lnTo>
                    <a:pt x="12494" y="1203"/>
                  </a:lnTo>
                  <a:lnTo>
                    <a:pt x="12080" y="1143"/>
                  </a:lnTo>
                  <a:lnTo>
                    <a:pt x="11646" y="1065"/>
                  </a:lnTo>
                  <a:lnTo>
                    <a:pt x="11232" y="946"/>
                  </a:lnTo>
                  <a:lnTo>
                    <a:pt x="10819" y="828"/>
                  </a:lnTo>
                  <a:lnTo>
                    <a:pt x="10405" y="710"/>
                  </a:lnTo>
                  <a:lnTo>
                    <a:pt x="9971" y="552"/>
                  </a:lnTo>
                  <a:lnTo>
                    <a:pt x="9104" y="276"/>
                  </a:lnTo>
                  <a:lnTo>
                    <a:pt x="8572" y="119"/>
                  </a:lnTo>
                  <a:lnTo>
                    <a:pt x="8296" y="60"/>
                  </a:lnTo>
                  <a:lnTo>
                    <a:pt x="8020" y="20"/>
                  </a:lnTo>
                  <a:lnTo>
                    <a:pt x="7725" y="1"/>
                  </a:ln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>
              <a:off x="979859" y="753663"/>
              <a:ext cx="536142" cy="848189"/>
            </a:xfrm>
            <a:custGeom>
              <a:avLst/>
              <a:gdLst/>
              <a:ahLst/>
              <a:cxnLst/>
              <a:rect l="l" t="t" r="r" b="b"/>
              <a:pathLst>
                <a:path w="14898" h="23569" fill="none" extrusionOk="0">
                  <a:moveTo>
                    <a:pt x="9104" y="276"/>
                  </a:moveTo>
                  <a:lnTo>
                    <a:pt x="9104" y="276"/>
                  </a:lnTo>
                  <a:lnTo>
                    <a:pt x="8572" y="119"/>
                  </a:lnTo>
                  <a:lnTo>
                    <a:pt x="8296" y="60"/>
                  </a:lnTo>
                  <a:lnTo>
                    <a:pt x="8020" y="20"/>
                  </a:lnTo>
                  <a:lnTo>
                    <a:pt x="7725" y="1"/>
                  </a:lnTo>
                  <a:lnTo>
                    <a:pt x="7449" y="1"/>
                  </a:lnTo>
                  <a:lnTo>
                    <a:pt x="7153" y="20"/>
                  </a:lnTo>
                  <a:lnTo>
                    <a:pt x="6858" y="60"/>
                  </a:lnTo>
                  <a:lnTo>
                    <a:pt x="6858" y="60"/>
                  </a:lnTo>
                  <a:lnTo>
                    <a:pt x="4572" y="434"/>
                  </a:lnTo>
                  <a:lnTo>
                    <a:pt x="4572" y="434"/>
                  </a:lnTo>
                  <a:lnTo>
                    <a:pt x="4414" y="473"/>
                  </a:lnTo>
                  <a:lnTo>
                    <a:pt x="4276" y="513"/>
                  </a:lnTo>
                  <a:lnTo>
                    <a:pt x="4138" y="572"/>
                  </a:lnTo>
                  <a:lnTo>
                    <a:pt x="4000" y="651"/>
                  </a:lnTo>
                  <a:lnTo>
                    <a:pt x="3882" y="730"/>
                  </a:lnTo>
                  <a:lnTo>
                    <a:pt x="3764" y="828"/>
                  </a:lnTo>
                  <a:lnTo>
                    <a:pt x="3646" y="927"/>
                  </a:lnTo>
                  <a:lnTo>
                    <a:pt x="3567" y="1045"/>
                  </a:lnTo>
                  <a:lnTo>
                    <a:pt x="3468" y="1163"/>
                  </a:lnTo>
                  <a:lnTo>
                    <a:pt x="3390" y="1301"/>
                  </a:lnTo>
                  <a:lnTo>
                    <a:pt x="3330" y="1419"/>
                  </a:lnTo>
                  <a:lnTo>
                    <a:pt x="3291" y="1577"/>
                  </a:lnTo>
                  <a:lnTo>
                    <a:pt x="3252" y="1715"/>
                  </a:lnTo>
                  <a:lnTo>
                    <a:pt x="3232" y="1873"/>
                  </a:lnTo>
                  <a:lnTo>
                    <a:pt x="3212" y="2030"/>
                  </a:lnTo>
                  <a:lnTo>
                    <a:pt x="3212" y="2168"/>
                  </a:lnTo>
                  <a:lnTo>
                    <a:pt x="3212" y="2168"/>
                  </a:lnTo>
                  <a:lnTo>
                    <a:pt x="3212" y="2208"/>
                  </a:lnTo>
                  <a:lnTo>
                    <a:pt x="3429" y="4907"/>
                  </a:lnTo>
                  <a:lnTo>
                    <a:pt x="2148" y="4966"/>
                  </a:lnTo>
                  <a:lnTo>
                    <a:pt x="2109" y="4966"/>
                  </a:lnTo>
                  <a:lnTo>
                    <a:pt x="2109" y="4966"/>
                  </a:lnTo>
                  <a:lnTo>
                    <a:pt x="1892" y="4986"/>
                  </a:lnTo>
                  <a:lnTo>
                    <a:pt x="1656" y="5025"/>
                  </a:lnTo>
                  <a:lnTo>
                    <a:pt x="1458" y="5085"/>
                  </a:lnTo>
                  <a:lnTo>
                    <a:pt x="1261" y="5183"/>
                  </a:lnTo>
                  <a:lnTo>
                    <a:pt x="1064" y="5282"/>
                  </a:lnTo>
                  <a:lnTo>
                    <a:pt x="887" y="5400"/>
                  </a:lnTo>
                  <a:lnTo>
                    <a:pt x="729" y="5538"/>
                  </a:lnTo>
                  <a:lnTo>
                    <a:pt x="572" y="5695"/>
                  </a:lnTo>
                  <a:lnTo>
                    <a:pt x="434" y="5853"/>
                  </a:lnTo>
                  <a:lnTo>
                    <a:pt x="316" y="6030"/>
                  </a:lnTo>
                  <a:lnTo>
                    <a:pt x="217" y="6208"/>
                  </a:lnTo>
                  <a:lnTo>
                    <a:pt x="138" y="6405"/>
                  </a:lnTo>
                  <a:lnTo>
                    <a:pt x="79" y="6622"/>
                  </a:lnTo>
                  <a:lnTo>
                    <a:pt x="20" y="6838"/>
                  </a:lnTo>
                  <a:lnTo>
                    <a:pt x="0" y="7055"/>
                  </a:lnTo>
                  <a:lnTo>
                    <a:pt x="0" y="7272"/>
                  </a:lnTo>
                  <a:lnTo>
                    <a:pt x="0" y="7272"/>
                  </a:lnTo>
                  <a:lnTo>
                    <a:pt x="0" y="7311"/>
                  </a:lnTo>
                  <a:lnTo>
                    <a:pt x="0" y="7311"/>
                  </a:lnTo>
                  <a:lnTo>
                    <a:pt x="20" y="7508"/>
                  </a:lnTo>
                  <a:lnTo>
                    <a:pt x="59" y="7705"/>
                  </a:lnTo>
                  <a:lnTo>
                    <a:pt x="118" y="7883"/>
                  </a:lnTo>
                  <a:lnTo>
                    <a:pt x="197" y="8060"/>
                  </a:lnTo>
                  <a:lnTo>
                    <a:pt x="276" y="8238"/>
                  </a:lnTo>
                  <a:lnTo>
                    <a:pt x="375" y="8395"/>
                  </a:lnTo>
                  <a:lnTo>
                    <a:pt x="473" y="8553"/>
                  </a:lnTo>
                  <a:lnTo>
                    <a:pt x="591" y="8691"/>
                  </a:lnTo>
                  <a:lnTo>
                    <a:pt x="729" y="8809"/>
                  </a:lnTo>
                  <a:lnTo>
                    <a:pt x="867" y="8927"/>
                  </a:lnTo>
                  <a:lnTo>
                    <a:pt x="1025" y="9045"/>
                  </a:lnTo>
                  <a:lnTo>
                    <a:pt x="1183" y="9124"/>
                  </a:lnTo>
                  <a:lnTo>
                    <a:pt x="1360" y="9203"/>
                  </a:lnTo>
                  <a:lnTo>
                    <a:pt x="1537" y="9282"/>
                  </a:lnTo>
                  <a:lnTo>
                    <a:pt x="1715" y="9321"/>
                  </a:lnTo>
                  <a:lnTo>
                    <a:pt x="1892" y="9361"/>
                  </a:lnTo>
                  <a:lnTo>
                    <a:pt x="1892" y="9361"/>
                  </a:lnTo>
                  <a:lnTo>
                    <a:pt x="2069" y="9380"/>
                  </a:lnTo>
                  <a:lnTo>
                    <a:pt x="2247" y="9380"/>
                  </a:lnTo>
                  <a:lnTo>
                    <a:pt x="2247" y="9380"/>
                  </a:lnTo>
                  <a:lnTo>
                    <a:pt x="2227" y="9617"/>
                  </a:lnTo>
                  <a:lnTo>
                    <a:pt x="2227" y="18839"/>
                  </a:lnTo>
                  <a:lnTo>
                    <a:pt x="2227" y="18839"/>
                  </a:lnTo>
                  <a:lnTo>
                    <a:pt x="2247" y="19292"/>
                  </a:lnTo>
                  <a:lnTo>
                    <a:pt x="2306" y="19746"/>
                  </a:lnTo>
                  <a:lnTo>
                    <a:pt x="2424" y="20179"/>
                  </a:lnTo>
                  <a:lnTo>
                    <a:pt x="2562" y="20613"/>
                  </a:lnTo>
                  <a:lnTo>
                    <a:pt x="2739" y="21007"/>
                  </a:lnTo>
                  <a:lnTo>
                    <a:pt x="2956" y="21381"/>
                  </a:lnTo>
                  <a:lnTo>
                    <a:pt x="3212" y="21756"/>
                  </a:lnTo>
                  <a:lnTo>
                    <a:pt x="3488" y="22091"/>
                  </a:lnTo>
                  <a:lnTo>
                    <a:pt x="3784" y="22386"/>
                  </a:lnTo>
                  <a:lnTo>
                    <a:pt x="4119" y="22662"/>
                  </a:lnTo>
                  <a:lnTo>
                    <a:pt x="4493" y="22918"/>
                  </a:lnTo>
                  <a:lnTo>
                    <a:pt x="4868" y="23115"/>
                  </a:lnTo>
                  <a:lnTo>
                    <a:pt x="5281" y="23293"/>
                  </a:lnTo>
                  <a:lnTo>
                    <a:pt x="5695" y="23431"/>
                  </a:lnTo>
                  <a:lnTo>
                    <a:pt x="6129" y="23509"/>
                  </a:lnTo>
                  <a:lnTo>
                    <a:pt x="6365" y="23549"/>
                  </a:lnTo>
                  <a:lnTo>
                    <a:pt x="6602" y="23549"/>
                  </a:lnTo>
                  <a:lnTo>
                    <a:pt x="6602" y="23549"/>
                  </a:lnTo>
                  <a:lnTo>
                    <a:pt x="6838" y="23569"/>
                  </a:lnTo>
                  <a:lnTo>
                    <a:pt x="7075" y="23549"/>
                  </a:lnTo>
                  <a:lnTo>
                    <a:pt x="7331" y="23529"/>
                  </a:lnTo>
                  <a:lnTo>
                    <a:pt x="7567" y="23509"/>
                  </a:lnTo>
                  <a:lnTo>
                    <a:pt x="7784" y="23450"/>
                  </a:lnTo>
                  <a:lnTo>
                    <a:pt x="8020" y="23411"/>
                  </a:lnTo>
                  <a:lnTo>
                    <a:pt x="8237" y="23332"/>
                  </a:lnTo>
                  <a:lnTo>
                    <a:pt x="8454" y="23253"/>
                  </a:lnTo>
                  <a:lnTo>
                    <a:pt x="8887" y="23076"/>
                  </a:lnTo>
                  <a:lnTo>
                    <a:pt x="9282" y="22839"/>
                  </a:lnTo>
                  <a:lnTo>
                    <a:pt x="9636" y="22583"/>
                  </a:lnTo>
                  <a:lnTo>
                    <a:pt x="9991" y="22288"/>
                  </a:lnTo>
                  <a:lnTo>
                    <a:pt x="10306" y="21953"/>
                  </a:lnTo>
                  <a:lnTo>
                    <a:pt x="10582" y="21598"/>
                  </a:lnTo>
                  <a:lnTo>
                    <a:pt x="10819" y="21224"/>
                  </a:lnTo>
                  <a:lnTo>
                    <a:pt x="11016" y="20810"/>
                  </a:lnTo>
                  <a:lnTo>
                    <a:pt x="11193" y="20376"/>
                  </a:lnTo>
                  <a:lnTo>
                    <a:pt x="11252" y="20159"/>
                  </a:lnTo>
                  <a:lnTo>
                    <a:pt x="11311" y="19923"/>
                  </a:lnTo>
                  <a:lnTo>
                    <a:pt x="11351" y="19687"/>
                  </a:lnTo>
                  <a:lnTo>
                    <a:pt x="11390" y="19450"/>
                  </a:lnTo>
                  <a:lnTo>
                    <a:pt x="11390" y="19214"/>
                  </a:lnTo>
                  <a:lnTo>
                    <a:pt x="11410" y="18977"/>
                  </a:lnTo>
                  <a:lnTo>
                    <a:pt x="11410" y="15824"/>
                  </a:lnTo>
                  <a:lnTo>
                    <a:pt x="11410" y="15824"/>
                  </a:lnTo>
                  <a:lnTo>
                    <a:pt x="11784" y="15686"/>
                  </a:lnTo>
                  <a:lnTo>
                    <a:pt x="12159" y="15548"/>
                  </a:lnTo>
                  <a:lnTo>
                    <a:pt x="12513" y="15371"/>
                  </a:lnTo>
                  <a:lnTo>
                    <a:pt x="12848" y="15154"/>
                  </a:lnTo>
                  <a:lnTo>
                    <a:pt x="13164" y="14918"/>
                  </a:lnTo>
                  <a:lnTo>
                    <a:pt x="13459" y="14662"/>
                  </a:lnTo>
                  <a:lnTo>
                    <a:pt x="13735" y="14366"/>
                  </a:lnTo>
                  <a:lnTo>
                    <a:pt x="13991" y="14070"/>
                  </a:lnTo>
                  <a:lnTo>
                    <a:pt x="14208" y="13735"/>
                  </a:lnTo>
                  <a:lnTo>
                    <a:pt x="14405" y="13400"/>
                  </a:lnTo>
                  <a:lnTo>
                    <a:pt x="14563" y="13046"/>
                  </a:lnTo>
                  <a:lnTo>
                    <a:pt x="14701" y="12671"/>
                  </a:lnTo>
                  <a:lnTo>
                    <a:pt x="14799" y="12277"/>
                  </a:lnTo>
                  <a:lnTo>
                    <a:pt x="14878" y="11883"/>
                  </a:lnTo>
                  <a:lnTo>
                    <a:pt x="14898" y="11469"/>
                  </a:lnTo>
                  <a:lnTo>
                    <a:pt x="14898" y="11036"/>
                  </a:lnTo>
                  <a:lnTo>
                    <a:pt x="14898" y="10780"/>
                  </a:lnTo>
                  <a:lnTo>
                    <a:pt x="14622" y="5282"/>
                  </a:lnTo>
                  <a:lnTo>
                    <a:pt x="14563" y="3725"/>
                  </a:lnTo>
                  <a:lnTo>
                    <a:pt x="14425" y="1045"/>
                  </a:lnTo>
                  <a:lnTo>
                    <a:pt x="14425" y="1045"/>
                  </a:lnTo>
                  <a:lnTo>
                    <a:pt x="14208" y="1025"/>
                  </a:lnTo>
                  <a:lnTo>
                    <a:pt x="14208" y="1025"/>
                  </a:lnTo>
                  <a:lnTo>
                    <a:pt x="14129" y="1025"/>
                  </a:lnTo>
                  <a:lnTo>
                    <a:pt x="14031" y="1065"/>
                  </a:lnTo>
                  <a:lnTo>
                    <a:pt x="13834" y="1124"/>
                  </a:lnTo>
                  <a:lnTo>
                    <a:pt x="13834" y="1124"/>
                  </a:lnTo>
                  <a:lnTo>
                    <a:pt x="13617" y="1183"/>
                  </a:lnTo>
                  <a:lnTo>
                    <a:pt x="13380" y="1203"/>
                  </a:lnTo>
                  <a:lnTo>
                    <a:pt x="13380" y="1203"/>
                  </a:lnTo>
                  <a:lnTo>
                    <a:pt x="13164" y="1222"/>
                  </a:lnTo>
                  <a:lnTo>
                    <a:pt x="12947" y="1222"/>
                  </a:lnTo>
                  <a:lnTo>
                    <a:pt x="12494" y="1203"/>
                  </a:lnTo>
                  <a:lnTo>
                    <a:pt x="12494" y="1203"/>
                  </a:lnTo>
                  <a:lnTo>
                    <a:pt x="12080" y="1143"/>
                  </a:lnTo>
                  <a:lnTo>
                    <a:pt x="11646" y="1065"/>
                  </a:lnTo>
                  <a:lnTo>
                    <a:pt x="11232" y="946"/>
                  </a:lnTo>
                  <a:lnTo>
                    <a:pt x="10819" y="828"/>
                  </a:lnTo>
                  <a:lnTo>
                    <a:pt x="10819" y="828"/>
                  </a:lnTo>
                  <a:lnTo>
                    <a:pt x="10405" y="710"/>
                  </a:lnTo>
                  <a:lnTo>
                    <a:pt x="9971" y="552"/>
                  </a:lnTo>
                  <a:lnTo>
                    <a:pt x="9104" y="2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>
              <a:off x="1450723" y="1274910"/>
              <a:ext cx="19901" cy="18462"/>
            </a:xfrm>
            <a:custGeom>
              <a:avLst/>
              <a:gdLst/>
              <a:ahLst/>
              <a:cxnLst/>
              <a:rect l="l" t="t" r="r" b="b"/>
              <a:pathLst>
                <a:path w="553" h="513" extrusionOk="0">
                  <a:moveTo>
                    <a:pt x="553" y="0"/>
                  </a:moveTo>
                  <a:lnTo>
                    <a:pt x="277" y="256"/>
                  </a:lnTo>
                  <a:lnTo>
                    <a:pt x="1" y="513"/>
                  </a:lnTo>
                  <a:lnTo>
                    <a:pt x="277" y="27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C39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>
              <a:off x="1390443" y="1164967"/>
              <a:ext cx="126280" cy="158201"/>
            </a:xfrm>
            <a:custGeom>
              <a:avLst/>
              <a:gdLst/>
              <a:ahLst/>
              <a:cxnLst/>
              <a:rect l="l" t="t" r="r" b="b"/>
              <a:pathLst>
                <a:path w="3509" h="4396" fill="none" extrusionOk="0">
                  <a:moveTo>
                    <a:pt x="3508" y="1"/>
                  </a:moveTo>
                  <a:lnTo>
                    <a:pt x="3508" y="1"/>
                  </a:lnTo>
                  <a:lnTo>
                    <a:pt x="3469" y="375"/>
                  </a:lnTo>
                  <a:lnTo>
                    <a:pt x="3410" y="769"/>
                  </a:lnTo>
                  <a:lnTo>
                    <a:pt x="3311" y="1144"/>
                  </a:lnTo>
                  <a:lnTo>
                    <a:pt x="3193" y="1498"/>
                  </a:lnTo>
                  <a:lnTo>
                    <a:pt x="3055" y="1833"/>
                  </a:lnTo>
                  <a:lnTo>
                    <a:pt x="2878" y="2168"/>
                  </a:lnTo>
                  <a:lnTo>
                    <a:pt x="2681" y="2484"/>
                  </a:lnTo>
                  <a:lnTo>
                    <a:pt x="2464" y="2779"/>
                  </a:lnTo>
                  <a:lnTo>
                    <a:pt x="2228" y="3055"/>
                  </a:lnTo>
                  <a:lnTo>
                    <a:pt x="1952" y="3311"/>
                  </a:lnTo>
                  <a:lnTo>
                    <a:pt x="1676" y="3568"/>
                  </a:lnTo>
                  <a:lnTo>
                    <a:pt x="1380" y="3784"/>
                  </a:lnTo>
                  <a:lnTo>
                    <a:pt x="1045" y="3962"/>
                  </a:lnTo>
                  <a:lnTo>
                    <a:pt x="710" y="4139"/>
                  </a:lnTo>
                  <a:lnTo>
                    <a:pt x="355" y="4277"/>
                  </a:lnTo>
                  <a:lnTo>
                    <a:pt x="1" y="4395"/>
                  </a:lnTo>
                  <a:lnTo>
                    <a:pt x="1" y="4395"/>
                  </a:lnTo>
                  <a:lnTo>
                    <a:pt x="1" y="4395"/>
                  </a:lnTo>
                  <a:lnTo>
                    <a:pt x="355" y="4277"/>
                  </a:lnTo>
                  <a:lnTo>
                    <a:pt x="710" y="4139"/>
                  </a:lnTo>
                  <a:lnTo>
                    <a:pt x="1045" y="3962"/>
                  </a:lnTo>
                  <a:lnTo>
                    <a:pt x="1380" y="3784"/>
                  </a:lnTo>
                  <a:lnTo>
                    <a:pt x="1676" y="3568"/>
                  </a:lnTo>
                  <a:lnTo>
                    <a:pt x="1952" y="3331"/>
                  </a:lnTo>
                  <a:lnTo>
                    <a:pt x="2228" y="3055"/>
                  </a:lnTo>
                  <a:lnTo>
                    <a:pt x="2464" y="2779"/>
                  </a:lnTo>
                  <a:lnTo>
                    <a:pt x="2681" y="2484"/>
                  </a:lnTo>
                  <a:lnTo>
                    <a:pt x="2878" y="2168"/>
                  </a:lnTo>
                  <a:lnTo>
                    <a:pt x="3055" y="1833"/>
                  </a:lnTo>
                  <a:lnTo>
                    <a:pt x="3193" y="1498"/>
                  </a:lnTo>
                  <a:lnTo>
                    <a:pt x="3311" y="1144"/>
                  </a:lnTo>
                  <a:lnTo>
                    <a:pt x="3410" y="769"/>
                  </a:lnTo>
                  <a:lnTo>
                    <a:pt x="3469" y="375"/>
                  </a:lnTo>
                  <a:lnTo>
                    <a:pt x="35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>
              <a:off x="1516688" y="1164283"/>
              <a:ext cx="36" cy="72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1516688" y="1163564"/>
              <a:ext cx="36" cy="756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1"/>
            <p:cNvSpPr/>
            <p:nvPr/>
          </p:nvSpPr>
          <p:spPr>
            <a:xfrm>
              <a:off x="1516688" y="116356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1"/>
            <p:cNvSpPr/>
            <p:nvPr/>
          </p:nvSpPr>
          <p:spPr>
            <a:xfrm>
              <a:off x="1516688" y="1162844"/>
              <a:ext cx="36" cy="756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>
              <a:off x="1516688" y="1162160"/>
              <a:ext cx="36" cy="72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>
              <a:off x="1516688" y="116216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>
              <a:off x="1516688" y="1161440"/>
              <a:ext cx="36" cy="756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>
              <a:off x="1516688" y="1160721"/>
              <a:ext cx="36" cy="756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>
              <a:off x="1516688" y="116072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>
              <a:off x="1516688" y="116000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>
              <a:off x="1516688" y="1159317"/>
              <a:ext cx="36" cy="72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>
              <a:off x="1516688" y="115931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>
              <a:off x="1516688" y="115859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>
              <a:off x="1516688" y="1157877"/>
              <a:ext cx="36" cy="756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>
              <a:off x="1516688" y="115787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>
              <a:off x="1516688" y="115719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>
              <a:off x="1516688" y="1156474"/>
              <a:ext cx="36" cy="756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>
              <a:off x="1516688" y="115647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>
              <a:off x="1516688" y="115575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1516688" y="1155034"/>
              <a:ext cx="36" cy="756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>
              <a:off x="1516688" y="115503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>
              <a:off x="1516688" y="115363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>
              <a:off x="1515968" y="115291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>
              <a:off x="1515968" y="115150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1064934" y="1089825"/>
              <a:ext cx="451787" cy="341126"/>
            </a:xfrm>
            <a:custGeom>
              <a:avLst/>
              <a:gdLst/>
              <a:ahLst/>
              <a:cxnLst/>
              <a:rect l="l" t="t" r="r" b="b"/>
              <a:pathLst>
                <a:path w="12554" h="9479" extrusionOk="0">
                  <a:moveTo>
                    <a:pt x="671" y="0"/>
                  </a:moveTo>
                  <a:lnTo>
                    <a:pt x="1" y="39"/>
                  </a:lnTo>
                  <a:lnTo>
                    <a:pt x="99" y="2306"/>
                  </a:lnTo>
                  <a:lnTo>
                    <a:pt x="139" y="2641"/>
                  </a:lnTo>
                  <a:lnTo>
                    <a:pt x="198" y="2976"/>
                  </a:lnTo>
                  <a:lnTo>
                    <a:pt x="257" y="3291"/>
                  </a:lnTo>
                  <a:lnTo>
                    <a:pt x="356" y="3606"/>
                  </a:lnTo>
                  <a:lnTo>
                    <a:pt x="474" y="3921"/>
                  </a:lnTo>
                  <a:lnTo>
                    <a:pt x="612" y="4217"/>
                  </a:lnTo>
                  <a:lnTo>
                    <a:pt x="769" y="4493"/>
                  </a:lnTo>
                  <a:lnTo>
                    <a:pt x="947" y="4769"/>
                  </a:lnTo>
                  <a:lnTo>
                    <a:pt x="1144" y="5025"/>
                  </a:lnTo>
                  <a:lnTo>
                    <a:pt x="1361" y="5261"/>
                  </a:lnTo>
                  <a:lnTo>
                    <a:pt x="1577" y="5498"/>
                  </a:lnTo>
                  <a:lnTo>
                    <a:pt x="1814" y="5695"/>
                  </a:lnTo>
                  <a:lnTo>
                    <a:pt x="2070" y="5892"/>
                  </a:lnTo>
                  <a:lnTo>
                    <a:pt x="2346" y="6069"/>
                  </a:lnTo>
                  <a:lnTo>
                    <a:pt x="2622" y="6227"/>
                  </a:lnTo>
                  <a:lnTo>
                    <a:pt x="2917" y="6365"/>
                  </a:lnTo>
                  <a:lnTo>
                    <a:pt x="2898" y="6601"/>
                  </a:lnTo>
                  <a:lnTo>
                    <a:pt x="2917" y="6897"/>
                  </a:lnTo>
                  <a:lnTo>
                    <a:pt x="2957" y="7173"/>
                  </a:lnTo>
                  <a:lnTo>
                    <a:pt x="3036" y="7449"/>
                  </a:lnTo>
                  <a:lnTo>
                    <a:pt x="3134" y="7725"/>
                  </a:lnTo>
                  <a:lnTo>
                    <a:pt x="3272" y="7961"/>
                  </a:lnTo>
                  <a:lnTo>
                    <a:pt x="3430" y="8198"/>
                  </a:lnTo>
                  <a:lnTo>
                    <a:pt x="3587" y="8434"/>
                  </a:lnTo>
                  <a:lnTo>
                    <a:pt x="3804" y="8631"/>
                  </a:lnTo>
                  <a:lnTo>
                    <a:pt x="4021" y="8808"/>
                  </a:lnTo>
                  <a:lnTo>
                    <a:pt x="4238" y="8986"/>
                  </a:lnTo>
                  <a:lnTo>
                    <a:pt x="4494" y="9124"/>
                  </a:lnTo>
                  <a:lnTo>
                    <a:pt x="4770" y="9242"/>
                  </a:lnTo>
                  <a:lnTo>
                    <a:pt x="5046" y="9341"/>
                  </a:lnTo>
                  <a:lnTo>
                    <a:pt x="5341" y="9419"/>
                  </a:lnTo>
                  <a:lnTo>
                    <a:pt x="5637" y="9459"/>
                  </a:lnTo>
                  <a:lnTo>
                    <a:pt x="5952" y="9478"/>
                  </a:lnTo>
                  <a:lnTo>
                    <a:pt x="6267" y="9459"/>
                  </a:lnTo>
                  <a:lnTo>
                    <a:pt x="6583" y="9419"/>
                  </a:lnTo>
                  <a:lnTo>
                    <a:pt x="6858" y="9341"/>
                  </a:lnTo>
                  <a:lnTo>
                    <a:pt x="7154" y="9242"/>
                  </a:lnTo>
                  <a:lnTo>
                    <a:pt x="7410" y="9124"/>
                  </a:lnTo>
                  <a:lnTo>
                    <a:pt x="7666" y="8986"/>
                  </a:lnTo>
                  <a:lnTo>
                    <a:pt x="7903" y="8808"/>
                  </a:lnTo>
                  <a:lnTo>
                    <a:pt x="8120" y="8631"/>
                  </a:lnTo>
                  <a:lnTo>
                    <a:pt x="8317" y="8434"/>
                  </a:lnTo>
                  <a:lnTo>
                    <a:pt x="8494" y="8198"/>
                  </a:lnTo>
                  <a:lnTo>
                    <a:pt x="8652" y="7961"/>
                  </a:lnTo>
                  <a:lnTo>
                    <a:pt x="8770" y="7725"/>
                  </a:lnTo>
                  <a:lnTo>
                    <a:pt x="8888" y="7449"/>
                  </a:lnTo>
                  <a:lnTo>
                    <a:pt x="8947" y="7173"/>
                  </a:lnTo>
                  <a:lnTo>
                    <a:pt x="9006" y="6897"/>
                  </a:lnTo>
                  <a:lnTo>
                    <a:pt x="9026" y="6601"/>
                  </a:lnTo>
                  <a:lnTo>
                    <a:pt x="9006" y="6483"/>
                  </a:lnTo>
                  <a:lnTo>
                    <a:pt x="9046" y="6483"/>
                  </a:lnTo>
                  <a:lnTo>
                    <a:pt x="9400" y="6365"/>
                  </a:lnTo>
                  <a:lnTo>
                    <a:pt x="9755" y="6227"/>
                  </a:lnTo>
                  <a:lnTo>
                    <a:pt x="10090" y="6050"/>
                  </a:lnTo>
                  <a:lnTo>
                    <a:pt x="10425" y="5872"/>
                  </a:lnTo>
                  <a:lnTo>
                    <a:pt x="10721" y="5656"/>
                  </a:lnTo>
                  <a:lnTo>
                    <a:pt x="10997" y="5399"/>
                  </a:lnTo>
                  <a:lnTo>
                    <a:pt x="11273" y="5143"/>
                  </a:lnTo>
                  <a:lnTo>
                    <a:pt x="11509" y="4867"/>
                  </a:lnTo>
                  <a:lnTo>
                    <a:pt x="11726" y="4572"/>
                  </a:lnTo>
                  <a:lnTo>
                    <a:pt x="11923" y="4256"/>
                  </a:lnTo>
                  <a:lnTo>
                    <a:pt x="12100" y="3921"/>
                  </a:lnTo>
                  <a:lnTo>
                    <a:pt x="12238" y="3586"/>
                  </a:lnTo>
                  <a:lnTo>
                    <a:pt x="12356" y="3232"/>
                  </a:lnTo>
                  <a:lnTo>
                    <a:pt x="12455" y="2857"/>
                  </a:lnTo>
                  <a:lnTo>
                    <a:pt x="12514" y="2463"/>
                  </a:lnTo>
                  <a:lnTo>
                    <a:pt x="12553" y="2089"/>
                  </a:lnTo>
                  <a:lnTo>
                    <a:pt x="12553" y="2069"/>
                  </a:lnTo>
                  <a:lnTo>
                    <a:pt x="12553" y="2049"/>
                  </a:lnTo>
                  <a:lnTo>
                    <a:pt x="12553" y="2030"/>
                  </a:lnTo>
                  <a:lnTo>
                    <a:pt x="12553" y="2010"/>
                  </a:lnTo>
                  <a:lnTo>
                    <a:pt x="12553" y="1990"/>
                  </a:lnTo>
                  <a:lnTo>
                    <a:pt x="12553" y="1971"/>
                  </a:lnTo>
                  <a:lnTo>
                    <a:pt x="12553" y="1951"/>
                  </a:lnTo>
                  <a:lnTo>
                    <a:pt x="12553" y="1931"/>
                  </a:lnTo>
                  <a:lnTo>
                    <a:pt x="12553" y="1911"/>
                  </a:lnTo>
                  <a:lnTo>
                    <a:pt x="12553" y="1892"/>
                  </a:lnTo>
                  <a:lnTo>
                    <a:pt x="12553" y="1872"/>
                  </a:lnTo>
                  <a:lnTo>
                    <a:pt x="12553" y="1852"/>
                  </a:lnTo>
                  <a:lnTo>
                    <a:pt x="12553" y="1833"/>
                  </a:lnTo>
                  <a:lnTo>
                    <a:pt x="12553" y="1813"/>
                  </a:lnTo>
                  <a:lnTo>
                    <a:pt x="12553" y="1774"/>
                  </a:lnTo>
                  <a:lnTo>
                    <a:pt x="12534" y="1754"/>
                  </a:lnTo>
                  <a:lnTo>
                    <a:pt x="12534" y="1892"/>
                  </a:lnTo>
                  <a:lnTo>
                    <a:pt x="12475" y="2345"/>
                  </a:lnTo>
                  <a:lnTo>
                    <a:pt x="12396" y="2759"/>
                  </a:lnTo>
                  <a:lnTo>
                    <a:pt x="12258" y="3173"/>
                  </a:lnTo>
                  <a:lnTo>
                    <a:pt x="12100" y="3567"/>
                  </a:lnTo>
                  <a:lnTo>
                    <a:pt x="11903" y="3941"/>
                  </a:lnTo>
                  <a:lnTo>
                    <a:pt x="11647" y="4296"/>
                  </a:lnTo>
                  <a:lnTo>
                    <a:pt x="11391" y="4631"/>
                  </a:lnTo>
                  <a:lnTo>
                    <a:pt x="11095" y="4926"/>
                  </a:lnTo>
                  <a:lnTo>
                    <a:pt x="10760" y="5202"/>
                  </a:lnTo>
                  <a:lnTo>
                    <a:pt x="10405" y="5439"/>
                  </a:lnTo>
                  <a:lnTo>
                    <a:pt x="10031" y="5636"/>
                  </a:lnTo>
                  <a:lnTo>
                    <a:pt x="9637" y="5813"/>
                  </a:lnTo>
                  <a:lnTo>
                    <a:pt x="9223" y="5931"/>
                  </a:lnTo>
                  <a:lnTo>
                    <a:pt x="8770" y="6030"/>
                  </a:lnTo>
                  <a:lnTo>
                    <a:pt x="8336" y="6069"/>
                  </a:lnTo>
                  <a:lnTo>
                    <a:pt x="5479" y="6207"/>
                  </a:lnTo>
                  <a:lnTo>
                    <a:pt x="5262" y="6207"/>
                  </a:lnTo>
                  <a:lnTo>
                    <a:pt x="4829" y="6188"/>
                  </a:lnTo>
                  <a:lnTo>
                    <a:pt x="4415" y="6128"/>
                  </a:lnTo>
                  <a:lnTo>
                    <a:pt x="4001" y="6030"/>
                  </a:lnTo>
                  <a:lnTo>
                    <a:pt x="3607" y="5892"/>
                  </a:lnTo>
                  <a:lnTo>
                    <a:pt x="3233" y="5715"/>
                  </a:lnTo>
                  <a:lnTo>
                    <a:pt x="2878" y="5498"/>
                  </a:lnTo>
                  <a:lnTo>
                    <a:pt x="2543" y="5261"/>
                  </a:lnTo>
                  <a:lnTo>
                    <a:pt x="2228" y="4986"/>
                  </a:lnTo>
                  <a:lnTo>
                    <a:pt x="1932" y="4690"/>
                  </a:lnTo>
                  <a:lnTo>
                    <a:pt x="1676" y="4375"/>
                  </a:lnTo>
                  <a:lnTo>
                    <a:pt x="1459" y="4020"/>
                  </a:lnTo>
                  <a:lnTo>
                    <a:pt x="1262" y="3665"/>
                  </a:lnTo>
                  <a:lnTo>
                    <a:pt x="1104" y="3271"/>
                  </a:lnTo>
                  <a:lnTo>
                    <a:pt x="986" y="2857"/>
                  </a:lnTo>
                  <a:lnTo>
                    <a:pt x="907" y="2444"/>
                  </a:lnTo>
                  <a:lnTo>
                    <a:pt x="848" y="201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1064934" y="1089825"/>
              <a:ext cx="451787" cy="341126"/>
            </a:xfrm>
            <a:custGeom>
              <a:avLst/>
              <a:gdLst/>
              <a:ahLst/>
              <a:cxnLst/>
              <a:rect l="l" t="t" r="r" b="b"/>
              <a:pathLst>
                <a:path w="12554" h="9479" fill="none" extrusionOk="0">
                  <a:moveTo>
                    <a:pt x="769" y="0"/>
                  </a:moveTo>
                  <a:lnTo>
                    <a:pt x="671" y="0"/>
                  </a:lnTo>
                  <a:lnTo>
                    <a:pt x="1" y="39"/>
                  </a:lnTo>
                  <a:lnTo>
                    <a:pt x="99" y="2306"/>
                  </a:lnTo>
                  <a:lnTo>
                    <a:pt x="99" y="2306"/>
                  </a:lnTo>
                  <a:lnTo>
                    <a:pt x="139" y="2641"/>
                  </a:lnTo>
                  <a:lnTo>
                    <a:pt x="198" y="2976"/>
                  </a:lnTo>
                  <a:lnTo>
                    <a:pt x="257" y="3291"/>
                  </a:lnTo>
                  <a:lnTo>
                    <a:pt x="356" y="3606"/>
                  </a:lnTo>
                  <a:lnTo>
                    <a:pt x="474" y="3921"/>
                  </a:lnTo>
                  <a:lnTo>
                    <a:pt x="612" y="4217"/>
                  </a:lnTo>
                  <a:lnTo>
                    <a:pt x="769" y="4493"/>
                  </a:lnTo>
                  <a:lnTo>
                    <a:pt x="947" y="4769"/>
                  </a:lnTo>
                  <a:lnTo>
                    <a:pt x="1144" y="5025"/>
                  </a:lnTo>
                  <a:lnTo>
                    <a:pt x="1361" y="5261"/>
                  </a:lnTo>
                  <a:lnTo>
                    <a:pt x="1577" y="5498"/>
                  </a:lnTo>
                  <a:lnTo>
                    <a:pt x="1814" y="5695"/>
                  </a:lnTo>
                  <a:lnTo>
                    <a:pt x="2070" y="5892"/>
                  </a:lnTo>
                  <a:lnTo>
                    <a:pt x="2346" y="6069"/>
                  </a:lnTo>
                  <a:lnTo>
                    <a:pt x="2622" y="6227"/>
                  </a:lnTo>
                  <a:lnTo>
                    <a:pt x="2917" y="6365"/>
                  </a:lnTo>
                  <a:lnTo>
                    <a:pt x="2917" y="6365"/>
                  </a:lnTo>
                  <a:lnTo>
                    <a:pt x="2898" y="6601"/>
                  </a:lnTo>
                  <a:lnTo>
                    <a:pt x="2898" y="6601"/>
                  </a:lnTo>
                  <a:lnTo>
                    <a:pt x="2917" y="6897"/>
                  </a:lnTo>
                  <a:lnTo>
                    <a:pt x="2957" y="7173"/>
                  </a:lnTo>
                  <a:lnTo>
                    <a:pt x="3036" y="7449"/>
                  </a:lnTo>
                  <a:lnTo>
                    <a:pt x="3134" y="7725"/>
                  </a:lnTo>
                  <a:lnTo>
                    <a:pt x="3272" y="7961"/>
                  </a:lnTo>
                  <a:lnTo>
                    <a:pt x="3430" y="8198"/>
                  </a:lnTo>
                  <a:lnTo>
                    <a:pt x="3587" y="8434"/>
                  </a:lnTo>
                  <a:lnTo>
                    <a:pt x="3804" y="8631"/>
                  </a:lnTo>
                  <a:lnTo>
                    <a:pt x="4021" y="8808"/>
                  </a:lnTo>
                  <a:lnTo>
                    <a:pt x="4238" y="8986"/>
                  </a:lnTo>
                  <a:lnTo>
                    <a:pt x="4494" y="9124"/>
                  </a:lnTo>
                  <a:lnTo>
                    <a:pt x="4770" y="9242"/>
                  </a:lnTo>
                  <a:lnTo>
                    <a:pt x="5046" y="9341"/>
                  </a:lnTo>
                  <a:lnTo>
                    <a:pt x="5341" y="9419"/>
                  </a:lnTo>
                  <a:lnTo>
                    <a:pt x="5637" y="9459"/>
                  </a:lnTo>
                  <a:lnTo>
                    <a:pt x="5952" y="9478"/>
                  </a:lnTo>
                  <a:lnTo>
                    <a:pt x="5952" y="9478"/>
                  </a:lnTo>
                  <a:lnTo>
                    <a:pt x="6267" y="9459"/>
                  </a:lnTo>
                  <a:lnTo>
                    <a:pt x="6583" y="9419"/>
                  </a:lnTo>
                  <a:lnTo>
                    <a:pt x="6858" y="9341"/>
                  </a:lnTo>
                  <a:lnTo>
                    <a:pt x="7154" y="9242"/>
                  </a:lnTo>
                  <a:lnTo>
                    <a:pt x="7410" y="9124"/>
                  </a:lnTo>
                  <a:lnTo>
                    <a:pt x="7666" y="8986"/>
                  </a:lnTo>
                  <a:lnTo>
                    <a:pt x="7903" y="8808"/>
                  </a:lnTo>
                  <a:lnTo>
                    <a:pt x="8120" y="8631"/>
                  </a:lnTo>
                  <a:lnTo>
                    <a:pt x="8317" y="8434"/>
                  </a:lnTo>
                  <a:lnTo>
                    <a:pt x="8494" y="8198"/>
                  </a:lnTo>
                  <a:lnTo>
                    <a:pt x="8652" y="7961"/>
                  </a:lnTo>
                  <a:lnTo>
                    <a:pt x="8770" y="7725"/>
                  </a:lnTo>
                  <a:lnTo>
                    <a:pt x="8888" y="7449"/>
                  </a:lnTo>
                  <a:lnTo>
                    <a:pt x="8947" y="7173"/>
                  </a:lnTo>
                  <a:lnTo>
                    <a:pt x="9006" y="6897"/>
                  </a:lnTo>
                  <a:lnTo>
                    <a:pt x="9026" y="6601"/>
                  </a:lnTo>
                  <a:lnTo>
                    <a:pt x="9026" y="6601"/>
                  </a:lnTo>
                  <a:lnTo>
                    <a:pt x="9006" y="6483"/>
                  </a:lnTo>
                  <a:lnTo>
                    <a:pt x="9006" y="6483"/>
                  </a:lnTo>
                  <a:lnTo>
                    <a:pt x="9046" y="6483"/>
                  </a:lnTo>
                  <a:lnTo>
                    <a:pt x="9046" y="6483"/>
                  </a:lnTo>
                  <a:lnTo>
                    <a:pt x="9046" y="6483"/>
                  </a:lnTo>
                  <a:lnTo>
                    <a:pt x="9400" y="6365"/>
                  </a:lnTo>
                  <a:lnTo>
                    <a:pt x="9755" y="6227"/>
                  </a:lnTo>
                  <a:lnTo>
                    <a:pt x="10090" y="6050"/>
                  </a:lnTo>
                  <a:lnTo>
                    <a:pt x="10425" y="5872"/>
                  </a:lnTo>
                  <a:lnTo>
                    <a:pt x="10721" y="5656"/>
                  </a:lnTo>
                  <a:lnTo>
                    <a:pt x="10997" y="5399"/>
                  </a:lnTo>
                  <a:lnTo>
                    <a:pt x="11273" y="5143"/>
                  </a:lnTo>
                  <a:lnTo>
                    <a:pt x="11509" y="4867"/>
                  </a:lnTo>
                  <a:lnTo>
                    <a:pt x="11726" y="4572"/>
                  </a:lnTo>
                  <a:lnTo>
                    <a:pt x="11923" y="4256"/>
                  </a:lnTo>
                  <a:lnTo>
                    <a:pt x="12100" y="3921"/>
                  </a:lnTo>
                  <a:lnTo>
                    <a:pt x="12238" y="3586"/>
                  </a:lnTo>
                  <a:lnTo>
                    <a:pt x="12356" y="3232"/>
                  </a:lnTo>
                  <a:lnTo>
                    <a:pt x="12455" y="2857"/>
                  </a:lnTo>
                  <a:lnTo>
                    <a:pt x="12514" y="2463"/>
                  </a:lnTo>
                  <a:lnTo>
                    <a:pt x="12553" y="2089"/>
                  </a:lnTo>
                  <a:lnTo>
                    <a:pt x="12553" y="2089"/>
                  </a:lnTo>
                  <a:lnTo>
                    <a:pt x="12553" y="2089"/>
                  </a:lnTo>
                  <a:lnTo>
                    <a:pt x="12553" y="2089"/>
                  </a:lnTo>
                  <a:lnTo>
                    <a:pt x="12553" y="2069"/>
                  </a:lnTo>
                  <a:lnTo>
                    <a:pt x="12553" y="2069"/>
                  </a:lnTo>
                  <a:lnTo>
                    <a:pt x="12553" y="2069"/>
                  </a:lnTo>
                  <a:lnTo>
                    <a:pt x="12553" y="2069"/>
                  </a:lnTo>
                  <a:lnTo>
                    <a:pt x="12553" y="2049"/>
                  </a:lnTo>
                  <a:lnTo>
                    <a:pt x="12553" y="2049"/>
                  </a:lnTo>
                  <a:lnTo>
                    <a:pt x="12553" y="2049"/>
                  </a:lnTo>
                  <a:lnTo>
                    <a:pt x="12553" y="2049"/>
                  </a:lnTo>
                  <a:lnTo>
                    <a:pt x="12553" y="2049"/>
                  </a:lnTo>
                  <a:lnTo>
                    <a:pt x="12553" y="2049"/>
                  </a:lnTo>
                  <a:lnTo>
                    <a:pt x="12553" y="2049"/>
                  </a:lnTo>
                  <a:lnTo>
                    <a:pt x="12553" y="2049"/>
                  </a:lnTo>
                  <a:lnTo>
                    <a:pt x="12553" y="2030"/>
                  </a:lnTo>
                  <a:lnTo>
                    <a:pt x="12553" y="2030"/>
                  </a:lnTo>
                  <a:lnTo>
                    <a:pt x="12553" y="2030"/>
                  </a:lnTo>
                  <a:lnTo>
                    <a:pt x="12553" y="2030"/>
                  </a:lnTo>
                  <a:lnTo>
                    <a:pt x="12553" y="2010"/>
                  </a:lnTo>
                  <a:lnTo>
                    <a:pt x="12553" y="2010"/>
                  </a:lnTo>
                  <a:lnTo>
                    <a:pt x="12553" y="2010"/>
                  </a:lnTo>
                  <a:lnTo>
                    <a:pt x="12553" y="2010"/>
                  </a:lnTo>
                  <a:lnTo>
                    <a:pt x="12553" y="2010"/>
                  </a:lnTo>
                  <a:lnTo>
                    <a:pt x="12553" y="2010"/>
                  </a:lnTo>
                  <a:lnTo>
                    <a:pt x="12553" y="2010"/>
                  </a:lnTo>
                  <a:lnTo>
                    <a:pt x="12553" y="2010"/>
                  </a:lnTo>
                  <a:lnTo>
                    <a:pt x="12553" y="1990"/>
                  </a:lnTo>
                  <a:lnTo>
                    <a:pt x="12553" y="1990"/>
                  </a:lnTo>
                  <a:lnTo>
                    <a:pt x="12553" y="1990"/>
                  </a:lnTo>
                  <a:lnTo>
                    <a:pt x="12553" y="1990"/>
                  </a:lnTo>
                  <a:lnTo>
                    <a:pt x="12553" y="1971"/>
                  </a:lnTo>
                  <a:lnTo>
                    <a:pt x="12553" y="1971"/>
                  </a:lnTo>
                  <a:lnTo>
                    <a:pt x="12553" y="1971"/>
                  </a:lnTo>
                  <a:lnTo>
                    <a:pt x="12553" y="1971"/>
                  </a:lnTo>
                  <a:lnTo>
                    <a:pt x="12553" y="1971"/>
                  </a:lnTo>
                  <a:lnTo>
                    <a:pt x="12553" y="1971"/>
                  </a:lnTo>
                  <a:lnTo>
                    <a:pt x="12553" y="1951"/>
                  </a:lnTo>
                  <a:lnTo>
                    <a:pt x="12553" y="1951"/>
                  </a:lnTo>
                  <a:lnTo>
                    <a:pt x="12553" y="1951"/>
                  </a:lnTo>
                  <a:lnTo>
                    <a:pt x="12553" y="1951"/>
                  </a:lnTo>
                  <a:lnTo>
                    <a:pt x="12553" y="1951"/>
                  </a:lnTo>
                  <a:lnTo>
                    <a:pt x="12553" y="1951"/>
                  </a:lnTo>
                  <a:lnTo>
                    <a:pt x="12553" y="1931"/>
                  </a:lnTo>
                  <a:lnTo>
                    <a:pt x="12553" y="1931"/>
                  </a:lnTo>
                  <a:lnTo>
                    <a:pt x="12553" y="1931"/>
                  </a:lnTo>
                  <a:lnTo>
                    <a:pt x="12553" y="1931"/>
                  </a:lnTo>
                  <a:lnTo>
                    <a:pt x="12553" y="1931"/>
                  </a:lnTo>
                  <a:lnTo>
                    <a:pt x="12553" y="1931"/>
                  </a:lnTo>
                  <a:lnTo>
                    <a:pt x="12553" y="1911"/>
                  </a:lnTo>
                  <a:lnTo>
                    <a:pt x="12553" y="1911"/>
                  </a:lnTo>
                  <a:lnTo>
                    <a:pt x="12553" y="1911"/>
                  </a:lnTo>
                  <a:lnTo>
                    <a:pt x="12553" y="1911"/>
                  </a:lnTo>
                  <a:lnTo>
                    <a:pt x="12553" y="1911"/>
                  </a:lnTo>
                  <a:lnTo>
                    <a:pt x="12553" y="1911"/>
                  </a:lnTo>
                  <a:lnTo>
                    <a:pt x="12553" y="1892"/>
                  </a:lnTo>
                  <a:lnTo>
                    <a:pt x="12553" y="1892"/>
                  </a:lnTo>
                  <a:lnTo>
                    <a:pt x="12553" y="1892"/>
                  </a:lnTo>
                  <a:lnTo>
                    <a:pt x="12553" y="1892"/>
                  </a:lnTo>
                  <a:lnTo>
                    <a:pt x="12553" y="1892"/>
                  </a:lnTo>
                  <a:lnTo>
                    <a:pt x="12553" y="1892"/>
                  </a:lnTo>
                  <a:lnTo>
                    <a:pt x="12553" y="1872"/>
                  </a:lnTo>
                  <a:lnTo>
                    <a:pt x="12553" y="1872"/>
                  </a:lnTo>
                  <a:lnTo>
                    <a:pt x="12553" y="1872"/>
                  </a:lnTo>
                  <a:lnTo>
                    <a:pt x="12553" y="1872"/>
                  </a:lnTo>
                  <a:lnTo>
                    <a:pt x="12553" y="1872"/>
                  </a:lnTo>
                  <a:lnTo>
                    <a:pt x="12553" y="1872"/>
                  </a:lnTo>
                  <a:lnTo>
                    <a:pt x="12553" y="1852"/>
                  </a:lnTo>
                  <a:lnTo>
                    <a:pt x="12553" y="1852"/>
                  </a:lnTo>
                  <a:lnTo>
                    <a:pt x="12553" y="1852"/>
                  </a:lnTo>
                  <a:lnTo>
                    <a:pt x="12553" y="1852"/>
                  </a:lnTo>
                  <a:lnTo>
                    <a:pt x="12553" y="1852"/>
                  </a:lnTo>
                  <a:lnTo>
                    <a:pt x="12553" y="1852"/>
                  </a:lnTo>
                  <a:lnTo>
                    <a:pt x="12553" y="1833"/>
                  </a:lnTo>
                  <a:lnTo>
                    <a:pt x="12553" y="1833"/>
                  </a:lnTo>
                  <a:lnTo>
                    <a:pt x="12553" y="1833"/>
                  </a:lnTo>
                  <a:lnTo>
                    <a:pt x="12553" y="1833"/>
                  </a:lnTo>
                  <a:lnTo>
                    <a:pt x="12553" y="1833"/>
                  </a:lnTo>
                  <a:lnTo>
                    <a:pt x="12553" y="1833"/>
                  </a:lnTo>
                  <a:lnTo>
                    <a:pt x="12553" y="1813"/>
                  </a:lnTo>
                  <a:lnTo>
                    <a:pt x="12553" y="1813"/>
                  </a:lnTo>
                  <a:lnTo>
                    <a:pt x="12553" y="1813"/>
                  </a:lnTo>
                  <a:lnTo>
                    <a:pt x="12553" y="1813"/>
                  </a:lnTo>
                  <a:lnTo>
                    <a:pt x="12553" y="1813"/>
                  </a:lnTo>
                  <a:lnTo>
                    <a:pt x="12553" y="1813"/>
                  </a:lnTo>
                  <a:lnTo>
                    <a:pt x="12553" y="1774"/>
                  </a:lnTo>
                  <a:lnTo>
                    <a:pt x="12553" y="1774"/>
                  </a:lnTo>
                  <a:lnTo>
                    <a:pt x="12553" y="1774"/>
                  </a:lnTo>
                  <a:lnTo>
                    <a:pt x="12553" y="1774"/>
                  </a:lnTo>
                  <a:lnTo>
                    <a:pt x="12534" y="1754"/>
                  </a:lnTo>
                  <a:lnTo>
                    <a:pt x="12534" y="1754"/>
                  </a:lnTo>
                  <a:lnTo>
                    <a:pt x="12534" y="1754"/>
                  </a:lnTo>
                  <a:lnTo>
                    <a:pt x="12534" y="1754"/>
                  </a:lnTo>
                  <a:lnTo>
                    <a:pt x="12534" y="1714"/>
                  </a:lnTo>
                  <a:lnTo>
                    <a:pt x="12534" y="1714"/>
                  </a:lnTo>
                  <a:lnTo>
                    <a:pt x="12534" y="1714"/>
                  </a:lnTo>
                  <a:lnTo>
                    <a:pt x="12534" y="1714"/>
                  </a:lnTo>
                  <a:lnTo>
                    <a:pt x="12534" y="1695"/>
                  </a:lnTo>
                  <a:lnTo>
                    <a:pt x="12534" y="1695"/>
                  </a:lnTo>
                  <a:lnTo>
                    <a:pt x="12534" y="1439"/>
                  </a:lnTo>
                  <a:lnTo>
                    <a:pt x="12534" y="1439"/>
                  </a:lnTo>
                  <a:lnTo>
                    <a:pt x="12534" y="1892"/>
                  </a:lnTo>
                  <a:lnTo>
                    <a:pt x="12475" y="2345"/>
                  </a:lnTo>
                  <a:lnTo>
                    <a:pt x="12396" y="2759"/>
                  </a:lnTo>
                  <a:lnTo>
                    <a:pt x="12258" y="3173"/>
                  </a:lnTo>
                  <a:lnTo>
                    <a:pt x="12100" y="3567"/>
                  </a:lnTo>
                  <a:lnTo>
                    <a:pt x="11903" y="3941"/>
                  </a:lnTo>
                  <a:lnTo>
                    <a:pt x="11647" y="4296"/>
                  </a:lnTo>
                  <a:lnTo>
                    <a:pt x="11391" y="4631"/>
                  </a:lnTo>
                  <a:lnTo>
                    <a:pt x="11095" y="4926"/>
                  </a:lnTo>
                  <a:lnTo>
                    <a:pt x="10760" y="5202"/>
                  </a:lnTo>
                  <a:lnTo>
                    <a:pt x="10405" y="5439"/>
                  </a:lnTo>
                  <a:lnTo>
                    <a:pt x="10031" y="5636"/>
                  </a:lnTo>
                  <a:lnTo>
                    <a:pt x="9637" y="5813"/>
                  </a:lnTo>
                  <a:lnTo>
                    <a:pt x="9223" y="5931"/>
                  </a:lnTo>
                  <a:lnTo>
                    <a:pt x="8770" y="6030"/>
                  </a:lnTo>
                  <a:lnTo>
                    <a:pt x="8336" y="6069"/>
                  </a:lnTo>
                  <a:lnTo>
                    <a:pt x="5479" y="6207"/>
                  </a:lnTo>
                  <a:lnTo>
                    <a:pt x="5479" y="6207"/>
                  </a:lnTo>
                  <a:lnTo>
                    <a:pt x="5262" y="6207"/>
                  </a:lnTo>
                  <a:lnTo>
                    <a:pt x="5262" y="6207"/>
                  </a:lnTo>
                  <a:lnTo>
                    <a:pt x="4829" y="6188"/>
                  </a:lnTo>
                  <a:lnTo>
                    <a:pt x="4415" y="6128"/>
                  </a:lnTo>
                  <a:lnTo>
                    <a:pt x="4001" y="6030"/>
                  </a:lnTo>
                  <a:lnTo>
                    <a:pt x="3607" y="5892"/>
                  </a:lnTo>
                  <a:lnTo>
                    <a:pt x="3233" y="5715"/>
                  </a:lnTo>
                  <a:lnTo>
                    <a:pt x="2878" y="5498"/>
                  </a:lnTo>
                  <a:lnTo>
                    <a:pt x="2543" y="5261"/>
                  </a:lnTo>
                  <a:lnTo>
                    <a:pt x="2228" y="4986"/>
                  </a:lnTo>
                  <a:lnTo>
                    <a:pt x="1932" y="4690"/>
                  </a:lnTo>
                  <a:lnTo>
                    <a:pt x="1676" y="4375"/>
                  </a:lnTo>
                  <a:lnTo>
                    <a:pt x="1459" y="4020"/>
                  </a:lnTo>
                  <a:lnTo>
                    <a:pt x="1262" y="3665"/>
                  </a:lnTo>
                  <a:lnTo>
                    <a:pt x="1104" y="3271"/>
                  </a:lnTo>
                  <a:lnTo>
                    <a:pt x="986" y="2857"/>
                  </a:lnTo>
                  <a:lnTo>
                    <a:pt x="907" y="2444"/>
                  </a:lnTo>
                  <a:lnTo>
                    <a:pt x="848" y="2010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1165664" y="844424"/>
              <a:ext cx="125524" cy="55349"/>
            </a:xfrm>
            <a:custGeom>
              <a:avLst/>
              <a:gdLst/>
              <a:ahLst/>
              <a:cxnLst/>
              <a:rect l="l" t="t" r="r" b="b"/>
              <a:pathLst>
                <a:path w="3488" h="1538" extrusionOk="0">
                  <a:moveTo>
                    <a:pt x="1872" y="1"/>
                  </a:moveTo>
                  <a:lnTo>
                    <a:pt x="1577" y="40"/>
                  </a:lnTo>
                  <a:lnTo>
                    <a:pt x="1301" y="99"/>
                  </a:lnTo>
                  <a:lnTo>
                    <a:pt x="1044" y="178"/>
                  </a:lnTo>
                  <a:lnTo>
                    <a:pt x="808" y="277"/>
                  </a:lnTo>
                  <a:lnTo>
                    <a:pt x="591" y="395"/>
                  </a:lnTo>
                  <a:lnTo>
                    <a:pt x="434" y="513"/>
                  </a:lnTo>
                  <a:lnTo>
                    <a:pt x="276" y="631"/>
                  </a:lnTo>
                  <a:lnTo>
                    <a:pt x="158" y="769"/>
                  </a:lnTo>
                  <a:lnTo>
                    <a:pt x="79" y="888"/>
                  </a:lnTo>
                  <a:lnTo>
                    <a:pt x="40" y="1026"/>
                  </a:lnTo>
                  <a:lnTo>
                    <a:pt x="0" y="1124"/>
                  </a:lnTo>
                  <a:lnTo>
                    <a:pt x="0" y="1223"/>
                  </a:lnTo>
                  <a:lnTo>
                    <a:pt x="20" y="1321"/>
                  </a:lnTo>
                  <a:lnTo>
                    <a:pt x="59" y="1380"/>
                  </a:lnTo>
                  <a:lnTo>
                    <a:pt x="99" y="1459"/>
                  </a:lnTo>
                  <a:lnTo>
                    <a:pt x="177" y="1499"/>
                  </a:lnTo>
                  <a:lnTo>
                    <a:pt x="256" y="1518"/>
                  </a:lnTo>
                  <a:lnTo>
                    <a:pt x="434" y="1538"/>
                  </a:lnTo>
                  <a:lnTo>
                    <a:pt x="611" y="1538"/>
                  </a:lnTo>
                  <a:lnTo>
                    <a:pt x="1025" y="1459"/>
                  </a:lnTo>
                  <a:lnTo>
                    <a:pt x="1419" y="1380"/>
                  </a:lnTo>
                  <a:lnTo>
                    <a:pt x="1793" y="1321"/>
                  </a:lnTo>
                  <a:lnTo>
                    <a:pt x="2582" y="1223"/>
                  </a:lnTo>
                  <a:lnTo>
                    <a:pt x="2976" y="1164"/>
                  </a:lnTo>
                  <a:lnTo>
                    <a:pt x="3173" y="1124"/>
                  </a:lnTo>
                  <a:lnTo>
                    <a:pt x="3330" y="1045"/>
                  </a:lnTo>
                  <a:lnTo>
                    <a:pt x="3389" y="986"/>
                  </a:lnTo>
                  <a:lnTo>
                    <a:pt x="3449" y="927"/>
                  </a:lnTo>
                  <a:lnTo>
                    <a:pt x="3468" y="868"/>
                  </a:lnTo>
                  <a:lnTo>
                    <a:pt x="3488" y="789"/>
                  </a:lnTo>
                  <a:lnTo>
                    <a:pt x="3468" y="691"/>
                  </a:lnTo>
                  <a:lnTo>
                    <a:pt x="3429" y="592"/>
                  </a:lnTo>
                  <a:lnTo>
                    <a:pt x="3370" y="494"/>
                  </a:lnTo>
                  <a:lnTo>
                    <a:pt x="3271" y="395"/>
                  </a:lnTo>
                  <a:lnTo>
                    <a:pt x="3153" y="316"/>
                  </a:lnTo>
                  <a:lnTo>
                    <a:pt x="3015" y="218"/>
                  </a:lnTo>
                  <a:lnTo>
                    <a:pt x="2818" y="139"/>
                  </a:lnTo>
                  <a:lnTo>
                    <a:pt x="2621" y="80"/>
                  </a:lnTo>
                  <a:lnTo>
                    <a:pt x="2384" y="21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1390443" y="809696"/>
              <a:ext cx="97922" cy="41170"/>
            </a:xfrm>
            <a:custGeom>
              <a:avLst/>
              <a:gdLst/>
              <a:ahLst/>
              <a:cxnLst/>
              <a:rect l="l" t="t" r="r" b="b"/>
              <a:pathLst>
                <a:path w="2721" h="1144" extrusionOk="0">
                  <a:moveTo>
                    <a:pt x="1518" y="0"/>
                  </a:moveTo>
                  <a:lnTo>
                    <a:pt x="1301" y="20"/>
                  </a:lnTo>
                  <a:lnTo>
                    <a:pt x="1085" y="59"/>
                  </a:lnTo>
                  <a:lnTo>
                    <a:pt x="868" y="99"/>
                  </a:lnTo>
                  <a:lnTo>
                    <a:pt x="690" y="178"/>
                  </a:lnTo>
                  <a:lnTo>
                    <a:pt x="513" y="256"/>
                  </a:lnTo>
                  <a:lnTo>
                    <a:pt x="375" y="335"/>
                  </a:lnTo>
                  <a:lnTo>
                    <a:pt x="257" y="434"/>
                  </a:lnTo>
                  <a:lnTo>
                    <a:pt x="158" y="532"/>
                  </a:lnTo>
                  <a:lnTo>
                    <a:pt x="80" y="631"/>
                  </a:lnTo>
                  <a:lnTo>
                    <a:pt x="40" y="710"/>
                  </a:lnTo>
                  <a:lnTo>
                    <a:pt x="1" y="808"/>
                  </a:lnTo>
                  <a:lnTo>
                    <a:pt x="1" y="887"/>
                  </a:lnTo>
                  <a:lnTo>
                    <a:pt x="1" y="946"/>
                  </a:lnTo>
                  <a:lnTo>
                    <a:pt x="20" y="1005"/>
                  </a:lnTo>
                  <a:lnTo>
                    <a:pt x="60" y="1064"/>
                  </a:lnTo>
                  <a:lnTo>
                    <a:pt x="119" y="1104"/>
                  </a:lnTo>
                  <a:lnTo>
                    <a:pt x="178" y="1124"/>
                  </a:lnTo>
                  <a:lnTo>
                    <a:pt x="316" y="1143"/>
                  </a:lnTo>
                  <a:lnTo>
                    <a:pt x="454" y="1143"/>
                  </a:lnTo>
                  <a:lnTo>
                    <a:pt x="769" y="1104"/>
                  </a:lnTo>
                  <a:lnTo>
                    <a:pt x="1380" y="1025"/>
                  </a:lnTo>
                  <a:lnTo>
                    <a:pt x="1991" y="986"/>
                  </a:lnTo>
                  <a:lnTo>
                    <a:pt x="2306" y="966"/>
                  </a:lnTo>
                  <a:lnTo>
                    <a:pt x="2464" y="946"/>
                  </a:lnTo>
                  <a:lnTo>
                    <a:pt x="2582" y="887"/>
                  </a:lnTo>
                  <a:lnTo>
                    <a:pt x="2641" y="848"/>
                  </a:lnTo>
                  <a:lnTo>
                    <a:pt x="2681" y="808"/>
                  </a:lnTo>
                  <a:lnTo>
                    <a:pt x="2720" y="749"/>
                  </a:lnTo>
                  <a:lnTo>
                    <a:pt x="2720" y="690"/>
                  </a:lnTo>
                  <a:lnTo>
                    <a:pt x="2720" y="611"/>
                  </a:lnTo>
                  <a:lnTo>
                    <a:pt x="2700" y="552"/>
                  </a:lnTo>
                  <a:lnTo>
                    <a:pt x="2661" y="473"/>
                  </a:lnTo>
                  <a:lnTo>
                    <a:pt x="2602" y="375"/>
                  </a:lnTo>
                  <a:lnTo>
                    <a:pt x="2503" y="296"/>
                  </a:lnTo>
                  <a:lnTo>
                    <a:pt x="2405" y="237"/>
                  </a:lnTo>
                  <a:lnTo>
                    <a:pt x="2267" y="158"/>
                  </a:lnTo>
                  <a:lnTo>
                    <a:pt x="2109" y="99"/>
                  </a:lnTo>
                  <a:lnTo>
                    <a:pt x="1932" y="59"/>
                  </a:lnTo>
                  <a:lnTo>
                    <a:pt x="1735" y="20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>
              <a:off x="1028766" y="975636"/>
              <a:ext cx="40486" cy="67405"/>
            </a:xfrm>
            <a:custGeom>
              <a:avLst/>
              <a:gdLst/>
              <a:ahLst/>
              <a:cxnLst/>
              <a:rect l="l" t="t" r="r" b="b"/>
              <a:pathLst>
                <a:path w="1125" h="1873" extrusionOk="0">
                  <a:moveTo>
                    <a:pt x="277" y="0"/>
                  </a:moveTo>
                  <a:lnTo>
                    <a:pt x="198" y="20"/>
                  </a:lnTo>
                  <a:lnTo>
                    <a:pt x="159" y="79"/>
                  </a:lnTo>
                  <a:lnTo>
                    <a:pt x="119" y="119"/>
                  </a:lnTo>
                  <a:lnTo>
                    <a:pt x="119" y="197"/>
                  </a:lnTo>
                  <a:lnTo>
                    <a:pt x="139" y="257"/>
                  </a:lnTo>
                  <a:lnTo>
                    <a:pt x="651" y="1262"/>
                  </a:lnTo>
                  <a:lnTo>
                    <a:pt x="99" y="1537"/>
                  </a:lnTo>
                  <a:lnTo>
                    <a:pt x="40" y="1597"/>
                  </a:lnTo>
                  <a:lnTo>
                    <a:pt x="1" y="1656"/>
                  </a:lnTo>
                  <a:lnTo>
                    <a:pt x="1" y="1715"/>
                  </a:lnTo>
                  <a:lnTo>
                    <a:pt x="21" y="1774"/>
                  </a:lnTo>
                  <a:lnTo>
                    <a:pt x="40" y="1813"/>
                  </a:lnTo>
                  <a:lnTo>
                    <a:pt x="80" y="1853"/>
                  </a:lnTo>
                  <a:lnTo>
                    <a:pt x="119" y="1872"/>
                  </a:lnTo>
                  <a:lnTo>
                    <a:pt x="178" y="1872"/>
                  </a:lnTo>
                  <a:lnTo>
                    <a:pt x="257" y="1853"/>
                  </a:lnTo>
                  <a:lnTo>
                    <a:pt x="1124" y="1400"/>
                  </a:lnTo>
                  <a:lnTo>
                    <a:pt x="434" y="99"/>
                  </a:lnTo>
                  <a:lnTo>
                    <a:pt x="395" y="40"/>
                  </a:lnTo>
                  <a:lnTo>
                    <a:pt x="336" y="2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7C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>
              <a:off x="1415994" y="935221"/>
              <a:ext cx="31921" cy="31921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375" y="0"/>
                  </a:moveTo>
                  <a:lnTo>
                    <a:pt x="296" y="20"/>
                  </a:lnTo>
                  <a:lnTo>
                    <a:pt x="217" y="59"/>
                  </a:lnTo>
                  <a:lnTo>
                    <a:pt x="138" y="99"/>
                  </a:lnTo>
                  <a:lnTo>
                    <a:pt x="79" y="178"/>
                  </a:lnTo>
                  <a:lnTo>
                    <a:pt x="40" y="237"/>
                  </a:lnTo>
                  <a:lnTo>
                    <a:pt x="0" y="335"/>
                  </a:lnTo>
                  <a:lnTo>
                    <a:pt x="0" y="414"/>
                  </a:lnTo>
                  <a:lnTo>
                    <a:pt x="0" y="513"/>
                  </a:lnTo>
                  <a:lnTo>
                    <a:pt x="20" y="591"/>
                  </a:lnTo>
                  <a:lnTo>
                    <a:pt x="59" y="670"/>
                  </a:lnTo>
                  <a:lnTo>
                    <a:pt x="99" y="729"/>
                  </a:lnTo>
                  <a:lnTo>
                    <a:pt x="178" y="788"/>
                  </a:lnTo>
                  <a:lnTo>
                    <a:pt x="237" y="848"/>
                  </a:lnTo>
                  <a:lnTo>
                    <a:pt x="335" y="867"/>
                  </a:lnTo>
                  <a:lnTo>
                    <a:pt x="414" y="887"/>
                  </a:lnTo>
                  <a:lnTo>
                    <a:pt x="513" y="867"/>
                  </a:lnTo>
                  <a:lnTo>
                    <a:pt x="591" y="848"/>
                  </a:lnTo>
                  <a:lnTo>
                    <a:pt x="670" y="828"/>
                  </a:lnTo>
                  <a:lnTo>
                    <a:pt x="729" y="769"/>
                  </a:lnTo>
                  <a:lnTo>
                    <a:pt x="788" y="710"/>
                  </a:lnTo>
                  <a:lnTo>
                    <a:pt x="848" y="631"/>
                  </a:lnTo>
                  <a:lnTo>
                    <a:pt x="867" y="532"/>
                  </a:lnTo>
                  <a:lnTo>
                    <a:pt x="887" y="453"/>
                  </a:lnTo>
                  <a:lnTo>
                    <a:pt x="867" y="375"/>
                  </a:lnTo>
                  <a:lnTo>
                    <a:pt x="848" y="296"/>
                  </a:lnTo>
                  <a:lnTo>
                    <a:pt x="828" y="217"/>
                  </a:lnTo>
                  <a:lnTo>
                    <a:pt x="769" y="138"/>
                  </a:lnTo>
                  <a:lnTo>
                    <a:pt x="710" y="79"/>
                  </a:lnTo>
                  <a:lnTo>
                    <a:pt x="631" y="4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1242965" y="942995"/>
              <a:ext cx="31921" cy="31957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374" y="1"/>
                  </a:moveTo>
                  <a:lnTo>
                    <a:pt x="296" y="21"/>
                  </a:lnTo>
                  <a:lnTo>
                    <a:pt x="217" y="60"/>
                  </a:lnTo>
                  <a:lnTo>
                    <a:pt x="138" y="119"/>
                  </a:lnTo>
                  <a:lnTo>
                    <a:pt x="79" y="178"/>
                  </a:lnTo>
                  <a:lnTo>
                    <a:pt x="39" y="257"/>
                  </a:lnTo>
                  <a:lnTo>
                    <a:pt x="0" y="336"/>
                  </a:lnTo>
                  <a:lnTo>
                    <a:pt x="0" y="434"/>
                  </a:lnTo>
                  <a:lnTo>
                    <a:pt x="0" y="513"/>
                  </a:lnTo>
                  <a:lnTo>
                    <a:pt x="20" y="592"/>
                  </a:lnTo>
                  <a:lnTo>
                    <a:pt x="59" y="671"/>
                  </a:lnTo>
                  <a:lnTo>
                    <a:pt x="118" y="750"/>
                  </a:lnTo>
                  <a:lnTo>
                    <a:pt x="177" y="809"/>
                  </a:lnTo>
                  <a:lnTo>
                    <a:pt x="256" y="848"/>
                  </a:lnTo>
                  <a:lnTo>
                    <a:pt x="335" y="888"/>
                  </a:lnTo>
                  <a:lnTo>
                    <a:pt x="512" y="888"/>
                  </a:lnTo>
                  <a:lnTo>
                    <a:pt x="591" y="868"/>
                  </a:lnTo>
                  <a:lnTo>
                    <a:pt x="670" y="829"/>
                  </a:lnTo>
                  <a:lnTo>
                    <a:pt x="729" y="789"/>
                  </a:lnTo>
                  <a:lnTo>
                    <a:pt x="788" y="710"/>
                  </a:lnTo>
                  <a:lnTo>
                    <a:pt x="847" y="632"/>
                  </a:lnTo>
                  <a:lnTo>
                    <a:pt x="867" y="553"/>
                  </a:lnTo>
                  <a:lnTo>
                    <a:pt x="887" y="474"/>
                  </a:lnTo>
                  <a:lnTo>
                    <a:pt x="887" y="375"/>
                  </a:lnTo>
                  <a:lnTo>
                    <a:pt x="867" y="297"/>
                  </a:lnTo>
                  <a:lnTo>
                    <a:pt x="828" y="218"/>
                  </a:lnTo>
                  <a:lnTo>
                    <a:pt x="769" y="159"/>
                  </a:lnTo>
                  <a:lnTo>
                    <a:pt x="709" y="99"/>
                  </a:lnTo>
                  <a:lnTo>
                    <a:pt x="631" y="40"/>
                  </a:lnTo>
                  <a:lnTo>
                    <a:pt x="552" y="21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1416678" y="959333"/>
              <a:ext cx="36923" cy="15619"/>
            </a:xfrm>
            <a:custGeom>
              <a:avLst/>
              <a:gdLst/>
              <a:ahLst/>
              <a:cxnLst/>
              <a:rect l="l" t="t" r="r" b="b"/>
              <a:pathLst>
                <a:path w="1026" h="434" extrusionOk="0">
                  <a:moveTo>
                    <a:pt x="494" y="0"/>
                  </a:moveTo>
                  <a:lnTo>
                    <a:pt x="375" y="20"/>
                  </a:lnTo>
                  <a:lnTo>
                    <a:pt x="257" y="59"/>
                  </a:lnTo>
                  <a:lnTo>
                    <a:pt x="159" y="99"/>
                  </a:lnTo>
                  <a:lnTo>
                    <a:pt x="80" y="158"/>
                  </a:lnTo>
                  <a:lnTo>
                    <a:pt x="21" y="217"/>
                  </a:lnTo>
                  <a:lnTo>
                    <a:pt x="1" y="256"/>
                  </a:lnTo>
                  <a:lnTo>
                    <a:pt x="1" y="315"/>
                  </a:lnTo>
                  <a:lnTo>
                    <a:pt x="21" y="355"/>
                  </a:lnTo>
                  <a:lnTo>
                    <a:pt x="40" y="394"/>
                  </a:lnTo>
                  <a:lnTo>
                    <a:pt x="80" y="414"/>
                  </a:lnTo>
                  <a:lnTo>
                    <a:pt x="139" y="434"/>
                  </a:lnTo>
                  <a:lnTo>
                    <a:pt x="178" y="414"/>
                  </a:lnTo>
                  <a:lnTo>
                    <a:pt x="237" y="375"/>
                  </a:lnTo>
                  <a:lnTo>
                    <a:pt x="277" y="335"/>
                  </a:lnTo>
                  <a:lnTo>
                    <a:pt x="336" y="315"/>
                  </a:lnTo>
                  <a:lnTo>
                    <a:pt x="395" y="276"/>
                  </a:lnTo>
                  <a:lnTo>
                    <a:pt x="572" y="276"/>
                  </a:lnTo>
                  <a:lnTo>
                    <a:pt x="691" y="315"/>
                  </a:lnTo>
                  <a:lnTo>
                    <a:pt x="829" y="375"/>
                  </a:lnTo>
                  <a:lnTo>
                    <a:pt x="888" y="394"/>
                  </a:lnTo>
                  <a:lnTo>
                    <a:pt x="927" y="394"/>
                  </a:lnTo>
                  <a:lnTo>
                    <a:pt x="986" y="375"/>
                  </a:lnTo>
                  <a:lnTo>
                    <a:pt x="1006" y="335"/>
                  </a:lnTo>
                  <a:lnTo>
                    <a:pt x="1026" y="296"/>
                  </a:lnTo>
                  <a:lnTo>
                    <a:pt x="1026" y="237"/>
                  </a:lnTo>
                  <a:lnTo>
                    <a:pt x="1006" y="197"/>
                  </a:lnTo>
                  <a:lnTo>
                    <a:pt x="966" y="158"/>
                  </a:lnTo>
                  <a:lnTo>
                    <a:pt x="809" y="79"/>
                  </a:lnTo>
                  <a:lnTo>
                    <a:pt x="651" y="2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7C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1241526" y="967826"/>
              <a:ext cx="38327" cy="15655"/>
            </a:xfrm>
            <a:custGeom>
              <a:avLst/>
              <a:gdLst/>
              <a:ahLst/>
              <a:cxnLst/>
              <a:rect l="l" t="t" r="r" b="b"/>
              <a:pathLst>
                <a:path w="1065" h="435" extrusionOk="0">
                  <a:moveTo>
                    <a:pt x="513" y="1"/>
                  </a:moveTo>
                  <a:lnTo>
                    <a:pt x="375" y="20"/>
                  </a:lnTo>
                  <a:lnTo>
                    <a:pt x="257" y="60"/>
                  </a:lnTo>
                  <a:lnTo>
                    <a:pt x="158" y="99"/>
                  </a:lnTo>
                  <a:lnTo>
                    <a:pt x="79" y="158"/>
                  </a:lnTo>
                  <a:lnTo>
                    <a:pt x="20" y="217"/>
                  </a:lnTo>
                  <a:lnTo>
                    <a:pt x="1" y="257"/>
                  </a:lnTo>
                  <a:lnTo>
                    <a:pt x="1" y="316"/>
                  </a:lnTo>
                  <a:lnTo>
                    <a:pt x="1" y="355"/>
                  </a:lnTo>
                  <a:lnTo>
                    <a:pt x="40" y="395"/>
                  </a:lnTo>
                  <a:lnTo>
                    <a:pt x="79" y="434"/>
                  </a:lnTo>
                  <a:lnTo>
                    <a:pt x="119" y="434"/>
                  </a:lnTo>
                  <a:lnTo>
                    <a:pt x="178" y="414"/>
                  </a:lnTo>
                  <a:lnTo>
                    <a:pt x="217" y="395"/>
                  </a:lnTo>
                  <a:lnTo>
                    <a:pt x="276" y="336"/>
                  </a:lnTo>
                  <a:lnTo>
                    <a:pt x="336" y="296"/>
                  </a:lnTo>
                  <a:lnTo>
                    <a:pt x="414" y="277"/>
                  </a:lnTo>
                  <a:lnTo>
                    <a:pt x="493" y="257"/>
                  </a:lnTo>
                  <a:lnTo>
                    <a:pt x="611" y="277"/>
                  </a:lnTo>
                  <a:lnTo>
                    <a:pt x="730" y="316"/>
                  </a:lnTo>
                  <a:lnTo>
                    <a:pt x="868" y="375"/>
                  </a:lnTo>
                  <a:lnTo>
                    <a:pt x="927" y="395"/>
                  </a:lnTo>
                  <a:lnTo>
                    <a:pt x="966" y="395"/>
                  </a:lnTo>
                  <a:lnTo>
                    <a:pt x="1025" y="375"/>
                  </a:lnTo>
                  <a:lnTo>
                    <a:pt x="1045" y="336"/>
                  </a:lnTo>
                  <a:lnTo>
                    <a:pt x="1065" y="296"/>
                  </a:lnTo>
                  <a:lnTo>
                    <a:pt x="1065" y="257"/>
                  </a:lnTo>
                  <a:lnTo>
                    <a:pt x="1045" y="198"/>
                  </a:lnTo>
                  <a:lnTo>
                    <a:pt x="1006" y="158"/>
                  </a:lnTo>
                  <a:lnTo>
                    <a:pt x="828" y="79"/>
                  </a:lnTo>
                  <a:lnTo>
                    <a:pt x="671" y="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7C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>
              <a:off x="1342220" y="1189079"/>
              <a:ext cx="52542" cy="21305"/>
            </a:xfrm>
            <a:custGeom>
              <a:avLst/>
              <a:gdLst/>
              <a:ahLst/>
              <a:cxnLst/>
              <a:rect l="l" t="t" r="r" b="b"/>
              <a:pathLst>
                <a:path w="1460" h="592" extrusionOk="0">
                  <a:moveTo>
                    <a:pt x="553" y="1"/>
                  </a:moveTo>
                  <a:lnTo>
                    <a:pt x="375" y="21"/>
                  </a:lnTo>
                  <a:lnTo>
                    <a:pt x="237" y="60"/>
                  </a:lnTo>
                  <a:lnTo>
                    <a:pt x="99" y="119"/>
                  </a:lnTo>
                  <a:lnTo>
                    <a:pt x="40" y="158"/>
                  </a:lnTo>
                  <a:lnTo>
                    <a:pt x="1" y="218"/>
                  </a:lnTo>
                  <a:lnTo>
                    <a:pt x="1" y="296"/>
                  </a:lnTo>
                  <a:lnTo>
                    <a:pt x="20" y="356"/>
                  </a:lnTo>
                  <a:lnTo>
                    <a:pt x="60" y="415"/>
                  </a:lnTo>
                  <a:lnTo>
                    <a:pt x="119" y="434"/>
                  </a:lnTo>
                  <a:lnTo>
                    <a:pt x="198" y="454"/>
                  </a:lnTo>
                  <a:lnTo>
                    <a:pt x="257" y="434"/>
                  </a:lnTo>
                  <a:lnTo>
                    <a:pt x="336" y="395"/>
                  </a:lnTo>
                  <a:lnTo>
                    <a:pt x="434" y="375"/>
                  </a:lnTo>
                  <a:lnTo>
                    <a:pt x="572" y="336"/>
                  </a:lnTo>
                  <a:lnTo>
                    <a:pt x="710" y="336"/>
                  </a:lnTo>
                  <a:lnTo>
                    <a:pt x="868" y="375"/>
                  </a:lnTo>
                  <a:lnTo>
                    <a:pt x="1025" y="434"/>
                  </a:lnTo>
                  <a:lnTo>
                    <a:pt x="1104" y="474"/>
                  </a:lnTo>
                  <a:lnTo>
                    <a:pt x="1163" y="553"/>
                  </a:lnTo>
                  <a:lnTo>
                    <a:pt x="1223" y="572"/>
                  </a:lnTo>
                  <a:lnTo>
                    <a:pt x="1282" y="592"/>
                  </a:lnTo>
                  <a:lnTo>
                    <a:pt x="1360" y="572"/>
                  </a:lnTo>
                  <a:lnTo>
                    <a:pt x="1420" y="533"/>
                  </a:lnTo>
                  <a:lnTo>
                    <a:pt x="1459" y="474"/>
                  </a:lnTo>
                  <a:lnTo>
                    <a:pt x="1459" y="415"/>
                  </a:lnTo>
                  <a:lnTo>
                    <a:pt x="1459" y="356"/>
                  </a:lnTo>
                  <a:lnTo>
                    <a:pt x="1400" y="296"/>
                  </a:lnTo>
                  <a:lnTo>
                    <a:pt x="1301" y="198"/>
                  </a:lnTo>
                  <a:lnTo>
                    <a:pt x="1183" y="119"/>
                  </a:lnTo>
                  <a:lnTo>
                    <a:pt x="1085" y="80"/>
                  </a:lnTo>
                  <a:lnTo>
                    <a:pt x="966" y="4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7C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>
              <a:off x="1281940" y="1055060"/>
              <a:ext cx="121314" cy="97886"/>
            </a:xfrm>
            <a:custGeom>
              <a:avLst/>
              <a:gdLst/>
              <a:ahLst/>
              <a:cxnLst/>
              <a:rect l="l" t="t" r="r" b="b"/>
              <a:pathLst>
                <a:path w="3371" h="2720" extrusionOk="0">
                  <a:moveTo>
                    <a:pt x="513" y="0"/>
                  </a:moveTo>
                  <a:lnTo>
                    <a:pt x="434" y="20"/>
                  </a:lnTo>
                  <a:lnTo>
                    <a:pt x="356" y="40"/>
                  </a:lnTo>
                  <a:lnTo>
                    <a:pt x="296" y="79"/>
                  </a:lnTo>
                  <a:lnTo>
                    <a:pt x="237" y="138"/>
                  </a:lnTo>
                  <a:lnTo>
                    <a:pt x="139" y="296"/>
                  </a:lnTo>
                  <a:lnTo>
                    <a:pt x="60" y="473"/>
                  </a:lnTo>
                  <a:lnTo>
                    <a:pt x="21" y="690"/>
                  </a:lnTo>
                  <a:lnTo>
                    <a:pt x="1" y="927"/>
                  </a:lnTo>
                  <a:lnTo>
                    <a:pt x="1" y="1163"/>
                  </a:lnTo>
                  <a:lnTo>
                    <a:pt x="40" y="1419"/>
                  </a:lnTo>
                  <a:lnTo>
                    <a:pt x="99" y="1675"/>
                  </a:lnTo>
                  <a:lnTo>
                    <a:pt x="218" y="1912"/>
                  </a:lnTo>
                  <a:lnTo>
                    <a:pt x="356" y="2129"/>
                  </a:lnTo>
                  <a:lnTo>
                    <a:pt x="434" y="2247"/>
                  </a:lnTo>
                  <a:lnTo>
                    <a:pt x="533" y="2326"/>
                  </a:lnTo>
                  <a:lnTo>
                    <a:pt x="631" y="2424"/>
                  </a:lnTo>
                  <a:lnTo>
                    <a:pt x="750" y="2503"/>
                  </a:lnTo>
                  <a:lnTo>
                    <a:pt x="868" y="2562"/>
                  </a:lnTo>
                  <a:lnTo>
                    <a:pt x="1006" y="2621"/>
                  </a:lnTo>
                  <a:lnTo>
                    <a:pt x="1144" y="2661"/>
                  </a:lnTo>
                  <a:lnTo>
                    <a:pt x="1301" y="2700"/>
                  </a:lnTo>
                  <a:lnTo>
                    <a:pt x="1617" y="2720"/>
                  </a:lnTo>
                  <a:lnTo>
                    <a:pt x="1912" y="2700"/>
                  </a:lnTo>
                  <a:lnTo>
                    <a:pt x="2188" y="2641"/>
                  </a:lnTo>
                  <a:lnTo>
                    <a:pt x="2425" y="2542"/>
                  </a:lnTo>
                  <a:lnTo>
                    <a:pt x="2661" y="2424"/>
                  </a:lnTo>
                  <a:lnTo>
                    <a:pt x="2858" y="2286"/>
                  </a:lnTo>
                  <a:lnTo>
                    <a:pt x="3016" y="2129"/>
                  </a:lnTo>
                  <a:lnTo>
                    <a:pt x="3154" y="1951"/>
                  </a:lnTo>
                  <a:lnTo>
                    <a:pt x="3272" y="1774"/>
                  </a:lnTo>
                  <a:lnTo>
                    <a:pt x="3331" y="1597"/>
                  </a:lnTo>
                  <a:lnTo>
                    <a:pt x="3370" y="1419"/>
                  </a:lnTo>
                  <a:lnTo>
                    <a:pt x="3351" y="1262"/>
                  </a:lnTo>
                  <a:lnTo>
                    <a:pt x="3292" y="1124"/>
                  </a:lnTo>
                  <a:lnTo>
                    <a:pt x="3252" y="1065"/>
                  </a:lnTo>
                  <a:lnTo>
                    <a:pt x="3213" y="1005"/>
                  </a:lnTo>
                  <a:lnTo>
                    <a:pt x="3134" y="946"/>
                  </a:lnTo>
                  <a:lnTo>
                    <a:pt x="3075" y="907"/>
                  </a:lnTo>
                  <a:lnTo>
                    <a:pt x="2976" y="868"/>
                  </a:lnTo>
                  <a:lnTo>
                    <a:pt x="2878" y="848"/>
                  </a:lnTo>
                  <a:lnTo>
                    <a:pt x="2464" y="749"/>
                  </a:lnTo>
                  <a:lnTo>
                    <a:pt x="2070" y="631"/>
                  </a:lnTo>
                  <a:lnTo>
                    <a:pt x="1695" y="493"/>
                  </a:lnTo>
                  <a:lnTo>
                    <a:pt x="1361" y="355"/>
                  </a:lnTo>
                  <a:lnTo>
                    <a:pt x="868" y="9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1"/>
            <p:cNvSpPr/>
            <p:nvPr/>
          </p:nvSpPr>
          <p:spPr>
            <a:xfrm>
              <a:off x="1169910" y="891244"/>
              <a:ext cx="145390" cy="145425"/>
            </a:xfrm>
            <a:custGeom>
              <a:avLst/>
              <a:gdLst/>
              <a:ahLst/>
              <a:cxnLst/>
              <a:rect l="l" t="t" r="r" b="b"/>
              <a:pathLst>
                <a:path w="4040" h="4041" extrusionOk="0">
                  <a:moveTo>
                    <a:pt x="2030" y="257"/>
                  </a:moveTo>
                  <a:lnTo>
                    <a:pt x="2207" y="276"/>
                  </a:lnTo>
                  <a:lnTo>
                    <a:pt x="2385" y="296"/>
                  </a:lnTo>
                  <a:lnTo>
                    <a:pt x="2542" y="335"/>
                  </a:lnTo>
                  <a:lnTo>
                    <a:pt x="2700" y="395"/>
                  </a:lnTo>
                  <a:lnTo>
                    <a:pt x="2858" y="473"/>
                  </a:lnTo>
                  <a:lnTo>
                    <a:pt x="3015" y="572"/>
                  </a:lnTo>
                  <a:lnTo>
                    <a:pt x="3134" y="670"/>
                  </a:lnTo>
                  <a:lnTo>
                    <a:pt x="3271" y="769"/>
                  </a:lnTo>
                  <a:lnTo>
                    <a:pt x="3390" y="907"/>
                  </a:lnTo>
                  <a:lnTo>
                    <a:pt x="3488" y="1045"/>
                  </a:lnTo>
                  <a:lnTo>
                    <a:pt x="3567" y="1183"/>
                  </a:lnTo>
                  <a:lnTo>
                    <a:pt x="3646" y="1340"/>
                  </a:lnTo>
                  <a:lnTo>
                    <a:pt x="3705" y="1498"/>
                  </a:lnTo>
                  <a:lnTo>
                    <a:pt x="3744" y="1675"/>
                  </a:lnTo>
                  <a:lnTo>
                    <a:pt x="3764" y="1833"/>
                  </a:lnTo>
                  <a:lnTo>
                    <a:pt x="3784" y="2010"/>
                  </a:lnTo>
                  <a:lnTo>
                    <a:pt x="3764" y="2207"/>
                  </a:lnTo>
                  <a:lnTo>
                    <a:pt x="3744" y="2365"/>
                  </a:lnTo>
                  <a:lnTo>
                    <a:pt x="3705" y="2542"/>
                  </a:lnTo>
                  <a:lnTo>
                    <a:pt x="3646" y="2700"/>
                  </a:lnTo>
                  <a:lnTo>
                    <a:pt x="3567" y="2858"/>
                  </a:lnTo>
                  <a:lnTo>
                    <a:pt x="3488" y="2996"/>
                  </a:lnTo>
                  <a:lnTo>
                    <a:pt x="3390" y="3134"/>
                  </a:lnTo>
                  <a:lnTo>
                    <a:pt x="3271" y="3252"/>
                  </a:lnTo>
                  <a:lnTo>
                    <a:pt x="3134" y="3370"/>
                  </a:lnTo>
                  <a:lnTo>
                    <a:pt x="3015" y="3469"/>
                  </a:lnTo>
                  <a:lnTo>
                    <a:pt x="2858" y="3567"/>
                  </a:lnTo>
                  <a:lnTo>
                    <a:pt x="2700" y="3646"/>
                  </a:lnTo>
                  <a:lnTo>
                    <a:pt x="2542" y="3705"/>
                  </a:lnTo>
                  <a:lnTo>
                    <a:pt x="2385" y="3745"/>
                  </a:lnTo>
                  <a:lnTo>
                    <a:pt x="2207" y="3764"/>
                  </a:lnTo>
                  <a:lnTo>
                    <a:pt x="2030" y="3784"/>
                  </a:lnTo>
                  <a:lnTo>
                    <a:pt x="1853" y="3764"/>
                  </a:lnTo>
                  <a:lnTo>
                    <a:pt x="1675" y="3745"/>
                  </a:lnTo>
                  <a:lnTo>
                    <a:pt x="1498" y="3705"/>
                  </a:lnTo>
                  <a:lnTo>
                    <a:pt x="1340" y="3646"/>
                  </a:lnTo>
                  <a:lnTo>
                    <a:pt x="1183" y="3567"/>
                  </a:lnTo>
                  <a:lnTo>
                    <a:pt x="1045" y="3469"/>
                  </a:lnTo>
                  <a:lnTo>
                    <a:pt x="907" y="3370"/>
                  </a:lnTo>
                  <a:lnTo>
                    <a:pt x="789" y="3252"/>
                  </a:lnTo>
                  <a:lnTo>
                    <a:pt x="670" y="3134"/>
                  </a:lnTo>
                  <a:lnTo>
                    <a:pt x="572" y="2996"/>
                  </a:lnTo>
                  <a:lnTo>
                    <a:pt x="473" y="2858"/>
                  </a:lnTo>
                  <a:lnTo>
                    <a:pt x="414" y="2700"/>
                  </a:lnTo>
                  <a:lnTo>
                    <a:pt x="355" y="2542"/>
                  </a:lnTo>
                  <a:lnTo>
                    <a:pt x="296" y="2365"/>
                  </a:lnTo>
                  <a:lnTo>
                    <a:pt x="276" y="2207"/>
                  </a:lnTo>
                  <a:lnTo>
                    <a:pt x="276" y="2010"/>
                  </a:lnTo>
                  <a:lnTo>
                    <a:pt x="276" y="1833"/>
                  </a:lnTo>
                  <a:lnTo>
                    <a:pt x="296" y="1675"/>
                  </a:lnTo>
                  <a:lnTo>
                    <a:pt x="355" y="1498"/>
                  </a:lnTo>
                  <a:lnTo>
                    <a:pt x="414" y="1340"/>
                  </a:lnTo>
                  <a:lnTo>
                    <a:pt x="473" y="1183"/>
                  </a:lnTo>
                  <a:lnTo>
                    <a:pt x="572" y="1045"/>
                  </a:lnTo>
                  <a:lnTo>
                    <a:pt x="670" y="907"/>
                  </a:lnTo>
                  <a:lnTo>
                    <a:pt x="789" y="769"/>
                  </a:lnTo>
                  <a:lnTo>
                    <a:pt x="907" y="670"/>
                  </a:lnTo>
                  <a:lnTo>
                    <a:pt x="1045" y="572"/>
                  </a:lnTo>
                  <a:lnTo>
                    <a:pt x="1183" y="473"/>
                  </a:lnTo>
                  <a:lnTo>
                    <a:pt x="1340" y="395"/>
                  </a:lnTo>
                  <a:lnTo>
                    <a:pt x="1498" y="335"/>
                  </a:lnTo>
                  <a:lnTo>
                    <a:pt x="1675" y="296"/>
                  </a:lnTo>
                  <a:lnTo>
                    <a:pt x="1853" y="276"/>
                  </a:lnTo>
                  <a:lnTo>
                    <a:pt x="2030" y="257"/>
                  </a:lnTo>
                  <a:close/>
                  <a:moveTo>
                    <a:pt x="2030" y="0"/>
                  </a:moveTo>
                  <a:lnTo>
                    <a:pt x="1813" y="20"/>
                  </a:lnTo>
                  <a:lnTo>
                    <a:pt x="1616" y="40"/>
                  </a:lnTo>
                  <a:lnTo>
                    <a:pt x="1419" y="99"/>
                  </a:lnTo>
                  <a:lnTo>
                    <a:pt x="1242" y="158"/>
                  </a:lnTo>
                  <a:lnTo>
                    <a:pt x="1064" y="257"/>
                  </a:lnTo>
                  <a:lnTo>
                    <a:pt x="907" y="355"/>
                  </a:lnTo>
                  <a:lnTo>
                    <a:pt x="749" y="473"/>
                  </a:lnTo>
                  <a:lnTo>
                    <a:pt x="591" y="592"/>
                  </a:lnTo>
                  <a:lnTo>
                    <a:pt x="473" y="730"/>
                  </a:lnTo>
                  <a:lnTo>
                    <a:pt x="355" y="887"/>
                  </a:lnTo>
                  <a:lnTo>
                    <a:pt x="257" y="1065"/>
                  </a:lnTo>
                  <a:lnTo>
                    <a:pt x="158" y="1242"/>
                  </a:lnTo>
                  <a:lnTo>
                    <a:pt x="99" y="1419"/>
                  </a:lnTo>
                  <a:lnTo>
                    <a:pt x="59" y="1616"/>
                  </a:lnTo>
                  <a:lnTo>
                    <a:pt x="20" y="1813"/>
                  </a:lnTo>
                  <a:lnTo>
                    <a:pt x="0" y="2010"/>
                  </a:lnTo>
                  <a:lnTo>
                    <a:pt x="20" y="2227"/>
                  </a:lnTo>
                  <a:lnTo>
                    <a:pt x="59" y="2424"/>
                  </a:lnTo>
                  <a:lnTo>
                    <a:pt x="99" y="2621"/>
                  </a:lnTo>
                  <a:lnTo>
                    <a:pt x="158" y="2799"/>
                  </a:lnTo>
                  <a:lnTo>
                    <a:pt x="257" y="2976"/>
                  </a:lnTo>
                  <a:lnTo>
                    <a:pt x="355" y="3153"/>
                  </a:lnTo>
                  <a:lnTo>
                    <a:pt x="473" y="3311"/>
                  </a:lnTo>
                  <a:lnTo>
                    <a:pt x="591" y="3449"/>
                  </a:lnTo>
                  <a:lnTo>
                    <a:pt x="749" y="3567"/>
                  </a:lnTo>
                  <a:lnTo>
                    <a:pt x="907" y="3685"/>
                  </a:lnTo>
                  <a:lnTo>
                    <a:pt x="1064" y="3784"/>
                  </a:lnTo>
                  <a:lnTo>
                    <a:pt x="1242" y="3882"/>
                  </a:lnTo>
                  <a:lnTo>
                    <a:pt x="1419" y="3942"/>
                  </a:lnTo>
                  <a:lnTo>
                    <a:pt x="1616" y="4001"/>
                  </a:lnTo>
                  <a:lnTo>
                    <a:pt x="1813" y="4020"/>
                  </a:lnTo>
                  <a:lnTo>
                    <a:pt x="2030" y="4040"/>
                  </a:lnTo>
                  <a:lnTo>
                    <a:pt x="2227" y="4020"/>
                  </a:lnTo>
                  <a:lnTo>
                    <a:pt x="2424" y="4001"/>
                  </a:lnTo>
                  <a:lnTo>
                    <a:pt x="2621" y="3942"/>
                  </a:lnTo>
                  <a:lnTo>
                    <a:pt x="2818" y="3882"/>
                  </a:lnTo>
                  <a:lnTo>
                    <a:pt x="2996" y="3784"/>
                  </a:lnTo>
                  <a:lnTo>
                    <a:pt x="3153" y="3685"/>
                  </a:lnTo>
                  <a:lnTo>
                    <a:pt x="3311" y="3567"/>
                  </a:lnTo>
                  <a:lnTo>
                    <a:pt x="3449" y="3449"/>
                  </a:lnTo>
                  <a:lnTo>
                    <a:pt x="3587" y="3311"/>
                  </a:lnTo>
                  <a:lnTo>
                    <a:pt x="3705" y="3153"/>
                  </a:lnTo>
                  <a:lnTo>
                    <a:pt x="3804" y="2976"/>
                  </a:lnTo>
                  <a:lnTo>
                    <a:pt x="3882" y="2799"/>
                  </a:lnTo>
                  <a:lnTo>
                    <a:pt x="3961" y="2621"/>
                  </a:lnTo>
                  <a:lnTo>
                    <a:pt x="4001" y="2424"/>
                  </a:lnTo>
                  <a:lnTo>
                    <a:pt x="4040" y="2227"/>
                  </a:lnTo>
                  <a:lnTo>
                    <a:pt x="4040" y="2010"/>
                  </a:lnTo>
                  <a:lnTo>
                    <a:pt x="4040" y="1813"/>
                  </a:lnTo>
                  <a:lnTo>
                    <a:pt x="4001" y="1616"/>
                  </a:lnTo>
                  <a:lnTo>
                    <a:pt x="3961" y="1419"/>
                  </a:lnTo>
                  <a:lnTo>
                    <a:pt x="3882" y="1242"/>
                  </a:lnTo>
                  <a:lnTo>
                    <a:pt x="3804" y="1065"/>
                  </a:lnTo>
                  <a:lnTo>
                    <a:pt x="3705" y="887"/>
                  </a:lnTo>
                  <a:lnTo>
                    <a:pt x="3587" y="730"/>
                  </a:lnTo>
                  <a:lnTo>
                    <a:pt x="3449" y="592"/>
                  </a:lnTo>
                  <a:lnTo>
                    <a:pt x="3311" y="473"/>
                  </a:lnTo>
                  <a:lnTo>
                    <a:pt x="3153" y="355"/>
                  </a:lnTo>
                  <a:lnTo>
                    <a:pt x="2996" y="257"/>
                  </a:lnTo>
                  <a:lnTo>
                    <a:pt x="2818" y="158"/>
                  </a:lnTo>
                  <a:lnTo>
                    <a:pt x="2621" y="99"/>
                  </a:lnTo>
                  <a:lnTo>
                    <a:pt x="2424" y="40"/>
                  </a:lnTo>
                  <a:lnTo>
                    <a:pt x="2227" y="20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1"/>
            <p:cNvSpPr/>
            <p:nvPr/>
          </p:nvSpPr>
          <p:spPr>
            <a:xfrm>
              <a:off x="1376264" y="871379"/>
              <a:ext cx="144706" cy="144706"/>
            </a:xfrm>
            <a:custGeom>
              <a:avLst/>
              <a:gdLst/>
              <a:ahLst/>
              <a:cxnLst/>
              <a:rect l="l" t="t" r="r" b="b"/>
              <a:pathLst>
                <a:path w="4021" h="4021" extrusionOk="0">
                  <a:moveTo>
                    <a:pt x="2188" y="257"/>
                  </a:moveTo>
                  <a:lnTo>
                    <a:pt x="2365" y="296"/>
                  </a:lnTo>
                  <a:lnTo>
                    <a:pt x="2543" y="336"/>
                  </a:lnTo>
                  <a:lnTo>
                    <a:pt x="2700" y="395"/>
                  </a:lnTo>
                  <a:lnTo>
                    <a:pt x="2858" y="474"/>
                  </a:lnTo>
                  <a:lnTo>
                    <a:pt x="2996" y="552"/>
                  </a:lnTo>
                  <a:lnTo>
                    <a:pt x="3134" y="651"/>
                  </a:lnTo>
                  <a:lnTo>
                    <a:pt x="3252" y="769"/>
                  </a:lnTo>
                  <a:lnTo>
                    <a:pt x="3370" y="887"/>
                  </a:lnTo>
                  <a:lnTo>
                    <a:pt x="3469" y="1025"/>
                  </a:lnTo>
                  <a:lnTo>
                    <a:pt x="3548" y="1183"/>
                  </a:lnTo>
                  <a:lnTo>
                    <a:pt x="3626" y="1321"/>
                  </a:lnTo>
                  <a:lnTo>
                    <a:pt x="3686" y="1479"/>
                  </a:lnTo>
                  <a:lnTo>
                    <a:pt x="3725" y="1656"/>
                  </a:lnTo>
                  <a:lnTo>
                    <a:pt x="3764" y="1833"/>
                  </a:lnTo>
                  <a:lnTo>
                    <a:pt x="3764" y="2011"/>
                  </a:lnTo>
                  <a:lnTo>
                    <a:pt x="3764" y="2188"/>
                  </a:lnTo>
                  <a:lnTo>
                    <a:pt x="3725" y="2365"/>
                  </a:lnTo>
                  <a:lnTo>
                    <a:pt x="3686" y="2523"/>
                  </a:lnTo>
                  <a:lnTo>
                    <a:pt x="3626" y="2700"/>
                  </a:lnTo>
                  <a:lnTo>
                    <a:pt x="3548" y="2838"/>
                  </a:lnTo>
                  <a:lnTo>
                    <a:pt x="3469" y="2996"/>
                  </a:lnTo>
                  <a:lnTo>
                    <a:pt x="3370" y="3134"/>
                  </a:lnTo>
                  <a:lnTo>
                    <a:pt x="3252" y="3252"/>
                  </a:lnTo>
                  <a:lnTo>
                    <a:pt x="3134" y="3370"/>
                  </a:lnTo>
                  <a:lnTo>
                    <a:pt x="2996" y="3469"/>
                  </a:lnTo>
                  <a:lnTo>
                    <a:pt x="2858" y="3548"/>
                  </a:lnTo>
                  <a:lnTo>
                    <a:pt x="2700" y="3627"/>
                  </a:lnTo>
                  <a:lnTo>
                    <a:pt x="2543" y="3686"/>
                  </a:lnTo>
                  <a:lnTo>
                    <a:pt x="2365" y="3725"/>
                  </a:lnTo>
                  <a:lnTo>
                    <a:pt x="2188" y="3764"/>
                  </a:lnTo>
                  <a:lnTo>
                    <a:pt x="1833" y="3764"/>
                  </a:lnTo>
                  <a:lnTo>
                    <a:pt x="1656" y="3725"/>
                  </a:lnTo>
                  <a:lnTo>
                    <a:pt x="1498" y="3686"/>
                  </a:lnTo>
                  <a:lnTo>
                    <a:pt x="1321" y="3627"/>
                  </a:lnTo>
                  <a:lnTo>
                    <a:pt x="1183" y="3548"/>
                  </a:lnTo>
                  <a:lnTo>
                    <a:pt x="1025" y="3469"/>
                  </a:lnTo>
                  <a:lnTo>
                    <a:pt x="887" y="3370"/>
                  </a:lnTo>
                  <a:lnTo>
                    <a:pt x="769" y="3252"/>
                  </a:lnTo>
                  <a:lnTo>
                    <a:pt x="651" y="3134"/>
                  </a:lnTo>
                  <a:lnTo>
                    <a:pt x="552" y="2996"/>
                  </a:lnTo>
                  <a:lnTo>
                    <a:pt x="474" y="2838"/>
                  </a:lnTo>
                  <a:lnTo>
                    <a:pt x="395" y="2700"/>
                  </a:lnTo>
                  <a:lnTo>
                    <a:pt x="336" y="2523"/>
                  </a:lnTo>
                  <a:lnTo>
                    <a:pt x="296" y="2365"/>
                  </a:lnTo>
                  <a:lnTo>
                    <a:pt x="257" y="2188"/>
                  </a:lnTo>
                  <a:lnTo>
                    <a:pt x="257" y="2011"/>
                  </a:lnTo>
                  <a:lnTo>
                    <a:pt x="257" y="1833"/>
                  </a:lnTo>
                  <a:lnTo>
                    <a:pt x="296" y="1656"/>
                  </a:lnTo>
                  <a:lnTo>
                    <a:pt x="336" y="1479"/>
                  </a:lnTo>
                  <a:lnTo>
                    <a:pt x="395" y="1321"/>
                  </a:lnTo>
                  <a:lnTo>
                    <a:pt x="474" y="1183"/>
                  </a:lnTo>
                  <a:lnTo>
                    <a:pt x="552" y="1025"/>
                  </a:lnTo>
                  <a:lnTo>
                    <a:pt x="651" y="887"/>
                  </a:lnTo>
                  <a:lnTo>
                    <a:pt x="769" y="769"/>
                  </a:lnTo>
                  <a:lnTo>
                    <a:pt x="887" y="651"/>
                  </a:lnTo>
                  <a:lnTo>
                    <a:pt x="1025" y="552"/>
                  </a:lnTo>
                  <a:lnTo>
                    <a:pt x="1183" y="474"/>
                  </a:lnTo>
                  <a:lnTo>
                    <a:pt x="1321" y="395"/>
                  </a:lnTo>
                  <a:lnTo>
                    <a:pt x="1498" y="336"/>
                  </a:lnTo>
                  <a:lnTo>
                    <a:pt x="1656" y="296"/>
                  </a:lnTo>
                  <a:lnTo>
                    <a:pt x="1833" y="257"/>
                  </a:lnTo>
                  <a:close/>
                  <a:moveTo>
                    <a:pt x="1814" y="1"/>
                  </a:moveTo>
                  <a:lnTo>
                    <a:pt x="1597" y="40"/>
                  </a:lnTo>
                  <a:lnTo>
                    <a:pt x="1419" y="80"/>
                  </a:lnTo>
                  <a:lnTo>
                    <a:pt x="1222" y="158"/>
                  </a:lnTo>
                  <a:lnTo>
                    <a:pt x="1045" y="237"/>
                  </a:lnTo>
                  <a:lnTo>
                    <a:pt x="887" y="336"/>
                  </a:lnTo>
                  <a:lnTo>
                    <a:pt x="730" y="454"/>
                  </a:lnTo>
                  <a:lnTo>
                    <a:pt x="592" y="592"/>
                  </a:lnTo>
                  <a:lnTo>
                    <a:pt x="454" y="730"/>
                  </a:lnTo>
                  <a:lnTo>
                    <a:pt x="336" y="887"/>
                  </a:lnTo>
                  <a:lnTo>
                    <a:pt x="237" y="1045"/>
                  </a:lnTo>
                  <a:lnTo>
                    <a:pt x="158" y="1222"/>
                  </a:lnTo>
                  <a:lnTo>
                    <a:pt x="79" y="1420"/>
                  </a:lnTo>
                  <a:lnTo>
                    <a:pt x="40" y="1597"/>
                  </a:lnTo>
                  <a:lnTo>
                    <a:pt x="1" y="1814"/>
                  </a:lnTo>
                  <a:lnTo>
                    <a:pt x="1" y="2011"/>
                  </a:lnTo>
                  <a:lnTo>
                    <a:pt x="1" y="2208"/>
                  </a:lnTo>
                  <a:lnTo>
                    <a:pt x="40" y="2424"/>
                  </a:lnTo>
                  <a:lnTo>
                    <a:pt x="79" y="2602"/>
                  </a:lnTo>
                  <a:lnTo>
                    <a:pt x="158" y="2799"/>
                  </a:lnTo>
                  <a:lnTo>
                    <a:pt x="237" y="2976"/>
                  </a:lnTo>
                  <a:lnTo>
                    <a:pt x="336" y="3134"/>
                  </a:lnTo>
                  <a:lnTo>
                    <a:pt x="454" y="3292"/>
                  </a:lnTo>
                  <a:lnTo>
                    <a:pt x="592" y="3429"/>
                  </a:lnTo>
                  <a:lnTo>
                    <a:pt x="730" y="3567"/>
                  </a:lnTo>
                  <a:lnTo>
                    <a:pt x="887" y="3686"/>
                  </a:lnTo>
                  <a:lnTo>
                    <a:pt x="1045" y="3784"/>
                  </a:lnTo>
                  <a:lnTo>
                    <a:pt x="1222" y="3863"/>
                  </a:lnTo>
                  <a:lnTo>
                    <a:pt x="1419" y="3942"/>
                  </a:lnTo>
                  <a:lnTo>
                    <a:pt x="1597" y="3981"/>
                  </a:lnTo>
                  <a:lnTo>
                    <a:pt x="1814" y="4021"/>
                  </a:lnTo>
                  <a:lnTo>
                    <a:pt x="2227" y="4021"/>
                  </a:lnTo>
                  <a:lnTo>
                    <a:pt x="2424" y="3981"/>
                  </a:lnTo>
                  <a:lnTo>
                    <a:pt x="2602" y="3942"/>
                  </a:lnTo>
                  <a:lnTo>
                    <a:pt x="2799" y="3863"/>
                  </a:lnTo>
                  <a:lnTo>
                    <a:pt x="2976" y="3784"/>
                  </a:lnTo>
                  <a:lnTo>
                    <a:pt x="3134" y="3686"/>
                  </a:lnTo>
                  <a:lnTo>
                    <a:pt x="3291" y="3567"/>
                  </a:lnTo>
                  <a:lnTo>
                    <a:pt x="3429" y="3429"/>
                  </a:lnTo>
                  <a:lnTo>
                    <a:pt x="3567" y="3292"/>
                  </a:lnTo>
                  <a:lnTo>
                    <a:pt x="3686" y="3134"/>
                  </a:lnTo>
                  <a:lnTo>
                    <a:pt x="3784" y="2976"/>
                  </a:lnTo>
                  <a:lnTo>
                    <a:pt x="3863" y="2799"/>
                  </a:lnTo>
                  <a:lnTo>
                    <a:pt x="3942" y="2602"/>
                  </a:lnTo>
                  <a:lnTo>
                    <a:pt x="3981" y="2424"/>
                  </a:lnTo>
                  <a:lnTo>
                    <a:pt x="4021" y="2208"/>
                  </a:lnTo>
                  <a:lnTo>
                    <a:pt x="4021" y="2011"/>
                  </a:lnTo>
                  <a:lnTo>
                    <a:pt x="4021" y="1814"/>
                  </a:lnTo>
                  <a:lnTo>
                    <a:pt x="3981" y="1597"/>
                  </a:lnTo>
                  <a:lnTo>
                    <a:pt x="3942" y="1420"/>
                  </a:lnTo>
                  <a:lnTo>
                    <a:pt x="3863" y="1222"/>
                  </a:lnTo>
                  <a:lnTo>
                    <a:pt x="3784" y="1045"/>
                  </a:lnTo>
                  <a:lnTo>
                    <a:pt x="3686" y="887"/>
                  </a:lnTo>
                  <a:lnTo>
                    <a:pt x="3567" y="730"/>
                  </a:lnTo>
                  <a:lnTo>
                    <a:pt x="3429" y="592"/>
                  </a:lnTo>
                  <a:lnTo>
                    <a:pt x="3291" y="454"/>
                  </a:lnTo>
                  <a:lnTo>
                    <a:pt x="3134" y="336"/>
                  </a:lnTo>
                  <a:lnTo>
                    <a:pt x="2976" y="237"/>
                  </a:lnTo>
                  <a:lnTo>
                    <a:pt x="2799" y="158"/>
                  </a:lnTo>
                  <a:lnTo>
                    <a:pt x="2602" y="80"/>
                  </a:lnTo>
                  <a:lnTo>
                    <a:pt x="2424" y="40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>
              <a:off x="1320231" y="882715"/>
              <a:ext cx="71687" cy="156762"/>
            </a:xfrm>
            <a:custGeom>
              <a:avLst/>
              <a:gdLst/>
              <a:ahLst/>
              <a:cxnLst/>
              <a:rect l="l" t="t" r="r" b="b"/>
              <a:pathLst>
                <a:path w="1992" h="4356" extrusionOk="0">
                  <a:moveTo>
                    <a:pt x="533" y="1"/>
                  </a:moveTo>
                  <a:lnTo>
                    <a:pt x="454" y="21"/>
                  </a:lnTo>
                  <a:lnTo>
                    <a:pt x="415" y="60"/>
                  </a:lnTo>
                  <a:lnTo>
                    <a:pt x="375" y="119"/>
                  </a:lnTo>
                  <a:lnTo>
                    <a:pt x="356" y="178"/>
                  </a:lnTo>
                  <a:lnTo>
                    <a:pt x="454" y="1774"/>
                  </a:lnTo>
                  <a:lnTo>
                    <a:pt x="474" y="1893"/>
                  </a:lnTo>
                  <a:lnTo>
                    <a:pt x="513" y="1991"/>
                  </a:lnTo>
                  <a:lnTo>
                    <a:pt x="572" y="2070"/>
                  </a:lnTo>
                  <a:lnTo>
                    <a:pt x="651" y="2149"/>
                  </a:lnTo>
                  <a:lnTo>
                    <a:pt x="730" y="2208"/>
                  </a:lnTo>
                  <a:lnTo>
                    <a:pt x="829" y="2247"/>
                  </a:lnTo>
                  <a:lnTo>
                    <a:pt x="927" y="2267"/>
                  </a:lnTo>
                  <a:lnTo>
                    <a:pt x="1045" y="2267"/>
                  </a:lnTo>
                  <a:lnTo>
                    <a:pt x="1203" y="2247"/>
                  </a:lnTo>
                  <a:lnTo>
                    <a:pt x="1282" y="2247"/>
                  </a:lnTo>
                  <a:lnTo>
                    <a:pt x="1361" y="2267"/>
                  </a:lnTo>
                  <a:lnTo>
                    <a:pt x="1420" y="2287"/>
                  </a:lnTo>
                  <a:lnTo>
                    <a:pt x="1479" y="2326"/>
                  </a:lnTo>
                  <a:lnTo>
                    <a:pt x="1538" y="2385"/>
                  </a:lnTo>
                  <a:lnTo>
                    <a:pt x="1558" y="2444"/>
                  </a:lnTo>
                  <a:lnTo>
                    <a:pt x="1597" y="2504"/>
                  </a:lnTo>
                  <a:lnTo>
                    <a:pt x="1597" y="2582"/>
                  </a:lnTo>
                  <a:lnTo>
                    <a:pt x="1636" y="3134"/>
                  </a:lnTo>
                  <a:lnTo>
                    <a:pt x="1636" y="3272"/>
                  </a:lnTo>
                  <a:lnTo>
                    <a:pt x="1597" y="3390"/>
                  </a:lnTo>
                  <a:lnTo>
                    <a:pt x="1558" y="3528"/>
                  </a:lnTo>
                  <a:lnTo>
                    <a:pt x="1479" y="3627"/>
                  </a:lnTo>
                  <a:lnTo>
                    <a:pt x="1380" y="3725"/>
                  </a:lnTo>
                  <a:lnTo>
                    <a:pt x="1282" y="3804"/>
                  </a:lnTo>
                  <a:lnTo>
                    <a:pt x="1164" y="3863"/>
                  </a:lnTo>
                  <a:lnTo>
                    <a:pt x="1026" y="3883"/>
                  </a:lnTo>
                  <a:lnTo>
                    <a:pt x="159" y="4021"/>
                  </a:lnTo>
                  <a:lnTo>
                    <a:pt x="80" y="4041"/>
                  </a:lnTo>
                  <a:lnTo>
                    <a:pt x="40" y="4080"/>
                  </a:lnTo>
                  <a:lnTo>
                    <a:pt x="1" y="4139"/>
                  </a:lnTo>
                  <a:lnTo>
                    <a:pt x="1" y="4218"/>
                  </a:lnTo>
                  <a:lnTo>
                    <a:pt x="21" y="4277"/>
                  </a:lnTo>
                  <a:lnTo>
                    <a:pt x="60" y="4317"/>
                  </a:lnTo>
                  <a:lnTo>
                    <a:pt x="119" y="4356"/>
                  </a:lnTo>
                  <a:lnTo>
                    <a:pt x="198" y="4356"/>
                  </a:lnTo>
                  <a:lnTo>
                    <a:pt x="1065" y="4238"/>
                  </a:lnTo>
                  <a:lnTo>
                    <a:pt x="1262" y="4179"/>
                  </a:lnTo>
                  <a:lnTo>
                    <a:pt x="1459" y="4100"/>
                  </a:lnTo>
                  <a:lnTo>
                    <a:pt x="1617" y="3982"/>
                  </a:lnTo>
                  <a:lnTo>
                    <a:pt x="1755" y="3844"/>
                  </a:lnTo>
                  <a:lnTo>
                    <a:pt x="1853" y="3686"/>
                  </a:lnTo>
                  <a:lnTo>
                    <a:pt x="1932" y="3509"/>
                  </a:lnTo>
                  <a:lnTo>
                    <a:pt x="1971" y="3312"/>
                  </a:lnTo>
                  <a:lnTo>
                    <a:pt x="1991" y="3114"/>
                  </a:lnTo>
                  <a:lnTo>
                    <a:pt x="1952" y="2563"/>
                  </a:lnTo>
                  <a:lnTo>
                    <a:pt x="1932" y="2425"/>
                  </a:lnTo>
                  <a:lnTo>
                    <a:pt x="1873" y="2287"/>
                  </a:lnTo>
                  <a:lnTo>
                    <a:pt x="1794" y="2169"/>
                  </a:lnTo>
                  <a:lnTo>
                    <a:pt x="1696" y="2070"/>
                  </a:lnTo>
                  <a:lnTo>
                    <a:pt x="1577" y="1991"/>
                  </a:lnTo>
                  <a:lnTo>
                    <a:pt x="1459" y="1932"/>
                  </a:lnTo>
                  <a:lnTo>
                    <a:pt x="1321" y="1912"/>
                  </a:lnTo>
                  <a:lnTo>
                    <a:pt x="1164" y="1912"/>
                  </a:lnTo>
                  <a:lnTo>
                    <a:pt x="1006" y="1932"/>
                  </a:lnTo>
                  <a:lnTo>
                    <a:pt x="927" y="1912"/>
                  </a:lnTo>
                  <a:lnTo>
                    <a:pt x="868" y="1893"/>
                  </a:lnTo>
                  <a:lnTo>
                    <a:pt x="829" y="1834"/>
                  </a:lnTo>
                  <a:lnTo>
                    <a:pt x="809" y="1755"/>
                  </a:lnTo>
                  <a:lnTo>
                    <a:pt x="710" y="159"/>
                  </a:lnTo>
                  <a:lnTo>
                    <a:pt x="691" y="100"/>
                  </a:lnTo>
                  <a:lnTo>
                    <a:pt x="651" y="40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7C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1"/>
            <p:cNvSpPr/>
            <p:nvPr/>
          </p:nvSpPr>
          <p:spPr>
            <a:xfrm>
              <a:off x="1304648" y="925289"/>
              <a:ext cx="77337" cy="23428"/>
            </a:xfrm>
            <a:custGeom>
              <a:avLst/>
              <a:gdLst/>
              <a:ahLst/>
              <a:cxnLst/>
              <a:rect l="l" t="t" r="r" b="b"/>
              <a:pathLst>
                <a:path w="2149" h="651" extrusionOk="0">
                  <a:moveTo>
                    <a:pt x="1163" y="0"/>
                  </a:moveTo>
                  <a:lnTo>
                    <a:pt x="986" y="20"/>
                  </a:lnTo>
                  <a:lnTo>
                    <a:pt x="828" y="59"/>
                  </a:lnTo>
                  <a:lnTo>
                    <a:pt x="670" y="99"/>
                  </a:lnTo>
                  <a:lnTo>
                    <a:pt x="395" y="217"/>
                  </a:lnTo>
                  <a:lnTo>
                    <a:pt x="197" y="316"/>
                  </a:lnTo>
                  <a:lnTo>
                    <a:pt x="0" y="454"/>
                  </a:lnTo>
                  <a:lnTo>
                    <a:pt x="178" y="651"/>
                  </a:lnTo>
                  <a:lnTo>
                    <a:pt x="335" y="532"/>
                  </a:lnTo>
                  <a:lnTo>
                    <a:pt x="532" y="434"/>
                  </a:lnTo>
                  <a:lnTo>
                    <a:pt x="749" y="335"/>
                  </a:lnTo>
                  <a:lnTo>
                    <a:pt x="887" y="296"/>
                  </a:lnTo>
                  <a:lnTo>
                    <a:pt x="1025" y="276"/>
                  </a:lnTo>
                  <a:lnTo>
                    <a:pt x="1183" y="256"/>
                  </a:lnTo>
                  <a:lnTo>
                    <a:pt x="1340" y="256"/>
                  </a:lnTo>
                  <a:lnTo>
                    <a:pt x="1498" y="276"/>
                  </a:lnTo>
                  <a:lnTo>
                    <a:pt x="1656" y="316"/>
                  </a:lnTo>
                  <a:lnTo>
                    <a:pt x="1833" y="394"/>
                  </a:lnTo>
                  <a:lnTo>
                    <a:pt x="2010" y="473"/>
                  </a:lnTo>
                  <a:lnTo>
                    <a:pt x="2148" y="256"/>
                  </a:lnTo>
                  <a:lnTo>
                    <a:pt x="1932" y="158"/>
                  </a:lnTo>
                  <a:lnTo>
                    <a:pt x="1734" y="79"/>
                  </a:lnTo>
                  <a:lnTo>
                    <a:pt x="1537" y="20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1"/>
            <p:cNvSpPr/>
            <p:nvPr/>
          </p:nvSpPr>
          <p:spPr>
            <a:xfrm>
              <a:off x="1072743" y="921726"/>
              <a:ext cx="111381" cy="26271"/>
            </a:xfrm>
            <a:custGeom>
              <a:avLst/>
              <a:gdLst/>
              <a:ahLst/>
              <a:cxnLst/>
              <a:rect l="l" t="t" r="r" b="b"/>
              <a:pathLst>
                <a:path w="3095" h="730" extrusionOk="0">
                  <a:moveTo>
                    <a:pt x="99" y="1"/>
                  </a:moveTo>
                  <a:lnTo>
                    <a:pt x="60" y="21"/>
                  </a:lnTo>
                  <a:lnTo>
                    <a:pt x="20" y="60"/>
                  </a:lnTo>
                  <a:lnTo>
                    <a:pt x="1" y="99"/>
                  </a:lnTo>
                  <a:lnTo>
                    <a:pt x="1" y="158"/>
                  </a:lnTo>
                  <a:lnTo>
                    <a:pt x="20" y="198"/>
                  </a:lnTo>
                  <a:lnTo>
                    <a:pt x="60" y="237"/>
                  </a:lnTo>
                  <a:lnTo>
                    <a:pt x="99" y="257"/>
                  </a:lnTo>
                  <a:lnTo>
                    <a:pt x="2937" y="710"/>
                  </a:lnTo>
                  <a:lnTo>
                    <a:pt x="2957" y="730"/>
                  </a:lnTo>
                  <a:lnTo>
                    <a:pt x="2996" y="710"/>
                  </a:lnTo>
                  <a:lnTo>
                    <a:pt x="3035" y="690"/>
                  </a:lnTo>
                  <a:lnTo>
                    <a:pt x="3075" y="651"/>
                  </a:lnTo>
                  <a:lnTo>
                    <a:pt x="3094" y="612"/>
                  </a:lnTo>
                  <a:lnTo>
                    <a:pt x="3094" y="553"/>
                  </a:lnTo>
                  <a:lnTo>
                    <a:pt x="3075" y="513"/>
                  </a:lnTo>
                  <a:lnTo>
                    <a:pt x="3035" y="474"/>
                  </a:lnTo>
                  <a:lnTo>
                    <a:pt x="2976" y="454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1"/>
            <p:cNvSpPr/>
            <p:nvPr/>
          </p:nvSpPr>
          <p:spPr>
            <a:xfrm>
              <a:off x="1307491" y="5076008"/>
              <a:ext cx="532615" cy="250365"/>
            </a:xfrm>
            <a:custGeom>
              <a:avLst/>
              <a:gdLst/>
              <a:ahLst/>
              <a:cxnLst/>
              <a:rect l="l" t="t" r="r" b="b"/>
              <a:pathLst>
                <a:path w="14800" h="6957" extrusionOk="0">
                  <a:moveTo>
                    <a:pt x="6680" y="1"/>
                  </a:moveTo>
                  <a:lnTo>
                    <a:pt x="0" y="60"/>
                  </a:lnTo>
                  <a:lnTo>
                    <a:pt x="0" y="6957"/>
                  </a:lnTo>
                  <a:lnTo>
                    <a:pt x="14799" y="6957"/>
                  </a:lnTo>
                  <a:lnTo>
                    <a:pt x="14799" y="6700"/>
                  </a:lnTo>
                  <a:lnTo>
                    <a:pt x="14760" y="6464"/>
                  </a:lnTo>
                  <a:lnTo>
                    <a:pt x="14701" y="6228"/>
                  </a:lnTo>
                  <a:lnTo>
                    <a:pt x="14641" y="6011"/>
                  </a:lnTo>
                  <a:lnTo>
                    <a:pt x="14563" y="5794"/>
                  </a:lnTo>
                  <a:lnTo>
                    <a:pt x="14444" y="5577"/>
                  </a:lnTo>
                  <a:lnTo>
                    <a:pt x="14326" y="5380"/>
                  </a:lnTo>
                  <a:lnTo>
                    <a:pt x="14188" y="5183"/>
                  </a:lnTo>
                  <a:lnTo>
                    <a:pt x="14050" y="5006"/>
                  </a:lnTo>
                  <a:lnTo>
                    <a:pt x="13873" y="4848"/>
                  </a:lnTo>
                  <a:lnTo>
                    <a:pt x="13696" y="4691"/>
                  </a:lnTo>
                  <a:lnTo>
                    <a:pt x="13518" y="4553"/>
                  </a:lnTo>
                  <a:lnTo>
                    <a:pt x="13302" y="4434"/>
                  </a:lnTo>
                  <a:lnTo>
                    <a:pt x="13085" y="4316"/>
                  </a:lnTo>
                  <a:lnTo>
                    <a:pt x="12868" y="4237"/>
                  </a:lnTo>
                  <a:lnTo>
                    <a:pt x="12632" y="4158"/>
                  </a:lnTo>
                  <a:lnTo>
                    <a:pt x="8887" y="3213"/>
                  </a:lnTo>
                  <a:lnTo>
                    <a:pt x="8671" y="3134"/>
                  </a:lnTo>
                  <a:lnTo>
                    <a:pt x="8474" y="3035"/>
                  </a:lnTo>
                  <a:lnTo>
                    <a:pt x="8277" y="2917"/>
                  </a:lnTo>
                  <a:lnTo>
                    <a:pt x="8119" y="2759"/>
                  </a:lnTo>
                  <a:lnTo>
                    <a:pt x="66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1"/>
            <p:cNvSpPr/>
            <p:nvPr/>
          </p:nvSpPr>
          <p:spPr>
            <a:xfrm>
              <a:off x="1528744" y="5128478"/>
              <a:ext cx="56069" cy="30553"/>
            </a:xfrm>
            <a:custGeom>
              <a:avLst/>
              <a:gdLst/>
              <a:ahLst/>
              <a:cxnLst/>
              <a:rect l="l" t="t" r="r" b="b"/>
              <a:pathLst>
                <a:path w="1558" h="849" extrusionOk="0">
                  <a:moveTo>
                    <a:pt x="1380" y="1"/>
                  </a:moveTo>
                  <a:lnTo>
                    <a:pt x="79" y="592"/>
                  </a:lnTo>
                  <a:lnTo>
                    <a:pt x="40" y="631"/>
                  </a:lnTo>
                  <a:lnTo>
                    <a:pt x="0" y="671"/>
                  </a:lnTo>
                  <a:lnTo>
                    <a:pt x="0" y="710"/>
                  </a:lnTo>
                  <a:lnTo>
                    <a:pt x="0" y="769"/>
                  </a:lnTo>
                  <a:lnTo>
                    <a:pt x="59" y="828"/>
                  </a:lnTo>
                  <a:lnTo>
                    <a:pt x="138" y="848"/>
                  </a:lnTo>
                  <a:lnTo>
                    <a:pt x="178" y="828"/>
                  </a:lnTo>
                  <a:lnTo>
                    <a:pt x="1478" y="237"/>
                  </a:lnTo>
                  <a:lnTo>
                    <a:pt x="1537" y="218"/>
                  </a:lnTo>
                  <a:lnTo>
                    <a:pt x="1557" y="178"/>
                  </a:lnTo>
                  <a:lnTo>
                    <a:pt x="1557" y="119"/>
                  </a:lnTo>
                  <a:lnTo>
                    <a:pt x="1557" y="80"/>
                  </a:lnTo>
                  <a:lnTo>
                    <a:pt x="1518" y="4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1"/>
            <p:cNvSpPr/>
            <p:nvPr/>
          </p:nvSpPr>
          <p:spPr>
            <a:xfrm>
              <a:off x="1545766" y="5168928"/>
              <a:ext cx="56069" cy="30517"/>
            </a:xfrm>
            <a:custGeom>
              <a:avLst/>
              <a:gdLst/>
              <a:ahLst/>
              <a:cxnLst/>
              <a:rect l="l" t="t" r="r" b="b"/>
              <a:pathLst>
                <a:path w="1558" h="848" extrusionOk="0">
                  <a:moveTo>
                    <a:pt x="1419" y="0"/>
                  </a:moveTo>
                  <a:lnTo>
                    <a:pt x="1380" y="20"/>
                  </a:lnTo>
                  <a:lnTo>
                    <a:pt x="79" y="611"/>
                  </a:lnTo>
                  <a:lnTo>
                    <a:pt x="40" y="631"/>
                  </a:lnTo>
                  <a:lnTo>
                    <a:pt x="0" y="690"/>
                  </a:lnTo>
                  <a:lnTo>
                    <a:pt x="0" y="729"/>
                  </a:lnTo>
                  <a:lnTo>
                    <a:pt x="0" y="788"/>
                  </a:lnTo>
                  <a:lnTo>
                    <a:pt x="59" y="828"/>
                  </a:lnTo>
                  <a:lnTo>
                    <a:pt x="119" y="847"/>
                  </a:lnTo>
                  <a:lnTo>
                    <a:pt x="178" y="847"/>
                  </a:lnTo>
                  <a:lnTo>
                    <a:pt x="1478" y="256"/>
                  </a:lnTo>
                  <a:lnTo>
                    <a:pt x="1518" y="217"/>
                  </a:lnTo>
                  <a:lnTo>
                    <a:pt x="1557" y="177"/>
                  </a:lnTo>
                  <a:lnTo>
                    <a:pt x="1557" y="138"/>
                  </a:lnTo>
                  <a:lnTo>
                    <a:pt x="1557" y="79"/>
                  </a:lnTo>
                  <a:lnTo>
                    <a:pt x="1518" y="39"/>
                  </a:lnTo>
                  <a:lnTo>
                    <a:pt x="1478" y="20"/>
                  </a:lnTo>
                  <a:lnTo>
                    <a:pt x="14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1"/>
            <p:cNvSpPr/>
            <p:nvPr/>
          </p:nvSpPr>
          <p:spPr>
            <a:xfrm>
              <a:off x="1307491" y="5314282"/>
              <a:ext cx="532615" cy="30517"/>
            </a:xfrm>
            <a:custGeom>
              <a:avLst/>
              <a:gdLst/>
              <a:ahLst/>
              <a:cxnLst/>
              <a:rect l="l" t="t" r="r" b="b"/>
              <a:pathLst>
                <a:path w="14800" h="848" extrusionOk="0">
                  <a:moveTo>
                    <a:pt x="0" y="1"/>
                  </a:moveTo>
                  <a:lnTo>
                    <a:pt x="0" y="848"/>
                  </a:lnTo>
                  <a:lnTo>
                    <a:pt x="14799" y="848"/>
                  </a:lnTo>
                  <a:lnTo>
                    <a:pt x="1479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1"/>
            <p:cNvSpPr/>
            <p:nvPr/>
          </p:nvSpPr>
          <p:spPr>
            <a:xfrm>
              <a:off x="417478" y="5076008"/>
              <a:ext cx="532615" cy="250365"/>
            </a:xfrm>
            <a:custGeom>
              <a:avLst/>
              <a:gdLst/>
              <a:ahLst/>
              <a:cxnLst/>
              <a:rect l="l" t="t" r="r" b="b"/>
              <a:pathLst>
                <a:path w="14800" h="6957" extrusionOk="0">
                  <a:moveTo>
                    <a:pt x="8119" y="1"/>
                  </a:moveTo>
                  <a:lnTo>
                    <a:pt x="6681" y="2759"/>
                  </a:lnTo>
                  <a:lnTo>
                    <a:pt x="6523" y="2917"/>
                  </a:lnTo>
                  <a:lnTo>
                    <a:pt x="6326" y="3035"/>
                  </a:lnTo>
                  <a:lnTo>
                    <a:pt x="6129" y="3134"/>
                  </a:lnTo>
                  <a:lnTo>
                    <a:pt x="5912" y="3213"/>
                  </a:lnTo>
                  <a:lnTo>
                    <a:pt x="2168" y="4158"/>
                  </a:lnTo>
                  <a:lnTo>
                    <a:pt x="1932" y="4237"/>
                  </a:lnTo>
                  <a:lnTo>
                    <a:pt x="1715" y="4316"/>
                  </a:lnTo>
                  <a:lnTo>
                    <a:pt x="1498" y="4434"/>
                  </a:lnTo>
                  <a:lnTo>
                    <a:pt x="1282" y="4553"/>
                  </a:lnTo>
                  <a:lnTo>
                    <a:pt x="1104" y="4691"/>
                  </a:lnTo>
                  <a:lnTo>
                    <a:pt x="927" y="4848"/>
                  </a:lnTo>
                  <a:lnTo>
                    <a:pt x="749" y="5006"/>
                  </a:lnTo>
                  <a:lnTo>
                    <a:pt x="612" y="5183"/>
                  </a:lnTo>
                  <a:lnTo>
                    <a:pt x="474" y="5380"/>
                  </a:lnTo>
                  <a:lnTo>
                    <a:pt x="355" y="5577"/>
                  </a:lnTo>
                  <a:lnTo>
                    <a:pt x="237" y="5794"/>
                  </a:lnTo>
                  <a:lnTo>
                    <a:pt x="158" y="6011"/>
                  </a:lnTo>
                  <a:lnTo>
                    <a:pt x="99" y="6228"/>
                  </a:lnTo>
                  <a:lnTo>
                    <a:pt x="40" y="6464"/>
                  </a:lnTo>
                  <a:lnTo>
                    <a:pt x="1" y="6700"/>
                  </a:lnTo>
                  <a:lnTo>
                    <a:pt x="1" y="6957"/>
                  </a:lnTo>
                  <a:lnTo>
                    <a:pt x="14800" y="6957"/>
                  </a:lnTo>
                  <a:lnTo>
                    <a:pt x="14800" y="60"/>
                  </a:lnTo>
                  <a:lnTo>
                    <a:pt x="8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1"/>
            <p:cNvSpPr/>
            <p:nvPr/>
          </p:nvSpPr>
          <p:spPr>
            <a:xfrm>
              <a:off x="672775" y="5128478"/>
              <a:ext cx="56069" cy="30553"/>
            </a:xfrm>
            <a:custGeom>
              <a:avLst/>
              <a:gdLst/>
              <a:ahLst/>
              <a:cxnLst/>
              <a:rect l="l" t="t" r="r" b="b"/>
              <a:pathLst>
                <a:path w="1558" h="849" extrusionOk="0">
                  <a:moveTo>
                    <a:pt x="80" y="1"/>
                  </a:moveTo>
                  <a:lnTo>
                    <a:pt x="40" y="40"/>
                  </a:lnTo>
                  <a:lnTo>
                    <a:pt x="1" y="80"/>
                  </a:lnTo>
                  <a:lnTo>
                    <a:pt x="1" y="119"/>
                  </a:lnTo>
                  <a:lnTo>
                    <a:pt x="1" y="178"/>
                  </a:lnTo>
                  <a:lnTo>
                    <a:pt x="20" y="218"/>
                  </a:lnTo>
                  <a:lnTo>
                    <a:pt x="80" y="237"/>
                  </a:lnTo>
                  <a:lnTo>
                    <a:pt x="1380" y="828"/>
                  </a:lnTo>
                  <a:lnTo>
                    <a:pt x="1420" y="848"/>
                  </a:lnTo>
                  <a:lnTo>
                    <a:pt x="1498" y="828"/>
                  </a:lnTo>
                  <a:lnTo>
                    <a:pt x="1557" y="769"/>
                  </a:lnTo>
                  <a:lnTo>
                    <a:pt x="1557" y="710"/>
                  </a:lnTo>
                  <a:lnTo>
                    <a:pt x="1557" y="671"/>
                  </a:lnTo>
                  <a:lnTo>
                    <a:pt x="1518" y="631"/>
                  </a:lnTo>
                  <a:lnTo>
                    <a:pt x="1479" y="59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1"/>
            <p:cNvSpPr/>
            <p:nvPr/>
          </p:nvSpPr>
          <p:spPr>
            <a:xfrm>
              <a:off x="655753" y="5168928"/>
              <a:ext cx="56069" cy="30517"/>
            </a:xfrm>
            <a:custGeom>
              <a:avLst/>
              <a:gdLst/>
              <a:ahLst/>
              <a:cxnLst/>
              <a:rect l="l" t="t" r="r" b="b"/>
              <a:pathLst>
                <a:path w="1558" h="848" extrusionOk="0">
                  <a:moveTo>
                    <a:pt x="139" y="0"/>
                  </a:moveTo>
                  <a:lnTo>
                    <a:pt x="80" y="20"/>
                  </a:lnTo>
                  <a:lnTo>
                    <a:pt x="40" y="39"/>
                  </a:lnTo>
                  <a:lnTo>
                    <a:pt x="1" y="79"/>
                  </a:lnTo>
                  <a:lnTo>
                    <a:pt x="1" y="138"/>
                  </a:lnTo>
                  <a:lnTo>
                    <a:pt x="1" y="177"/>
                  </a:lnTo>
                  <a:lnTo>
                    <a:pt x="40" y="217"/>
                  </a:lnTo>
                  <a:lnTo>
                    <a:pt x="80" y="256"/>
                  </a:lnTo>
                  <a:lnTo>
                    <a:pt x="1380" y="847"/>
                  </a:lnTo>
                  <a:lnTo>
                    <a:pt x="1439" y="847"/>
                  </a:lnTo>
                  <a:lnTo>
                    <a:pt x="1498" y="828"/>
                  </a:lnTo>
                  <a:lnTo>
                    <a:pt x="1558" y="788"/>
                  </a:lnTo>
                  <a:lnTo>
                    <a:pt x="1558" y="729"/>
                  </a:lnTo>
                  <a:lnTo>
                    <a:pt x="1558" y="690"/>
                  </a:lnTo>
                  <a:lnTo>
                    <a:pt x="1538" y="631"/>
                  </a:lnTo>
                  <a:lnTo>
                    <a:pt x="1479" y="611"/>
                  </a:lnTo>
                  <a:lnTo>
                    <a:pt x="178" y="2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1"/>
            <p:cNvSpPr/>
            <p:nvPr/>
          </p:nvSpPr>
          <p:spPr>
            <a:xfrm>
              <a:off x="417478" y="5314282"/>
              <a:ext cx="532615" cy="30517"/>
            </a:xfrm>
            <a:custGeom>
              <a:avLst/>
              <a:gdLst/>
              <a:ahLst/>
              <a:cxnLst/>
              <a:rect l="l" t="t" r="r" b="b"/>
              <a:pathLst>
                <a:path w="14800" h="848" extrusionOk="0">
                  <a:moveTo>
                    <a:pt x="1" y="1"/>
                  </a:moveTo>
                  <a:lnTo>
                    <a:pt x="1" y="848"/>
                  </a:lnTo>
                  <a:lnTo>
                    <a:pt x="14800" y="848"/>
                  </a:lnTo>
                  <a:lnTo>
                    <a:pt x="1480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1"/>
            <p:cNvSpPr/>
            <p:nvPr/>
          </p:nvSpPr>
          <p:spPr>
            <a:xfrm>
              <a:off x="630238" y="2788266"/>
              <a:ext cx="1055261" cy="2321086"/>
            </a:xfrm>
            <a:custGeom>
              <a:avLst/>
              <a:gdLst/>
              <a:ahLst/>
              <a:cxnLst/>
              <a:rect l="l" t="t" r="r" b="b"/>
              <a:pathLst>
                <a:path w="29323" h="64497" extrusionOk="0">
                  <a:moveTo>
                    <a:pt x="5873" y="0"/>
                  </a:moveTo>
                  <a:lnTo>
                    <a:pt x="5735" y="20"/>
                  </a:lnTo>
                  <a:lnTo>
                    <a:pt x="5597" y="59"/>
                  </a:lnTo>
                  <a:lnTo>
                    <a:pt x="5459" y="118"/>
                  </a:lnTo>
                  <a:lnTo>
                    <a:pt x="5341" y="177"/>
                  </a:lnTo>
                  <a:lnTo>
                    <a:pt x="5222" y="276"/>
                  </a:lnTo>
                  <a:lnTo>
                    <a:pt x="5104" y="355"/>
                  </a:lnTo>
                  <a:lnTo>
                    <a:pt x="5006" y="473"/>
                  </a:lnTo>
                  <a:lnTo>
                    <a:pt x="4927" y="591"/>
                  </a:lnTo>
                  <a:lnTo>
                    <a:pt x="4848" y="710"/>
                  </a:lnTo>
                  <a:lnTo>
                    <a:pt x="4809" y="847"/>
                  </a:lnTo>
                  <a:lnTo>
                    <a:pt x="4769" y="1005"/>
                  </a:lnTo>
                  <a:lnTo>
                    <a:pt x="4730" y="1163"/>
                  </a:lnTo>
                  <a:lnTo>
                    <a:pt x="20" y="62231"/>
                  </a:lnTo>
                  <a:lnTo>
                    <a:pt x="0" y="62369"/>
                  </a:lnTo>
                  <a:lnTo>
                    <a:pt x="20" y="62487"/>
                  </a:lnTo>
                  <a:lnTo>
                    <a:pt x="40" y="62625"/>
                  </a:lnTo>
                  <a:lnTo>
                    <a:pt x="79" y="62743"/>
                  </a:lnTo>
                  <a:lnTo>
                    <a:pt x="138" y="62861"/>
                  </a:lnTo>
                  <a:lnTo>
                    <a:pt x="197" y="62960"/>
                  </a:lnTo>
                  <a:lnTo>
                    <a:pt x="257" y="63078"/>
                  </a:lnTo>
                  <a:lnTo>
                    <a:pt x="335" y="63176"/>
                  </a:lnTo>
                  <a:lnTo>
                    <a:pt x="434" y="63255"/>
                  </a:lnTo>
                  <a:lnTo>
                    <a:pt x="532" y="63334"/>
                  </a:lnTo>
                  <a:lnTo>
                    <a:pt x="631" y="63393"/>
                  </a:lnTo>
                  <a:lnTo>
                    <a:pt x="749" y="63452"/>
                  </a:lnTo>
                  <a:lnTo>
                    <a:pt x="867" y="63511"/>
                  </a:lnTo>
                  <a:lnTo>
                    <a:pt x="986" y="63531"/>
                  </a:lnTo>
                  <a:lnTo>
                    <a:pt x="1124" y="63551"/>
                  </a:lnTo>
                  <a:lnTo>
                    <a:pt x="1262" y="63571"/>
                  </a:lnTo>
                  <a:lnTo>
                    <a:pt x="9558" y="63571"/>
                  </a:lnTo>
                  <a:lnTo>
                    <a:pt x="9696" y="63551"/>
                  </a:lnTo>
                  <a:lnTo>
                    <a:pt x="9853" y="63531"/>
                  </a:lnTo>
                  <a:lnTo>
                    <a:pt x="9991" y="63511"/>
                  </a:lnTo>
                  <a:lnTo>
                    <a:pt x="10129" y="63452"/>
                  </a:lnTo>
                  <a:lnTo>
                    <a:pt x="10267" y="63393"/>
                  </a:lnTo>
                  <a:lnTo>
                    <a:pt x="10385" y="63334"/>
                  </a:lnTo>
                  <a:lnTo>
                    <a:pt x="10503" y="63255"/>
                  </a:lnTo>
                  <a:lnTo>
                    <a:pt x="10622" y="63157"/>
                  </a:lnTo>
                  <a:lnTo>
                    <a:pt x="10720" y="63058"/>
                  </a:lnTo>
                  <a:lnTo>
                    <a:pt x="10799" y="62960"/>
                  </a:lnTo>
                  <a:lnTo>
                    <a:pt x="10898" y="62841"/>
                  </a:lnTo>
                  <a:lnTo>
                    <a:pt x="10957" y="62704"/>
                  </a:lnTo>
                  <a:lnTo>
                    <a:pt x="11016" y="62585"/>
                  </a:lnTo>
                  <a:lnTo>
                    <a:pt x="11075" y="62447"/>
                  </a:lnTo>
                  <a:lnTo>
                    <a:pt x="11114" y="62290"/>
                  </a:lnTo>
                  <a:lnTo>
                    <a:pt x="11134" y="62152"/>
                  </a:lnTo>
                  <a:lnTo>
                    <a:pt x="16060" y="15824"/>
                  </a:lnTo>
                  <a:lnTo>
                    <a:pt x="16455" y="63255"/>
                  </a:lnTo>
                  <a:lnTo>
                    <a:pt x="16474" y="63393"/>
                  </a:lnTo>
                  <a:lnTo>
                    <a:pt x="16494" y="63511"/>
                  </a:lnTo>
                  <a:lnTo>
                    <a:pt x="16514" y="63630"/>
                  </a:lnTo>
                  <a:lnTo>
                    <a:pt x="16573" y="63748"/>
                  </a:lnTo>
                  <a:lnTo>
                    <a:pt x="16671" y="63965"/>
                  </a:lnTo>
                  <a:lnTo>
                    <a:pt x="16829" y="64142"/>
                  </a:lnTo>
                  <a:lnTo>
                    <a:pt x="17006" y="64300"/>
                  </a:lnTo>
                  <a:lnTo>
                    <a:pt x="17223" y="64398"/>
                  </a:lnTo>
                  <a:lnTo>
                    <a:pt x="17341" y="64438"/>
                  </a:lnTo>
                  <a:lnTo>
                    <a:pt x="17460" y="64477"/>
                  </a:lnTo>
                  <a:lnTo>
                    <a:pt x="17578" y="64497"/>
                  </a:lnTo>
                  <a:lnTo>
                    <a:pt x="26623" y="64497"/>
                  </a:lnTo>
                  <a:lnTo>
                    <a:pt x="26741" y="64477"/>
                  </a:lnTo>
                  <a:lnTo>
                    <a:pt x="26859" y="64438"/>
                  </a:lnTo>
                  <a:lnTo>
                    <a:pt x="26977" y="64398"/>
                  </a:lnTo>
                  <a:lnTo>
                    <a:pt x="27174" y="64300"/>
                  </a:lnTo>
                  <a:lnTo>
                    <a:pt x="27371" y="64142"/>
                  </a:lnTo>
                  <a:lnTo>
                    <a:pt x="27529" y="63965"/>
                  </a:lnTo>
                  <a:lnTo>
                    <a:pt x="27628" y="63768"/>
                  </a:lnTo>
                  <a:lnTo>
                    <a:pt x="27687" y="63649"/>
                  </a:lnTo>
                  <a:lnTo>
                    <a:pt x="27706" y="63531"/>
                  </a:lnTo>
                  <a:lnTo>
                    <a:pt x="27726" y="63413"/>
                  </a:lnTo>
                  <a:lnTo>
                    <a:pt x="27746" y="63295"/>
                  </a:lnTo>
                  <a:lnTo>
                    <a:pt x="29322" y="2857"/>
                  </a:lnTo>
                  <a:lnTo>
                    <a:pt x="29322" y="2719"/>
                  </a:lnTo>
                  <a:lnTo>
                    <a:pt x="29303" y="2562"/>
                  </a:lnTo>
                  <a:lnTo>
                    <a:pt x="29263" y="2424"/>
                  </a:lnTo>
                  <a:lnTo>
                    <a:pt x="29204" y="2286"/>
                  </a:lnTo>
                  <a:lnTo>
                    <a:pt x="29145" y="2168"/>
                  </a:lnTo>
                  <a:lnTo>
                    <a:pt x="29066" y="2049"/>
                  </a:lnTo>
                  <a:lnTo>
                    <a:pt x="28968" y="1951"/>
                  </a:lnTo>
                  <a:lnTo>
                    <a:pt x="28849" y="1852"/>
                  </a:lnTo>
                  <a:lnTo>
                    <a:pt x="28751" y="1774"/>
                  </a:lnTo>
                  <a:lnTo>
                    <a:pt x="28613" y="1714"/>
                  </a:lnTo>
                  <a:lnTo>
                    <a:pt x="28495" y="1655"/>
                  </a:lnTo>
                  <a:lnTo>
                    <a:pt x="28357" y="1616"/>
                  </a:lnTo>
                  <a:lnTo>
                    <a:pt x="28219" y="1596"/>
                  </a:lnTo>
                  <a:lnTo>
                    <a:pt x="27923" y="1596"/>
                  </a:lnTo>
                  <a:lnTo>
                    <a:pt x="27766" y="1636"/>
                  </a:lnTo>
                  <a:lnTo>
                    <a:pt x="6464" y="99"/>
                  </a:lnTo>
                  <a:lnTo>
                    <a:pt x="6306" y="40"/>
                  </a:lnTo>
                  <a:lnTo>
                    <a:pt x="6168" y="20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1"/>
            <p:cNvSpPr/>
            <p:nvPr/>
          </p:nvSpPr>
          <p:spPr>
            <a:xfrm>
              <a:off x="978419" y="1389783"/>
              <a:ext cx="507100" cy="1579347"/>
            </a:xfrm>
            <a:custGeom>
              <a:avLst/>
              <a:gdLst/>
              <a:ahLst/>
              <a:cxnLst/>
              <a:rect l="l" t="t" r="r" b="b"/>
              <a:pathLst>
                <a:path w="14091" h="43886" extrusionOk="0">
                  <a:moveTo>
                    <a:pt x="13243" y="1"/>
                  </a:moveTo>
                  <a:lnTo>
                    <a:pt x="9597" y="1498"/>
                  </a:lnTo>
                  <a:lnTo>
                    <a:pt x="7331" y="2444"/>
                  </a:lnTo>
                  <a:lnTo>
                    <a:pt x="395" y="808"/>
                  </a:lnTo>
                  <a:lnTo>
                    <a:pt x="119" y="32535"/>
                  </a:lnTo>
                  <a:lnTo>
                    <a:pt x="1" y="43885"/>
                  </a:lnTo>
                  <a:lnTo>
                    <a:pt x="14090" y="43885"/>
                  </a:lnTo>
                  <a:lnTo>
                    <a:pt x="13361" y="34820"/>
                  </a:lnTo>
                  <a:lnTo>
                    <a:pt x="13282" y="10563"/>
                  </a:lnTo>
                  <a:lnTo>
                    <a:pt x="132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1"/>
            <p:cNvSpPr/>
            <p:nvPr/>
          </p:nvSpPr>
          <p:spPr>
            <a:xfrm>
              <a:off x="978419" y="1389783"/>
              <a:ext cx="507100" cy="1579347"/>
            </a:xfrm>
            <a:custGeom>
              <a:avLst/>
              <a:gdLst/>
              <a:ahLst/>
              <a:cxnLst/>
              <a:rect l="l" t="t" r="r" b="b"/>
              <a:pathLst>
                <a:path w="14091" h="43886" fill="none" extrusionOk="0">
                  <a:moveTo>
                    <a:pt x="9597" y="1498"/>
                  </a:moveTo>
                  <a:lnTo>
                    <a:pt x="7331" y="2444"/>
                  </a:lnTo>
                  <a:lnTo>
                    <a:pt x="395" y="808"/>
                  </a:lnTo>
                  <a:lnTo>
                    <a:pt x="119" y="32535"/>
                  </a:lnTo>
                  <a:lnTo>
                    <a:pt x="1" y="43885"/>
                  </a:lnTo>
                  <a:lnTo>
                    <a:pt x="14090" y="43885"/>
                  </a:lnTo>
                  <a:lnTo>
                    <a:pt x="13361" y="34820"/>
                  </a:lnTo>
                  <a:lnTo>
                    <a:pt x="13282" y="10563"/>
                  </a:lnTo>
                  <a:lnTo>
                    <a:pt x="13243" y="1"/>
                  </a:lnTo>
                  <a:lnTo>
                    <a:pt x="9597" y="1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1"/>
            <p:cNvSpPr/>
            <p:nvPr/>
          </p:nvSpPr>
          <p:spPr>
            <a:xfrm>
              <a:off x="1128776" y="1474894"/>
              <a:ext cx="224850" cy="173784"/>
            </a:xfrm>
            <a:custGeom>
              <a:avLst/>
              <a:gdLst/>
              <a:ahLst/>
              <a:cxnLst/>
              <a:rect l="l" t="t" r="r" b="b"/>
              <a:pathLst>
                <a:path w="6248" h="4829" extrusionOk="0">
                  <a:moveTo>
                    <a:pt x="6247" y="0"/>
                  </a:moveTo>
                  <a:lnTo>
                    <a:pt x="0" y="414"/>
                  </a:lnTo>
                  <a:lnTo>
                    <a:pt x="1242" y="3587"/>
                  </a:lnTo>
                  <a:lnTo>
                    <a:pt x="1321" y="3744"/>
                  </a:lnTo>
                  <a:lnTo>
                    <a:pt x="1380" y="3882"/>
                  </a:lnTo>
                  <a:lnTo>
                    <a:pt x="1478" y="4020"/>
                  </a:lnTo>
                  <a:lnTo>
                    <a:pt x="1577" y="4138"/>
                  </a:lnTo>
                  <a:lnTo>
                    <a:pt x="1675" y="4257"/>
                  </a:lnTo>
                  <a:lnTo>
                    <a:pt x="1774" y="4355"/>
                  </a:lnTo>
                  <a:lnTo>
                    <a:pt x="2010" y="4533"/>
                  </a:lnTo>
                  <a:lnTo>
                    <a:pt x="2267" y="4670"/>
                  </a:lnTo>
                  <a:lnTo>
                    <a:pt x="2542" y="4769"/>
                  </a:lnTo>
                  <a:lnTo>
                    <a:pt x="2818" y="4808"/>
                  </a:lnTo>
                  <a:lnTo>
                    <a:pt x="3094" y="4828"/>
                  </a:lnTo>
                  <a:lnTo>
                    <a:pt x="3370" y="4808"/>
                  </a:lnTo>
                  <a:lnTo>
                    <a:pt x="3666" y="4749"/>
                  </a:lnTo>
                  <a:lnTo>
                    <a:pt x="3922" y="4651"/>
                  </a:lnTo>
                  <a:lnTo>
                    <a:pt x="4178" y="4513"/>
                  </a:lnTo>
                  <a:lnTo>
                    <a:pt x="4395" y="4316"/>
                  </a:lnTo>
                  <a:lnTo>
                    <a:pt x="4513" y="4217"/>
                  </a:lnTo>
                  <a:lnTo>
                    <a:pt x="4612" y="4099"/>
                  </a:lnTo>
                  <a:lnTo>
                    <a:pt x="4690" y="3981"/>
                  </a:lnTo>
                  <a:lnTo>
                    <a:pt x="4789" y="3843"/>
                  </a:lnTo>
                  <a:lnTo>
                    <a:pt x="4848" y="3705"/>
                  </a:lnTo>
                  <a:lnTo>
                    <a:pt x="4927" y="3547"/>
                  </a:lnTo>
                  <a:lnTo>
                    <a:pt x="6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1"/>
            <p:cNvSpPr/>
            <p:nvPr/>
          </p:nvSpPr>
          <p:spPr>
            <a:xfrm>
              <a:off x="1150045" y="1606069"/>
              <a:ext cx="176627" cy="634748"/>
            </a:xfrm>
            <a:custGeom>
              <a:avLst/>
              <a:gdLst/>
              <a:ahLst/>
              <a:cxnLst/>
              <a:rect l="l" t="t" r="r" b="b"/>
              <a:pathLst>
                <a:path w="4908" h="17638" extrusionOk="0">
                  <a:moveTo>
                    <a:pt x="1853" y="1"/>
                  </a:moveTo>
                  <a:lnTo>
                    <a:pt x="40" y="11292"/>
                  </a:lnTo>
                  <a:lnTo>
                    <a:pt x="1" y="11548"/>
                  </a:lnTo>
                  <a:lnTo>
                    <a:pt x="20" y="11824"/>
                  </a:lnTo>
                  <a:lnTo>
                    <a:pt x="79" y="12080"/>
                  </a:lnTo>
                  <a:lnTo>
                    <a:pt x="178" y="12337"/>
                  </a:lnTo>
                  <a:lnTo>
                    <a:pt x="2523" y="17440"/>
                  </a:lnTo>
                  <a:lnTo>
                    <a:pt x="2523" y="17637"/>
                  </a:lnTo>
                  <a:lnTo>
                    <a:pt x="2582" y="17539"/>
                  </a:lnTo>
                  <a:lnTo>
                    <a:pt x="2641" y="17637"/>
                  </a:lnTo>
                  <a:lnTo>
                    <a:pt x="2641" y="17440"/>
                  </a:lnTo>
                  <a:lnTo>
                    <a:pt x="4769" y="12277"/>
                  </a:lnTo>
                  <a:lnTo>
                    <a:pt x="4848" y="12061"/>
                  </a:lnTo>
                  <a:lnTo>
                    <a:pt x="4888" y="11824"/>
                  </a:lnTo>
                  <a:lnTo>
                    <a:pt x="4907" y="11588"/>
                  </a:lnTo>
                  <a:lnTo>
                    <a:pt x="4888" y="11351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1"/>
            <p:cNvSpPr/>
            <p:nvPr/>
          </p:nvSpPr>
          <p:spPr>
            <a:xfrm>
              <a:off x="1242246" y="1321010"/>
              <a:ext cx="209951" cy="271634"/>
            </a:xfrm>
            <a:custGeom>
              <a:avLst/>
              <a:gdLst/>
              <a:ahLst/>
              <a:cxnLst/>
              <a:rect l="l" t="t" r="r" b="b"/>
              <a:pathLst>
                <a:path w="5834" h="7548" extrusionOk="0">
                  <a:moveTo>
                    <a:pt x="4730" y="0"/>
                  </a:moveTo>
                  <a:lnTo>
                    <a:pt x="4631" y="20"/>
                  </a:lnTo>
                  <a:lnTo>
                    <a:pt x="4552" y="59"/>
                  </a:lnTo>
                  <a:lnTo>
                    <a:pt x="4473" y="99"/>
                  </a:lnTo>
                  <a:lnTo>
                    <a:pt x="4414" y="158"/>
                  </a:lnTo>
                  <a:lnTo>
                    <a:pt x="0" y="4355"/>
                  </a:lnTo>
                  <a:lnTo>
                    <a:pt x="2542" y="7331"/>
                  </a:lnTo>
                  <a:lnTo>
                    <a:pt x="2661" y="7429"/>
                  </a:lnTo>
                  <a:lnTo>
                    <a:pt x="2779" y="7508"/>
                  </a:lnTo>
                  <a:lnTo>
                    <a:pt x="2917" y="7547"/>
                  </a:lnTo>
                  <a:lnTo>
                    <a:pt x="3055" y="7547"/>
                  </a:lnTo>
                  <a:lnTo>
                    <a:pt x="3193" y="7508"/>
                  </a:lnTo>
                  <a:lnTo>
                    <a:pt x="3331" y="7469"/>
                  </a:lnTo>
                  <a:lnTo>
                    <a:pt x="3429" y="7370"/>
                  </a:lnTo>
                  <a:lnTo>
                    <a:pt x="3528" y="7252"/>
                  </a:lnTo>
                  <a:lnTo>
                    <a:pt x="5833" y="3468"/>
                  </a:lnTo>
                  <a:lnTo>
                    <a:pt x="5459" y="552"/>
                  </a:lnTo>
                  <a:lnTo>
                    <a:pt x="5459" y="453"/>
                  </a:lnTo>
                  <a:lnTo>
                    <a:pt x="5419" y="374"/>
                  </a:lnTo>
                  <a:lnTo>
                    <a:pt x="5380" y="296"/>
                  </a:lnTo>
                  <a:lnTo>
                    <a:pt x="5321" y="217"/>
                  </a:lnTo>
                  <a:lnTo>
                    <a:pt x="5203" y="99"/>
                  </a:lnTo>
                  <a:lnTo>
                    <a:pt x="5045" y="39"/>
                  </a:lnTo>
                  <a:lnTo>
                    <a:pt x="48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1"/>
            <p:cNvSpPr/>
            <p:nvPr/>
          </p:nvSpPr>
          <p:spPr>
            <a:xfrm>
              <a:off x="999688" y="1313201"/>
              <a:ext cx="242592" cy="278723"/>
            </a:xfrm>
            <a:custGeom>
              <a:avLst/>
              <a:gdLst/>
              <a:ahLst/>
              <a:cxnLst/>
              <a:rect l="l" t="t" r="r" b="b"/>
              <a:pathLst>
                <a:path w="6741" h="7745" extrusionOk="0">
                  <a:moveTo>
                    <a:pt x="1518" y="0"/>
                  </a:moveTo>
                  <a:lnTo>
                    <a:pt x="1459" y="20"/>
                  </a:lnTo>
                  <a:lnTo>
                    <a:pt x="1400" y="59"/>
                  </a:lnTo>
                  <a:lnTo>
                    <a:pt x="1341" y="119"/>
                  </a:lnTo>
                  <a:lnTo>
                    <a:pt x="1321" y="197"/>
                  </a:lnTo>
                  <a:lnTo>
                    <a:pt x="1" y="3646"/>
                  </a:lnTo>
                  <a:lnTo>
                    <a:pt x="2977" y="7508"/>
                  </a:lnTo>
                  <a:lnTo>
                    <a:pt x="3075" y="7607"/>
                  </a:lnTo>
                  <a:lnTo>
                    <a:pt x="3193" y="7686"/>
                  </a:lnTo>
                  <a:lnTo>
                    <a:pt x="3312" y="7725"/>
                  </a:lnTo>
                  <a:lnTo>
                    <a:pt x="3449" y="7745"/>
                  </a:lnTo>
                  <a:lnTo>
                    <a:pt x="3587" y="7745"/>
                  </a:lnTo>
                  <a:lnTo>
                    <a:pt x="3706" y="7705"/>
                  </a:lnTo>
                  <a:lnTo>
                    <a:pt x="3824" y="7646"/>
                  </a:lnTo>
                  <a:lnTo>
                    <a:pt x="3942" y="7548"/>
                  </a:lnTo>
                  <a:lnTo>
                    <a:pt x="6740" y="4572"/>
                  </a:lnTo>
                  <a:lnTo>
                    <a:pt x="1814" y="79"/>
                  </a:lnTo>
                  <a:lnTo>
                    <a:pt x="1735" y="2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1"/>
            <p:cNvSpPr/>
            <p:nvPr/>
          </p:nvSpPr>
          <p:spPr>
            <a:xfrm>
              <a:off x="1359962" y="1181305"/>
              <a:ext cx="978680" cy="2323929"/>
            </a:xfrm>
            <a:custGeom>
              <a:avLst/>
              <a:gdLst/>
              <a:ahLst/>
              <a:cxnLst/>
              <a:rect l="l" t="t" r="r" b="b"/>
              <a:pathLst>
                <a:path w="27195" h="64576" extrusionOk="0">
                  <a:moveTo>
                    <a:pt x="15430" y="0"/>
                  </a:moveTo>
                  <a:lnTo>
                    <a:pt x="15312" y="20"/>
                  </a:lnTo>
                  <a:lnTo>
                    <a:pt x="15174" y="39"/>
                  </a:lnTo>
                  <a:lnTo>
                    <a:pt x="15056" y="79"/>
                  </a:lnTo>
                  <a:lnTo>
                    <a:pt x="14957" y="138"/>
                  </a:lnTo>
                  <a:lnTo>
                    <a:pt x="14839" y="197"/>
                  </a:lnTo>
                  <a:lnTo>
                    <a:pt x="14740" y="276"/>
                  </a:lnTo>
                  <a:lnTo>
                    <a:pt x="14661" y="355"/>
                  </a:lnTo>
                  <a:lnTo>
                    <a:pt x="14583" y="453"/>
                  </a:lnTo>
                  <a:lnTo>
                    <a:pt x="14504" y="552"/>
                  </a:lnTo>
                  <a:lnTo>
                    <a:pt x="14464" y="670"/>
                  </a:lnTo>
                  <a:lnTo>
                    <a:pt x="14405" y="788"/>
                  </a:lnTo>
                  <a:lnTo>
                    <a:pt x="14386" y="907"/>
                  </a:lnTo>
                  <a:lnTo>
                    <a:pt x="14366" y="1025"/>
                  </a:lnTo>
                  <a:lnTo>
                    <a:pt x="14366" y="1163"/>
                  </a:lnTo>
                  <a:lnTo>
                    <a:pt x="14366" y="1281"/>
                  </a:lnTo>
                  <a:lnTo>
                    <a:pt x="15607" y="10464"/>
                  </a:lnTo>
                  <a:lnTo>
                    <a:pt x="10582" y="8316"/>
                  </a:lnTo>
                  <a:lnTo>
                    <a:pt x="1557" y="4670"/>
                  </a:lnTo>
                  <a:lnTo>
                    <a:pt x="1557" y="4690"/>
                  </a:lnTo>
                  <a:lnTo>
                    <a:pt x="1498" y="6266"/>
                  </a:lnTo>
                  <a:lnTo>
                    <a:pt x="0" y="41697"/>
                  </a:lnTo>
                  <a:lnTo>
                    <a:pt x="2247" y="62270"/>
                  </a:lnTo>
                  <a:lnTo>
                    <a:pt x="2286" y="62526"/>
                  </a:lnTo>
                  <a:lnTo>
                    <a:pt x="2365" y="62782"/>
                  </a:lnTo>
                  <a:lnTo>
                    <a:pt x="2444" y="63019"/>
                  </a:lnTo>
                  <a:lnTo>
                    <a:pt x="2562" y="63255"/>
                  </a:lnTo>
                  <a:lnTo>
                    <a:pt x="2680" y="63452"/>
                  </a:lnTo>
                  <a:lnTo>
                    <a:pt x="2838" y="63649"/>
                  </a:lnTo>
                  <a:lnTo>
                    <a:pt x="2996" y="63827"/>
                  </a:lnTo>
                  <a:lnTo>
                    <a:pt x="3193" y="64004"/>
                  </a:lnTo>
                  <a:lnTo>
                    <a:pt x="3390" y="64142"/>
                  </a:lnTo>
                  <a:lnTo>
                    <a:pt x="3587" y="64280"/>
                  </a:lnTo>
                  <a:lnTo>
                    <a:pt x="3823" y="64378"/>
                  </a:lnTo>
                  <a:lnTo>
                    <a:pt x="4060" y="64457"/>
                  </a:lnTo>
                  <a:lnTo>
                    <a:pt x="4296" y="64516"/>
                  </a:lnTo>
                  <a:lnTo>
                    <a:pt x="4552" y="64556"/>
                  </a:lnTo>
                  <a:lnTo>
                    <a:pt x="4809" y="64576"/>
                  </a:lnTo>
                  <a:lnTo>
                    <a:pt x="5065" y="64556"/>
                  </a:lnTo>
                  <a:lnTo>
                    <a:pt x="12356" y="63866"/>
                  </a:lnTo>
                  <a:lnTo>
                    <a:pt x="12612" y="63827"/>
                  </a:lnTo>
                  <a:lnTo>
                    <a:pt x="12848" y="63748"/>
                  </a:lnTo>
                  <a:lnTo>
                    <a:pt x="13065" y="63669"/>
                  </a:lnTo>
                  <a:lnTo>
                    <a:pt x="13282" y="63551"/>
                  </a:lnTo>
                  <a:lnTo>
                    <a:pt x="13479" y="63433"/>
                  </a:lnTo>
                  <a:lnTo>
                    <a:pt x="13676" y="63275"/>
                  </a:lnTo>
                  <a:lnTo>
                    <a:pt x="13834" y="63098"/>
                  </a:lnTo>
                  <a:lnTo>
                    <a:pt x="13991" y="62920"/>
                  </a:lnTo>
                  <a:lnTo>
                    <a:pt x="14110" y="62723"/>
                  </a:lnTo>
                  <a:lnTo>
                    <a:pt x="14228" y="62506"/>
                  </a:lnTo>
                  <a:lnTo>
                    <a:pt x="14307" y="62290"/>
                  </a:lnTo>
                  <a:lnTo>
                    <a:pt x="14366" y="62053"/>
                  </a:lnTo>
                  <a:lnTo>
                    <a:pt x="14405" y="61817"/>
                  </a:lnTo>
                  <a:lnTo>
                    <a:pt x="14425" y="61580"/>
                  </a:lnTo>
                  <a:lnTo>
                    <a:pt x="14405" y="61324"/>
                  </a:lnTo>
                  <a:lnTo>
                    <a:pt x="14366" y="61088"/>
                  </a:lnTo>
                  <a:lnTo>
                    <a:pt x="8671" y="33381"/>
                  </a:lnTo>
                  <a:lnTo>
                    <a:pt x="9853" y="20257"/>
                  </a:lnTo>
                  <a:lnTo>
                    <a:pt x="13164" y="22051"/>
                  </a:lnTo>
                  <a:lnTo>
                    <a:pt x="13518" y="22228"/>
                  </a:lnTo>
                  <a:lnTo>
                    <a:pt x="13893" y="22386"/>
                  </a:lnTo>
                  <a:lnTo>
                    <a:pt x="14622" y="22642"/>
                  </a:lnTo>
                  <a:lnTo>
                    <a:pt x="15331" y="22859"/>
                  </a:lnTo>
                  <a:lnTo>
                    <a:pt x="16041" y="23036"/>
                  </a:lnTo>
                  <a:lnTo>
                    <a:pt x="16750" y="23154"/>
                  </a:lnTo>
                  <a:lnTo>
                    <a:pt x="17440" y="23213"/>
                  </a:lnTo>
                  <a:lnTo>
                    <a:pt x="18130" y="23233"/>
                  </a:lnTo>
                  <a:lnTo>
                    <a:pt x="18800" y="23213"/>
                  </a:lnTo>
                  <a:lnTo>
                    <a:pt x="19470" y="23154"/>
                  </a:lnTo>
                  <a:lnTo>
                    <a:pt x="20120" y="23056"/>
                  </a:lnTo>
                  <a:lnTo>
                    <a:pt x="20750" y="22898"/>
                  </a:lnTo>
                  <a:lnTo>
                    <a:pt x="21381" y="22721"/>
                  </a:lnTo>
                  <a:lnTo>
                    <a:pt x="21992" y="22504"/>
                  </a:lnTo>
                  <a:lnTo>
                    <a:pt x="22563" y="22228"/>
                  </a:lnTo>
                  <a:lnTo>
                    <a:pt x="23135" y="21932"/>
                  </a:lnTo>
                  <a:lnTo>
                    <a:pt x="23687" y="21597"/>
                  </a:lnTo>
                  <a:lnTo>
                    <a:pt x="23982" y="21420"/>
                  </a:lnTo>
                  <a:lnTo>
                    <a:pt x="24238" y="21223"/>
                  </a:lnTo>
                  <a:lnTo>
                    <a:pt x="24514" y="21006"/>
                  </a:lnTo>
                  <a:lnTo>
                    <a:pt x="24751" y="20790"/>
                  </a:lnTo>
                  <a:lnTo>
                    <a:pt x="24987" y="20553"/>
                  </a:lnTo>
                  <a:lnTo>
                    <a:pt x="25224" y="20317"/>
                  </a:lnTo>
                  <a:lnTo>
                    <a:pt x="25421" y="20060"/>
                  </a:lnTo>
                  <a:lnTo>
                    <a:pt x="25637" y="19804"/>
                  </a:lnTo>
                  <a:lnTo>
                    <a:pt x="25815" y="19528"/>
                  </a:lnTo>
                  <a:lnTo>
                    <a:pt x="26012" y="19252"/>
                  </a:lnTo>
                  <a:lnTo>
                    <a:pt x="26169" y="18977"/>
                  </a:lnTo>
                  <a:lnTo>
                    <a:pt x="26327" y="18681"/>
                  </a:lnTo>
                  <a:lnTo>
                    <a:pt x="26465" y="18385"/>
                  </a:lnTo>
                  <a:lnTo>
                    <a:pt x="26603" y="18070"/>
                  </a:lnTo>
                  <a:lnTo>
                    <a:pt x="26721" y="17755"/>
                  </a:lnTo>
                  <a:lnTo>
                    <a:pt x="26820" y="17440"/>
                  </a:lnTo>
                  <a:lnTo>
                    <a:pt x="26958" y="16908"/>
                  </a:lnTo>
                  <a:lnTo>
                    <a:pt x="27076" y="16336"/>
                  </a:lnTo>
                  <a:lnTo>
                    <a:pt x="27155" y="15765"/>
                  </a:lnTo>
                  <a:lnTo>
                    <a:pt x="27194" y="15193"/>
                  </a:lnTo>
                  <a:lnTo>
                    <a:pt x="27194" y="14582"/>
                  </a:lnTo>
                  <a:lnTo>
                    <a:pt x="27155" y="13991"/>
                  </a:lnTo>
                  <a:lnTo>
                    <a:pt x="27076" y="13380"/>
                  </a:lnTo>
                  <a:lnTo>
                    <a:pt x="26977" y="12750"/>
                  </a:lnTo>
                  <a:lnTo>
                    <a:pt x="24987" y="1064"/>
                  </a:lnTo>
                  <a:lnTo>
                    <a:pt x="24948" y="926"/>
                  </a:lnTo>
                  <a:lnTo>
                    <a:pt x="24869" y="828"/>
                  </a:lnTo>
                  <a:lnTo>
                    <a:pt x="24751" y="769"/>
                  </a:lnTo>
                  <a:lnTo>
                    <a:pt x="24632" y="729"/>
                  </a:lnTo>
                  <a:lnTo>
                    <a:pt x="15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1"/>
            <p:cNvSpPr/>
            <p:nvPr/>
          </p:nvSpPr>
          <p:spPr>
            <a:xfrm>
              <a:off x="1359962" y="1181305"/>
              <a:ext cx="978680" cy="2323929"/>
            </a:xfrm>
            <a:custGeom>
              <a:avLst/>
              <a:gdLst/>
              <a:ahLst/>
              <a:cxnLst/>
              <a:rect l="l" t="t" r="r" b="b"/>
              <a:pathLst>
                <a:path w="27195" h="64576" fill="none" extrusionOk="0">
                  <a:moveTo>
                    <a:pt x="26977" y="12750"/>
                  </a:moveTo>
                  <a:lnTo>
                    <a:pt x="24987" y="1064"/>
                  </a:lnTo>
                  <a:lnTo>
                    <a:pt x="24987" y="1064"/>
                  </a:lnTo>
                  <a:lnTo>
                    <a:pt x="24948" y="926"/>
                  </a:lnTo>
                  <a:lnTo>
                    <a:pt x="24869" y="828"/>
                  </a:lnTo>
                  <a:lnTo>
                    <a:pt x="24751" y="769"/>
                  </a:lnTo>
                  <a:lnTo>
                    <a:pt x="24632" y="729"/>
                  </a:lnTo>
                  <a:lnTo>
                    <a:pt x="15568" y="0"/>
                  </a:lnTo>
                  <a:lnTo>
                    <a:pt x="15568" y="0"/>
                  </a:lnTo>
                  <a:lnTo>
                    <a:pt x="15430" y="0"/>
                  </a:lnTo>
                  <a:lnTo>
                    <a:pt x="15312" y="20"/>
                  </a:lnTo>
                  <a:lnTo>
                    <a:pt x="15174" y="39"/>
                  </a:lnTo>
                  <a:lnTo>
                    <a:pt x="15056" y="79"/>
                  </a:lnTo>
                  <a:lnTo>
                    <a:pt x="14957" y="138"/>
                  </a:lnTo>
                  <a:lnTo>
                    <a:pt x="14839" y="197"/>
                  </a:lnTo>
                  <a:lnTo>
                    <a:pt x="14740" y="276"/>
                  </a:lnTo>
                  <a:lnTo>
                    <a:pt x="14661" y="355"/>
                  </a:lnTo>
                  <a:lnTo>
                    <a:pt x="14583" y="453"/>
                  </a:lnTo>
                  <a:lnTo>
                    <a:pt x="14504" y="552"/>
                  </a:lnTo>
                  <a:lnTo>
                    <a:pt x="14464" y="670"/>
                  </a:lnTo>
                  <a:lnTo>
                    <a:pt x="14405" y="788"/>
                  </a:lnTo>
                  <a:lnTo>
                    <a:pt x="14386" y="907"/>
                  </a:lnTo>
                  <a:lnTo>
                    <a:pt x="14366" y="1025"/>
                  </a:lnTo>
                  <a:lnTo>
                    <a:pt x="14366" y="1163"/>
                  </a:lnTo>
                  <a:lnTo>
                    <a:pt x="14366" y="1281"/>
                  </a:lnTo>
                  <a:lnTo>
                    <a:pt x="15607" y="10464"/>
                  </a:lnTo>
                  <a:lnTo>
                    <a:pt x="10582" y="8316"/>
                  </a:lnTo>
                  <a:lnTo>
                    <a:pt x="1557" y="4670"/>
                  </a:lnTo>
                  <a:lnTo>
                    <a:pt x="1557" y="4690"/>
                  </a:lnTo>
                  <a:lnTo>
                    <a:pt x="1498" y="6266"/>
                  </a:lnTo>
                  <a:lnTo>
                    <a:pt x="0" y="41697"/>
                  </a:lnTo>
                  <a:lnTo>
                    <a:pt x="2247" y="62270"/>
                  </a:lnTo>
                  <a:lnTo>
                    <a:pt x="2247" y="62270"/>
                  </a:lnTo>
                  <a:lnTo>
                    <a:pt x="2286" y="62526"/>
                  </a:lnTo>
                  <a:lnTo>
                    <a:pt x="2365" y="62782"/>
                  </a:lnTo>
                  <a:lnTo>
                    <a:pt x="2444" y="63019"/>
                  </a:lnTo>
                  <a:lnTo>
                    <a:pt x="2562" y="63255"/>
                  </a:lnTo>
                  <a:lnTo>
                    <a:pt x="2680" y="63452"/>
                  </a:lnTo>
                  <a:lnTo>
                    <a:pt x="2838" y="63649"/>
                  </a:lnTo>
                  <a:lnTo>
                    <a:pt x="2996" y="63827"/>
                  </a:lnTo>
                  <a:lnTo>
                    <a:pt x="3193" y="64004"/>
                  </a:lnTo>
                  <a:lnTo>
                    <a:pt x="3390" y="64142"/>
                  </a:lnTo>
                  <a:lnTo>
                    <a:pt x="3587" y="64280"/>
                  </a:lnTo>
                  <a:lnTo>
                    <a:pt x="3823" y="64378"/>
                  </a:lnTo>
                  <a:lnTo>
                    <a:pt x="4060" y="64457"/>
                  </a:lnTo>
                  <a:lnTo>
                    <a:pt x="4296" y="64516"/>
                  </a:lnTo>
                  <a:lnTo>
                    <a:pt x="4552" y="64556"/>
                  </a:lnTo>
                  <a:lnTo>
                    <a:pt x="4809" y="64576"/>
                  </a:lnTo>
                  <a:lnTo>
                    <a:pt x="5065" y="64556"/>
                  </a:lnTo>
                  <a:lnTo>
                    <a:pt x="12356" y="63866"/>
                  </a:lnTo>
                  <a:lnTo>
                    <a:pt x="12356" y="63866"/>
                  </a:lnTo>
                  <a:lnTo>
                    <a:pt x="12612" y="63827"/>
                  </a:lnTo>
                  <a:lnTo>
                    <a:pt x="12848" y="63748"/>
                  </a:lnTo>
                  <a:lnTo>
                    <a:pt x="13065" y="63669"/>
                  </a:lnTo>
                  <a:lnTo>
                    <a:pt x="13282" y="63551"/>
                  </a:lnTo>
                  <a:lnTo>
                    <a:pt x="13479" y="63433"/>
                  </a:lnTo>
                  <a:lnTo>
                    <a:pt x="13676" y="63275"/>
                  </a:lnTo>
                  <a:lnTo>
                    <a:pt x="13834" y="63098"/>
                  </a:lnTo>
                  <a:lnTo>
                    <a:pt x="13991" y="62920"/>
                  </a:lnTo>
                  <a:lnTo>
                    <a:pt x="14110" y="62723"/>
                  </a:lnTo>
                  <a:lnTo>
                    <a:pt x="14228" y="62506"/>
                  </a:lnTo>
                  <a:lnTo>
                    <a:pt x="14307" y="62290"/>
                  </a:lnTo>
                  <a:lnTo>
                    <a:pt x="14366" y="62053"/>
                  </a:lnTo>
                  <a:lnTo>
                    <a:pt x="14405" y="61817"/>
                  </a:lnTo>
                  <a:lnTo>
                    <a:pt x="14425" y="61580"/>
                  </a:lnTo>
                  <a:lnTo>
                    <a:pt x="14405" y="61324"/>
                  </a:lnTo>
                  <a:lnTo>
                    <a:pt x="14366" y="61088"/>
                  </a:lnTo>
                  <a:lnTo>
                    <a:pt x="8671" y="33381"/>
                  </a:lnTo>
                  <a:lnTo>
                    <a:pt x="9853" y="20257"/>
                  </a:lnTo>
                  <a:lnTo>
                    <a:pt x="13164" y="22051"/>
                  </a:lnTo>
                  <a:lnTo>
                    <a:pt x="13164" y="22051"/>
                  </a:lnTo>
                  <a:lnTo>
                    <a:pt x="13518" y="22228"/>
                  </a:lnTo>
                  <a:lnTo>
                    <a:pt x="13893" y="22386"/>
                  </a:lnTo>
                  <a:lnTo>
                    <a:pt x="14622" y="22642"/>
                  </a:lnTo>
                  <a:lnTo>
                    <a:pt x="15331" y="22859"/>
                  </a:lnTo>
                  <a:lnTo>
                    <a:pt x="16041" y="23036"/>
                  </a:lnTo>
                  <a:lnTo>
                    <a:pt x="16750" y="23154"/>
                  </a:lnTo>
                  <a:lnTo>
                    <a:pt x="17440" y="23213"/>
                  </a:lnTo>
                  <a:lnTo>
                    <a:pt x="18130" y="23233"/>
                  </a:lnTo>
                  <a:lnTo>
                    <a:pt x="18800" y="23213"/>
                  </a:lnTo>
                  <a:lnTo>
                    <a:pt x="19470" y="23154"/>
                  </a:lnTo>
                  <a:lnTo>
                    <a:pt x="20120" y="23056"/>
                  </a:lnTo>
                  <a:lnTo>
                    <a:pt x="20750" y="22898"/>
                  </a:lnTo>
                  <a:lnTo>
                    <a:pt x="21381" y="22721"/>
                  </a:lnTo>
                  <a:lnTo>
                    <a:pt x="21992" y="22504"/>
                  </a:lnTo>
                  <a:lnTo>
                    <a:pt x="22563" y="22228"/>
                  </a:lnTo>
                  <a:lnTo>
                    <a:pt x="23135" y="21932"/>
                  </a:lnTo>
                  <a:lnTo>
                    <a:pt x="23687" y="21597"/>
                  </a:lnTo>
                  <a:lnTo>
                    <a:pt x="23687" y="21597"/>
                  </a:lnTo>
                  <a:lnTo>
                    <a:pt x="23982" y="21420"/>
                  </a:lnTo>
                  <a:lnTo>
                    <a:pt x="24238" y="21223"/>
                  </a:lnTo>
                  <a:lnTo>
                    <a:pt x="24514" y="21006"/>
                  </a:lnTo>
                  <a:lnTo>
                    <a:pt x="24751" y="20790"/>
                  </a:lnTo>
                  <a:lnTo>
                    <a:pt x="24987" y="20553"/>
                  </a:lnTo>
                  <a:lnTo>
                    <a:pt x="25224" y="20317"/>
                  </a:lnTo>
                  <a:lnTo>
                    <a:pt x="25421" y="20060"/>
                  </a:lnTo>
                  <a:lnTo>
                    <a:pt x="25637" y="19804"/>
                  </a:lnTo>
                  <a:lnTo>
                    <a:pt x="25815" y="19528"/>
                  </a:lnTo>
                  <a:lnTo>
                    <a:pt x="26012" y="19252"/>
                  </a:lnTo>
                  <a:lnTo>
                    <a:pt x="26169" y="18977"/>
                  </a:lnTo>
                  <a:lnTo>
                    <a:pt x="26327" y="18681"/>
                  </a:lnTo>
                  <a:lnTo>
                    <a:pt x="26465" y="18385"/>
                  </a:lnTo>
                  <a:lnTo>
                    <a:pt x="26603" y="18070"/>
                  </a:lnTo>
                  <a:lnTo>
                    <a:pt x="26721" y="17755"/>
                  </a:lnTo>
                  <a:lnTo>
                    <a:pt x="26820" y="17440"/>
                  </a:lnTo>
                  <a:lnTo>
                    <a:pt x="26820" y="17440"/>
                  </a:lnTo>
                  <a:lnTo>
                    <a:pt x="26958" y="16908"/>
                  </a:lnTo>
                  <a:lnTo>
                    <a:pt x="27076" y="16336"/>
                  </a:lnTo>
                  <a:lnTo>
                    <a:pt x="27155" y="15765"/>
                  </a:lnTo>
                  <a:lnTo>
                    <a:pt x="27194" y="15193"/>
                  </a:lnTo>
                  <a:lnTo>
                    <a:pt x="27194" y="14582"/>
                  </a:lnTo>
                  <a:lnTo>
                    <a:pt x="27155" y="13991"/>
                  </a:lnTo>
                  <a:lnTo>
                    <a:pt x="27076" y="13380"/>
                  </a:lnTo>
                  <a:lnTo>
                    <a:pt x="26977" y="127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1"/>
            <p:cNvSpPr/>
            <p:nvPr/>
          </p:nvSpPr>
          <p:spPr>
            <a:xfrm>
              <a:off x="1457812" y="1796120"/>
              <a:ext cx="129123" cy="29114"/>
            </a:xfrm>
            <a:custGeom>
              <a:avLst/>
              <a:gdLst/>
              <a:ahLst/>
              <a:cxnLst/>
              <a:rect l="l" t="t" r="r" b="b"/>
              <a:pathLst>
                <a:path w="3588" h="809" extrusionOk="0">
                  <a:moveTo>
                    <a:pt x="40" y="1"/>
                  </a:moveTo>
                  <a:lnTo>
                    <a:pt x="21" y="21"/>
                  </a:lnTo>
                  <a:lnTo>
                    <a:pt x="1" y="40"/>
                  </a:lnTo>
                  <a:lnTo>
                    <a:pt x="1" y="769"/>
                  </a:lnTo>
                  <a:lnTo>
                    <a:pt x="21" y="789"/>
                  </a:lnTo>
                  <a:lnTo>
                    <a:pt x="40" y="809"/>
                  </a:lnTo>
                  <a:lnTo>
                    <a:pt x="3548" y="809"/>
                  </a:lnTo>
                  <a:lnTo>
                    <a:pt x="3568" y="789"/>
                  </a:lnTo>
                  <a:lnTo>
                    <a:pt x="3587" y="769"/>
                  </a:lnTo>
                  <a:lnTo>
                    <a:pt x="3587" y="40"/>
                  </a:lnTo>
                  <a:lnTo>
                    <a:pt x="3568" y="21"/>
                  </a:lnTo>
                  <a:lnTo>
                    <a:pt x="354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1"/>
            <p:cNvSpPr/>
            <p:nvPr/>
          </p:nvSpPr>
          <p:spPr>
            <a:xfrm>
              <a:off x="1688998" y="2029465"/>
              <a:ext cx="14935" cy="170941"/>
            </a:xfrm>
            <a:custGeom>
              <a:avLst/>
              <a:gdLst/>
              <a:ahLst/>
              <a:cxnLst/>
              <a:rect l="l" t="t" r="r" b="b"/>
              <a:pathLst>
                <a:path w="415" h="4750" extrusionOk="0">
                  <a:moveTo>
                    <a:pt x="415" y="0"/>
                  </a:moveTo>
                  <a:lnTo>
                    <a:pt x="1" y="4631"/>
                  </a:lnTo>
                  <a:lnTo>
                    <a:pt x="1" y="4749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1"/>
            <p:cNvSpPr/>
            <p:nvPr/>
          </p:nvSpPr>
          <p:spPr>
            <a:xfrm>
              <a:off x="1688998" y="2029465"/>
              <a:ext cx="14935" cy="170941"/>
            </a:xfrm>
            <a:custGeom>
              <a:avLst/>
              <a:gdLst/>
              <a:ahLst/>
              <a:cxnLst/>
              <a:rect l="l" t="t" r="r" b="b"/>
              <a:pathLst>
                <a:path w="415" h="4750" fill="none" extrusionOk="0">
                  <a:moveTo>
                    <a:pt x="415" y="0"/>
                  </a:moveTo>
                  <a:lnTo>
                    <a:pt x="1" y="4631"/>
                  </a:lnTo>
                  <a:lnTo>
                    <a:pt x="1" y="4749"/>
                  </a:lnTo>
                  <a:lnTo>
                    <a:pt x="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1"/>
            <p:cNvSpPr/>
            <p:nvPr/>
          </p:nvSpPr>
          <p:spPr>
            <a:xfrm>
              <a:off x="1661359" y="1884074"/>
              <a:ext cx="52506" cy="312048"/>
            </a:xfrm>
            <a:custGeom>
              <a:avLst/>
              <a:gdLst/>
              <a:ahLst/>
              <a:cxnLst/>
              <a:rect l="l" t="t" r="r" b="b"/>
              <a:pathLst>
                <a:path w="1459" h="8671" extrusionOk="0">
                  <a:moveTo>
                    <a:pt x="0" y="0"/>
                  </a:moveTo>
                  <a:lnTo>
                    <a:pt x="769" y="8671"/>
                  </a:lnTo>
                  <a:lnTo>
                    <a:pt x="1183" y="4040"/>
                  </a:lnTo>
                  <a:lnTo>
                    <a:pt x="145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1"/>
            <p:cNvSpPr/>
            <p:nvPr/>
          </p:nvSpPr>
          <p:spPr>
            <a:xfrm>
              <a:off x="1661359" y="1884074"/>
              <a:ext cx="52506" cy="312048"/>
            </a:xfrm>
            <a:custGeom>
              <a:avLst/>
              <a:gdLst/>
              <a:ahLst/>
              <a:cxnLst/>
              <a:rect l="l" t="t" r="r" b="b"/>
              <a:pathLst>
                <a:path w="1459" h="8671" fill="none" extrusionOk="0">
                  <a:moveTo>
                    <a:pt x="0" y="0"/>
                  </a:moveTo>
                  <a:lnTo>
                    <a:pt x="769" y="8671"/>
                  </a:lnTo>
                  <a:lnTo>
                    <a:pt x="1183" y="4040"/>
                  </a:lnTo>
                  <a:lnTo>
                    <a:pt x="1459" y="76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1"/>
            <p:cNvSpPr/>
            <p:nvPr/>
          </p:nvSpPr>
          <p:spPr>
            <a:xfrm>
              <a:off x="1869836" y="1535173"/>
              <a:ext cx="50383" cy="22024"/>
            </a:xfrm>
            <a:custGeom>
              <a:avLst/>
              <a:gdLst/>
              <a:ahLst/>
              <a:cxnLst/>
              <a:rect l="l" t="t" r="r" b="b"/>
              <a:pathLst>
                <a:path w="1400" h="612" extrusionOk="0">
                  <a:moveTo>
                    <a:pt x="1" y="0"/>
                  </a:moveTo>
                  <a:lnTo>
                    <a:pt x="1" y="20"/>
                  </a:lnTo>
                  <a:lnTo>
                    <a:pt x="1400" y="611"/>
                  </a:lnTo>
                  <a:lnTo>
                    <a:pt x="1380" y="5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1"/>
            <p:cNvSpPr/>
            <p:nvPr/>
          </p:nvSpPr>
          <p:spPr>
            <a:xfrm>
              <a:off x="1869836" y="1535173"/>
              <a:ext cx="50383" cy="22024"/>
            </a:xfrm>
            <a:custGeom>
              <a:avLst/>
              <a:gdLst/>
              <a:ahLst/>
              <a:cxnLst/>
              <a:rect l="l" t="t" r="r" b="b"/>
              <a:pathLst>
                <a:path w="1400" h="612" fill="none" extrusionOk="0">
                  <a:moveTo>
                    <a:pt x="1" y="0"/>
                  </a:moveTo>
                  <a:lnTo>
                    <a:pt x="1" y="20"/>
                  </a:lnTo>
                  <a:lnTo>
                    <a:pt x="1400" y="611"/>
                  </a:lnTo>
                  <a:lnTo>
                    <a:pt x="1380" y="5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1"/>
            <p:cNvSpPr/>
            <p:nvPr/>
          </p:nvSpPr>
          <p:spPr>
            <a:xfrm>
              <a:off x="1869836" y="1535857"/>
              <a:ext cx="63878" cy="133370"/>
            </a:xfrm>
            <a:custGeom>
              <a:avLst/>
              <a:gdLst/>
              <a:ahLst/>
              <a:cxnLst/>
              <a:rect l="l" t="t" r="r" b="b"/>
              <a:pathLst>
                <a:path w="1775" h="3706" extrusionOk="0">
                  <a:moveTo>
                    <a:pt x="1" y="1"/>
                  </a:moveTo>
                  <a:lnTo>
                    <a:pt x="1774" y="3706"/>
                  </a:lnTo>
                  <a:lnTo>
                    <a:pt x="1400" y="5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1"/>
            <p:cNvSpPr/>
            <p:nvPr/>
          </p:nvSpPr>
          <p:spPr>
            <a:xfrm>
              <a:off x="1869836" y="1535857"/>
              <a:ext cx="63878" cy="133370"/>
            </a:xfrm>
            <a:custGeom>
              <a:avLst/>
              <a:gdLst/>
              <a:ahLst/>
              <a:cxnLst/>
              <a:rect l="l" t="t" r="r" b="b"/>
              <a:pathLst>
                <a:path w="1775" h="3706" fill="none" extrusionOk="0">
                  <a:moveTo>
                    <a:pt x="1" y="1"/>
                  </a:moveTo>
                  <a:lnTo>
                    <a:pt x="1774" y="3706"/>
                  </a:lnTo>
                  <a:lnTo>
                    <a:pt x="1400" y="5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1"/>
            <p:cNvSpPr/>
            <p:nvPr/>
          </p:nvSpPr>
          <p:spPr>
            <a:xfrm>
              <a:off x="582734" y="1349368"/>
              <a:ext cx="519120" cy="2155867"/>
            </a:xfrm>
            <a:custGeom>
              <a:avLst/>
              <a:gdLst/>
              <a:ahLst/>
              <a:cxnLst/>
              <a:rect l="l" t="t" r="r" b="b"/>
              <a:pathLst>
                <a:path w="14425" h="59906" extrusionOk="0">
                  <a:moveTo>
                    <a:pt x="12868" y="0"/>
                  </a:moveTo>
                  <a:lnTo>
                    <a:pt x="3626" y="4020"/>
                  </a:lnTo>
                  <a:lnTo>
                    <a:pt x="4552" y="15469"/>
                  </a:lnTo>
                  <a:lnTo>
                    <a:pt x="5754" y="28711"/>
                  </a:lnTo>
                  <a:lnTo>
                    <a:pt x="59" y="56418"/>
                  </a:lnTo>
                  <a:lnTo>
                    <a:pt x="20" y="56654"/>
                  </a:lnTo>
                  <a:lnTo>
                    <a:pt x="0" y="56910"/>
                  </a:lnTo>
                  <a:lnTo>
                    <a:pt x="0" y="57147"/>
                  </a:lnTo>
                  <a:lnTo>
                    <a:pt x="40" y="57383"/>
                  </a:lnTo>
                  <a:lnTo>
                    <a:pt x="118" y="57620"/>
                  </a:lnTo>
                  <a:lnTo>
                    <a:pt x="197" y="57836"/>
                  </a:lnTo>
                  <a:lnTo>
                    <a:pt x="315" y="58053"/>
                  </a:lnTo>
                  <a:lnTo>
                    <a:pt x="434" y="58250"/>
                  </a:lnTo>
                  <a:lnTo>
                    <a:pt x="591" y="58428"/>
                  </a:lnTo>
                  <a:lnTo>
                    <a:pt x="749" y="58605"/>
                  </a:lnTo>
                  <a:lnTo>
                    <a:pt x="926" y="58763"/>
                  </a:lnTo>
                  <a:lnTo>
                    <a:pt x="1143" y="58881"/>
                  </a:lnTo>
                  <a:lnTo>
                    <a:pt x="1340" y="58999"/>
                  </a:lnTo>
                  <a:lnTo>
                    <a:pt x="1577" y="59078"/>
                  </a:lnTo>
                  <a:lnTo>
                    <a:pt x="1813" y="59157"/>
                  </a:lnTo>
                  <a:lnTo>
                    <a:pt x="2069" y="59196"/>
                  </a:lnTo>
                  <a:lnTo>
                    <a:pt x="9360" y="59886"/>
                  </a:lnTo>
                  <a:lnTo>
                    <a:pt x="9616" y="59906"/>
                  </a:lnTo>
                  <a:lnTo>
                    <a:pt x="9873" y="59886"/>
                  </a:lnTo>
                  <a:lnTo>
                    <a:pt x="10129" y="59846"/>
                  </a:lnTo>
                  <a:lnTo>
                    <a:pt x="10365" y="59787"/>
                  </a:lnTo>
                  <a:lnTo>
                    <a:pt x="10602" y="59708"/>
                  </a:lnTo>
                  <a:lnTo>
                    <a:pt x="10818" y="59610"/>
                  </a:lnTo>
                  <a:lnTo>
                    <a:pt x="11035" y="59472"/>
                  </a:lnTo>
                  <a:lnTo>
                    <a:pt x="11232" y="59334"/>
                  </a:lnTo>
                  <a:lnTo>
                    <a:pt x="11410" y="59157"/>
                  </a:lnTo>
                  <a:lnTo>
                    <a:pt x="11587" y="58979"/>
                  </a:lnTo>
                  <a:lnTo>
                    <a:pt x="11745" y="58782"/>
                  </a:lnTo>
                  <a:lnTo>
                    <a:pt x="11863" y="58585"/>
                  </a:lnTo>
                  <a:lnTo>
                    <a:pt x="11981" y="58349"/>
                  </a:lnTo>
                  <a:lnTo>
                    <a:pt x="12060" y="58112"/>
                  </a:lnTo>
                  <a:lnTo>
                    <a:pt x="12139" y="57856"/>
                  </a:lnTo>
                  <a:lnTo>
                    <a:pt x="12178" y="57600"/>
                  </a:lnTo>
                  <a:lnTo>
                    <a:pt x="14425" y="37027"/>
                  </a:lnTo>
                  <a:lnTo>
                    <a:pt x="12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1"/>
            <p:cNvSpPr/>
            <p:nvPr/>
          </p:nvSpPr>
          <p:spPr>
            <a:xfrm>
              <a:off x="582734" y="1349368"/>
              <a:ext cx="519120" cy="2155867"/>
            </a:xfrm>
            <a:custGeom>
              <a:avLst/>
              <a:gdLst/>
              <a:ahLst/>
              <a:cxnLst/>
              <a:rect l="l" t="t" r="r" b="b"/>
              <a:pathLst>
                <a:path w="14425" h="59906" fill="none" extrusionOk="0">
                  <a:moveTo>
                    <a:pt x="5754" y="28711"/>
                  </a:moveTo>
                  <a:lnTo>
                    <a:pt x="4552" y="15469"/>
                  </a:lnTo>
                  <a:lnTo>
                    <a:pt x="3626" y="4020"/>
                  </a:lnTo>
                  <a:lnTo>
                    <a:pt x="12868" y="0"/>
                  </a:lnTo>
                  <a:lnTo>
                    <a:pt x="14425" y="37027"/>
                  </a:lnTo>
                  <a:lnTo>
                    <a:pt x="12178" y="57600"/>
                  </a:lnTo>
                  <a:lnTo>
                    <a:pt x="12178" y="57600"/>
                  </a:lnTo>
                  <a:lnTo>
                    <a:pt x="12139" y="57856"/>
                  </a:lnTo>
                  <a:lnTo>
                    <a:pt x="12060" y="58112"/>
                  </a:lnTo>
                  <a:lnTo>
                    <a:pt x="11981" y="58349"/>
                  </a:lnTo>
                  <a:lnTo>
                    <a:pt x="11863" y="58585"/>
                  </a:lnTo>
                  <a:lnTo>
                    <a:pt x="11745" y="58782"/>
                  </a:lnTo>
                  <a:lnTo>
                    <a:pt x="11587" y="58979"/>
                  </a:lnTo>
                  <a:lnTo>
                    <a:pt x="11410" y="59157"/>
                  </a:lnTo>
                  <a:lnTo>
                    <a:pt x="11232" y="59334"/>
                  </a:lnTo>
                  <a:lnTo>
                    <a:pt x="11035" y="59472"/>
                  </a:lnTo>
                  <a:lnTo>
                    <a:pt x="10818" y="59610"/>
                  </a:lnTo>
                  <a:lnTo>
                    <a:pt x="10602" y="59708"/>
                  </a:lnTo>
                  <a:lnTo>
                    <a:pt x="10365" y="59787"/>
                  </a:lnTo>
                  <a:lnTo>
                    <a:pt x="10129" y="59846"/>
                  </a:lnTo>
                  <a:lnTo>
                    <a:pt x="9873" y="59886"/>
                  </a:lnTo>
                  <a:lnTo>
                    <a:pt x="9616" y="59906"/>
                  </a:lnTo>
                  <a:lnTo>
                    <a:pt x="9360" y="59886"/>
                  </a:lnTo>
                  <a:lnTo>
                    <a:pt x="2069" y="59196"/>
                  </a:lnTo>
                  <a:lnTo>
                    <a:pt x="2069" y="59196"/>
                  </a:lnTo>
                  <a:lnTo>
                    <a:pt x="1813" y="59157"/>
                  </a:lnTo>
                  <a:lnTo>
                    <a:pt x="1577" y="59078"/>
                  </a:lnTo>
                  <a:lnTo>
                    <a:pt x="1340" y="58999"/>
                  </a:lnTo>
                  <a:lnTo>
                    <a:pt x="1143" y="58881"/>
                  </a:lnTo>
                  <a:lnTo>
                    <a:pt x="926" y="58763"/>
                  </a:lnTo>
                  <a:lnTo>
                    <a:pt x="749" y="58605"/>
                  </a:lnTo>
                  <a:lnTo>
                    <a:pt x="591" y="58428"/>
                  </a:lnTo>
                  <a:lnTo>
                    <a:pt x="434" y="58250"/>
                  </a:lnTo>
                  <a:lnTo>
                    <a:pt x="315" y="58053"/>
                  </a:lnTo>
                  <a:lnTo>
                    <a:pt x="197" y="57836"/>
                  </a:lnTo>
                  <a:lnTo>
                    <a:pt x="118" y="57620"/>
                  </a:lnTo>
                  <a:lnTo>
                    <a:pt x="40" y="57383"/>
                  </a:lnTo>
                  <a:lnTo>
                    <a:pt x="0" y="57147"/>
                  </a:lnTo>
                  <a:lnTo>
                    <a:pt x="0" y="56910"/>
                  </a:lnTo>
                  <a:lnTo>
                    <a:pt x="20" y="56654"/>
                  </a:lnTo>
                  <a:lnTo>
                    <a:pt x="59" y="56418"/>
                  </a:lnTo>
                  <a:lnTo>
                    <a:pt x="5754" y="28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1"/>
            <p:cNvSpPr/>
            <p:nvPr/>
          </p:nvSpPr>
          <p:spPr>
            <a:xfrm>
              <a:off x="794054" y="1855716"/>
              <a:ext cx="117751" cy="365957"/>
            </a:xfrm>
            <a:custGeom>
              <a:avLst/>
              <a:gdLst/>
              <a:ahLst/>
              <a:cxnLst/>
              <a:rect l="l" t="t" r="r" b="b"/>
              <a:pathLst>
                <a:path w="3272" h="10169" extrusionOk="0">
                  <a:moveTo>
                    <a:pt x="2385" y="0"/>
                  </a:moveTo>
                  <a:lnTo>
                    <a:pt x="2458" y="710"/>
                  </a:lnTo>
                  <a:lnTo>
                    <a:pt x="2464" y="690"/>
                  </a:lnTo>
                  <a:lnTo>
                    <a:pt x="2385" y="0"/>
                  </a:lnTo>
                  <a:close/>
                  <a:moveTo>
                    <a:pt x="2458" y="710"/>
                  </a:moveTo>
                  <a:lnTo>
                    <a:pt x="0" y="10168"/>
                  </a:lnTo>
                  <a:lnTo>
                    <a:pt x="3271" y="9006"/>
                  </a:lnTo>
                  <a:lnTo>
                    <a:pt x="3212" y="8296"/>
                  </a:lnTo>
                  <a:lnTo>
                    <a:pt x="1774" y="8592"/>
                  </a:lnTo>
                  <a:lnTo>
                    <a:pt x="1715" y="8612"/>
                  </a:lnTo>
                  <a:lnTo>
                    <a:pt x="1636" y="8592"/>
                  </a:lnTo>
                  <a:lnTo>
                    <a:pt x="1577" y="8572"/>
                  </a:lnTo>
                  <a:lnTo>
                    <a:pt x="1518" y="8533"/>
                  </a:lnTo>
                  <a:lnTo>
                    <a:pt x="1459" y="8474"/>
                  </a:lnTo>
                  <a:lnTo>
                    <a:pt x="1419" y="8414"/>
                  </a:lnTo>
                  <a:lnTo>
                    <a:pt x="1399" y="8355"/>
                  </a:lnTo>
                  <a:lnTo>
                    <a:pt x="1399" y="8277"/>
                  </a:lnTo>
                  <a:lnTo>
                    <a:pt x="1419" y="8217"/>
                  </a:lnTo>
                  <a:lnTo>
                    <a:pt x="2661" y="2660"/>
                  </a:lnTo>
                  <a:lnTo>
                    <a:pt x="2458" y="710"/>
                  </a:lnTo>
                  <a:close/>
                </a:path>
              </a:pathLst>
            </a:custGeom>
            <a:solidFill>
              <a:srgbClr val="E5E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1"/>
            <p:cNvSpPr/>
            <p:nvPr/>
          </p:nvSpPr>
          <p:spPr>
            <a:xfrm>
              <a:off x="794054" y="1855716"/>
              <a:ext cx="117751" cy="365957"/>
            </a:xfrm>
            <a:custGeom>
              <a:avLst/>
              <a:gdLst/>
              <a:ahLst/>
              <a:cxnLst/>
              <a:rect l="l" t="t" r="r" b="b"/>
              <a:pathLst>
                <a:path w="3272" h="10169" fill="none" extrusionOk="0">
                  <a:moveTo>
                    <a:pt x="2385" y="0"/>
                  </a:moveTo>
                  <a:lnTo>
                    <a:pt x="2385" y="0"/>
                  </a:lnTo>
                  <a:lnTo>
                    <a:pt x="2464" y="690"/>
                  </a:lnTo>
                  <a:lnTo>
                    <a:pt x="0" y="10168"/>
                  </a:lnTo>
                  <a:lnTo>
                    <a:pt x="3271" y="9006"/>
                  </a:lnTo>
                  <a:lnTo>
                    <a:pt x="3212" y="8296"/>
                  </a:lnTo>
                  <a:lnTo>
                    <a:pt x="1774" y="8592"/>
                  </a:lnTo>
                  <a:lnTo>
                    <a:pt x="1774" y="8592"/>
                  </a:lnTo>
                  <a:lnTo>
                    <a:pt x="1715" y="8612"/>
                  </a:lnTo>
                  <a:lnTo>
                    <a:pt x="1715" y="8612"/>
                  </a:lnTo>
                  <a:lnTo>
                    <a:pt x="1636" y="8592"/>
                  </a:lnTo>
                  <a:lnTo>
                    <a:pt x="1577" y="8572"/>
                  </a:lnTo>
                  <a:lnTo>
                    <a:pt x="1518" y="8533"/>
                  </a:lnTo>
                  <a:lnTo>
                    <a:pt x="1459" y="8474"/>
                  </a:lnTo>
                  <a:lnTo>
                    <a:pt x="1419" y="8414"/>
                  </a:lnTo>
                  <a:lnTo>
                    <a:pt x="1399" y="8355"/>
                  </a:lnTo>
                  <a:lnTo>
                    <a:pt x="1399" y="8277"/>
                  </a:lnTo>
                  <a:lnTo>
                    <a:pt x="1419" y="8217"/>
                  </a:lnTo>
                  <a:lnTo>
                    <a:pt x="2661" y="2660"/>
                  </a:lnTo>
                  <a:lnTo>
                    <a:pt x="2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1"/>
            <p:cNvSpPr/>
            <p:nvPr/>
          </p:nvSpPr>
          <p:spPr>
            <a:xfrm>
              <a:off x="733055" y="2651369"/>
              <a:ext cx="1475" cy="5722"/>
            </a:xfrm>
            <a:custGeom>
              <a:avLst/>
              <a:gdLst/>
              <a:ahLst/>
              <a:cxnLst/>
              <a:rect l="l" t="t" r="r" b="b"/>
              <a:pathLst>
                <a:path w="41" h="159" extrusionOk="0">
                  <a:moveTo>
                    <a:pt x="20" y="1"/>
                  </a:moveTo>
                  <a:lnTo>
                    <a:pt x="1" y="159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5E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1"/>
            <p:cNvSpPr/>
            <p:nvPr/>
          </p:nvSpPr>
          <p:spPr>
            <a:xfrm>
              <a:off x="733055" y="2651369"/>
              <a:ext cx="1475" cy="5722"/>
            </a:xfrm>
            <a:custGeom>
              <a:avLst/>
              <a:gdLst/>
              <a:ahLst/>
              <a:cxnLst/>
              <a:rect l="l" t="t" r="r" b="b"/>
              <a:pathLst>
                <a:path w="41" h="159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20" y="1"/>
                  </a:lnTo>
                  <a:lnTo>
                    <a:pt x="1" y="159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1"/>
            <p:cNvSpPr/>
            <p:nvPr/>
          </p:nvSpPr>
          <p:spPr>
            <a:xfrm>
              <a:off x="731651" y="2571260"/>
              <a:ext cx="246802" cy="102852"/>
            </a:xfrm>
            <a:custGeom>
              <a:avLst/>
              <a:gdLst/>
              <a:ahLst/>
              <a:cxnLst/>
              <a:rect l="l" t="t" r="r" b="b"/>
              <a:pathLst>
                <a:path w="6858" h="2858" extrusionOk="0">
                  <a:moveTo>
                    <a:pt x="6089" y="0"/>
                  </a:moveTo>
                  <a:lnTo>
                    <a:pt x="611" y="2030"/>
                  </a:lnTo>
                  <a:lnTo>
                    <a:pt x="79" y="2227"/>
                  </a:lnTo>
                  <a:lnTo>
                    <a:pt x="40" y="2385"/>
                  </a:lnTo>
                  <a:lnTo>
                    <a:pt x="0" y="2857"/>
                  </a:lnTo>
                  <a:lnTo>
                    <a:pt x="6858" y="611"/>
                  </a:lnTo>
                  <a:lnTo>
                    <a:pt x="6858" y="611"/>
                  </a:lnTo>
                  <a:lnTo>
                    <a:pt x="6306" y="670"/>
                  </a:lnTo>
                  <a:lnTo>
                    <a:pt x="6286" y="670"/>
                  </a:lnTo>
                  <a:lnTo>
                    <a:pt x="6227" y="650"/>
                  </a:lnTo>
                  <a:lnTo>
                    <a:pt x="6188" y="631"/>
                  </a:lnTo>
                  <a:lnTo>
                    <a:pt x="6148" y="591"/>
                  </a:lnTo>
                  <a:lnTo>
                    <a:pt x="6129" y="532"/>
                  </a:lnTo>
                  <a:lnTo>
                    <a:pt x="6089" y="0"/>
                  </a:lnTo>
                  <a:close/>
                </a:path>
              </a:pathLst>
            </a:custGeom>
            <a:solidFill>
              <a:srgbClr val="E5E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1"/>
            <p:cNvSpPr/>
            <p:nvPr/>
          </p:nvSpPr>
          <p:spPr>
            <a:xfrm>
              <a:off x="731651" y="2571260"/>
              <a:ext cx="246802" cy="102852"/>
            </a:xfrm>
            <a:custGeom>
              <a:avLst/>
              <a:gdLst/>
              <a:ahLst/>
              <a:cxnLst/>
              <a:rect l="l" t="t" r="r" b="b"/>
              <a:pathLst>
                <a:path w="6858" h="2858" fill="none" extrusionOk="0">
                  <a:moveTo>
                    <a:pt x="6089" y="0"/>
                  </a:moveTo>
                  <a:lnTo>
                    <a:pt x="611" y="2030"/>
                  </a:lnTo>
                  <a:lnTo>
                    <a:pt x="611" y="2030"/>
                  </a:lnTo>
                  <a:lnTo>
                    <a:pt x="79" y="2227"/>
                  </a:lnTo>
                  <a:lnTo>
                    <a:pt x="40" y="2385"/>
                  </a:lnTo>
                  <a:lnTo>
                    <a:pt x="0" y="2857"/>
                  </a:lnTo>
                  <a:lnTo>
                    <a:pt x="6858" y="611"/>
                  </a:lnTo>
                  <a:lnTo>
                    <a:pt x="6306" y="670"/>
                  </a:lnTo>
                  <a:lnTo>
                    <a:pt x="6306" y="670"/>
                  </a:lnTo>
                  <a:lnTo>
                    <a:pt x="6286" y="670"/>
                  </a:lnTo>
                  <a:lnTo>
                    <a:pt x="6286" y="670"/>
                  </a:lnTo>
                  <a:lnTo>
                    <a:pt x="6227" y="650"/>
                  </a:lnTo>
                  <a:lnTo>
                    <a:pt x="6188" y="631"/>
                  </a:lnTo>
                  <a:lnTo>
                    <a:pt x="6148" y="591"/>
                  </a:lnTo>
                  <a:lnTo>
                    <a:pt x="6129" y="532"/>
                  </a:lnTo>
                  <a:lnTo>
                    <a:pt x="60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1"/>
            <p:cNvSpPr/>
            <p:nvPr/>
          </p:nvSpPr>
          <p:spPr>
            <a:xfrm>
              <a:off x="871356" y="1707482"/>
              <a:ext cx="640398" cy="887920"/>
            </a:xfrm>
            <a:custGeom>
              <a:avLst/>
              <a:gdLst/>
              <a:ahLst/>
              <a:cxnLst/>
              <a:rect l="l" t="t" r="r" b="b"/>
              <a:pathLst>
                <a:path w="17795" h="24673" extrusionOk="0">
                  <a:moveTo>
                    <a:pt x="15390" y="1"/>
                  </a:moveTo>
                  <a:lnTo>
                    <a:pt x="138" y="1498"/>
                  </a:lnTo>
                  <a:lnTo>
                    <a:pt x="79" y="1518"/>
                  </a:lnTo>
                  <a:lnTo>
                    <a:pt x="40" y="1557"/>
                  </a:lnTo>
                  <a:lnTo>
                    <a:pt x="0" y="1617"/>
                  </a:lnTo>
                  <a:lnTo>
                    <a:pt x="0" y="1676"/>
                  </a:lnTo>
                  <a:lnTo>
                    <a:pt x="2247" y="24534"/>
                  </a:lnTo>
                  <a:lnTo>
                    <a:pt x="2266" y="24593"/>
                  </a:lnTo>
                  <a:lnTo>
                    <a:pt x="2306" y="24633"/>
                  </a:lnTo>
                  <a:lnTo>
                    <a:pt x="2365" y="24652"/>
                  </a:lnTo>
                  <a:lnTo>
                    <a:pt x="2424" y="24672"/>
                  </a:lnTo>
                  <a:lnTo>
                    <a:pt x="17676" y="23155"/>
                  </a:lnTo>
                  <a:lnTo>
                    <a:pt x="17716" y="23135"/>
                  </a:lnTo>
                  <a:lnTo>
                    <a:pt x="17775" y="23115"/>
                  </a:lnTo>
                  <a:lnTo>
                    <a:pt x="17794" y="23056"/>
                  </a:lnTo>
                  <a:lnTo>
                    <a:pt x="17794" y="22997"/>
                  </a:lnTo>
                  <a:lnTo>
                    <a:pt x="15548" y="139"/>
                  </a:lnTo>
                  <a:lnTo>
                    <a:pt x="15528" y="79"/>
                  </a:lnTo>
                  <a:lnTo>
                    <a:pt x="15489" y="40"/>
                  </a:lnTo>
                  <a:lnTo>
                    <a:pt x="15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1"/>
            <p:cNvSpPr/>
            <p:nvPr/>
          </p:nvSpPr>
          <p:spPr>
            <a:xfrm>
              <a:off x="871356" y="1707482"/>
              <a:ext cx="640398" cy="887920"/>
            </a:xfrm>
            <a:custGeom>
              <a:avLst/>
              <a:gdLst/>
              <a:ahLst/>
              <a:cxnLst/>
              <a:rect l="l" t="t" r="r" b="b"/>
              <a:pathLst>
                <a:path w="17795" h="24673" fill="none" extrusionOk="0">
                  <a:moveTo>
                    <a:pt x="17676" y="23155"/>
                  </a:moveTo>
                  <a:lnTo>
                    <a:pt x="2424" y="24672"/>
                  </a:lnTo>
                  <a:lnTo>
                    <a:pt x="2424" y="24672"/>
                  </a:lnTo>
                  <a:lnTo>
                    <a:pt x="2365" y="24652"/>
                  </a:lnTo>
                  <a:lnTo>
                    <a:pt x="2306" y="24633"/>
                  </a:lnTo>
                  <a:lnTo>
                    <a:pt x="2266" y="24593"/>
                  </a:lnTo>
                  <a:lnTo>
                    <a:pt x="2247" y="24534"/>
                  </a:lnTo>
                  <a:lnTo>
                    <a:pt x="0" y="1676"/>
                  </a:lnTo>
                  <a:lnTo>
                    <a:pt x="0" y="1676"/>
                  </a:lnTo>
                  <a:lnTo>
                    <a:pt x="0" y="1617"/>
                  </a:lnTo>
                  <a:lnTo>
                    <a:pt x="40" y="1557"/>
                  </a:lnTo>
                  <a:lnTo>
                    <a:pt x="79" y="1518"/>
                  </a:lnTo>
                  <a:lnTo>
                    <a:pt x="138" y="1498"/>
                  </a:lnTo>
                  <a:lnTo>
                    <a:pt x="15390" y="1"/>
                  </a:lnTo>
                  <a:lnTo>
                    <a:pt x="15390" y="1"/>
                  </a:lnTo>
                  <a:lnTo>
                    <a:pt x="15449" y="1"/>
                  </a:lnTo>
                  <a:lnTo>
                    <a:pt x="15489" y="40"/>
                  </a:lnTo>
                  <a:lnTo>
                    <a:pt x="15528" y="79"/>
                  </a:lnTo>
                  <a:lnTo>
                    <a:pt x="15548" y="139"/>
                  </a:lnTo>
                  <a:lnTo>
                    <a:pt x="17794" y="22997"/>
                  </a:lnTo>
                  <a:lnTo>
                    <a:pt x="17794" y="22997"/>
                  </a:lnTo>
                  <a:lnTo>
                    <a:pt x="17794" y="23056"/>
                  </a:lnTo>
                  <a:lnTo>
                    <a:pt x="17775" y="23115"/>
                  </a:lnTo>
                  <a:lnTo>
                    <a:pt x="17716" y="23135"/>
                  </a:lnTo>
                  <a:lnTo>
                    <a:pt x="17676" y="2315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1"/>
            <p:cNvSpPr/>
            <p:nvPr/>
          </p:nvSpPr>
          <p:spPr>
            <a:xfrm>
              <a:off x="935882" y="1750740"/>
              <a:ext cx="508503" cy="771608"/>
            </a:xfrm>
            <a:custGeom>
              <a:avLst/>
              <a:gdLst/>
              <a:ahLst/>
              <a:cxnLst/>
              <a:rect l="l" t="t" r="r" b="b"/>
              <a:pathLst>
                <a:path w="14130" h="21441" extrusionOk="0">
                  <a:moveTo>
                    <a:pt x="12001" y="1"/>
                  </a:moveTo>
                  <a:lnTo>
                    <a:pt x="138" y="1163"/>
                  </a:lnTo>
                  <a:lnTo>
                    <a:pt x="79" y="1183"/>
                  </a:lnTo>
                  <a:lnTo>
                    <a:pt x="40" y="1222"/>
                  </a:lnTo>
                  <a:lnTo>
                    <a:pt x="0" y="1282"/>
                  </a:lnTo>
                  <a:lnTo>
                    <a:pt x="0" y="1341"/>
                  </a:lnTo>
                  <a:lnTo>
                    <a:pt x="1971" y="21322"/>
                  </a:lnTo>
                  <a:lnTo>
                    <a:pt x="1991" y="21362"/>
                  </a:lnTo>
                  <a:lnTo>
                    <a:pt x="2030" y="21421"/>
                  </a:lnTo>
                  <a:lnTo>
                    <a:pt x="2070" y="21440"/>
                  </a:lnTo>
                  <a:lnTo>
                    <a:pt x="2129" y="21440"/>
                  </a:lnTo>
                  <a:lnTo>
                    <a:pt x="13991" y="20278"/>
                  </a:lnTo>
                  <a:lnTo>
                    <a:pt x="14051" y="20258"/>
                  </a:lnTo>
                  <a:lnTo>
                    <a:pt x="14110" y="20219"/>
                  </a:lnTo>
                  <a:lnTo>
                    <a:pt x="14129" y="20179"/>
                  </a:lnTo>
                  <a:lnTo>
                    <a:pt x="14129" y="20120"/>
                  </a:lnTo>
                  <a:lnTo>
                    <a:pt x="12159" y="139"/>
                  </a:lnTo>
                  <a:lnTo>
                    <a:pt x="12139" y="80"/>
                  </a:lnTo>
                  <a:lnTo>
                    <a:pt x="12119" y="40"/>
                  </a:lnTo>
                  <a:lnTo>
                    <a:pt x="12060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1"/>
            <p:cNvSpPr/>
            <p:nvPr/>
          </p:nvSpPr>
          <p:spPr>
            <a:xfrm>
              <a:off x="935882" y="1750740"/>
              <a:ext cx="508503" cy="771608"/>
            </a:xfrm>
            <a:custGeom>
              <a:avLst/>
              <a:gdLst/>
              <a:ahLst/>
              <a:cxnLst/>
              <a:rect l="l" t="t" r="r" b="b"/>
              <a:pathLst>
                <a:path w="14130" h="21441" fill="none" extrusionOk="0">
                  <a:moveTo>
                    <a:pt x="13991" y="20278"/>
                  </a:moveTo>
                  <a:lnTo>
                    <a:pt x="2129" y="21440"/>
                  </a:lnTo>
                  <a:lnTo>
                    <a:pt x="2129" y="21440"/>
                  </a:lnTo>
                  <a:lnTo>
                    <a:pt x="2070" y="21440"/>
                  </a:lnTo>
                  <a:lnTo>
                    <a:pt x="2030" y="21421"/>
                  </a:lnTo>
                  <a:lnTo>
                    <a:pt x="1991" y="21362"/>
                  </a:lnTo>
                  <a:lnTo>
                    <a:pt x="1971" y="21322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0" y="1282"/>
                  </a:lnTo>
                  <a:lnTo>
                    <a:pt x="40" y="1222"/>
                  </a:lnTo>
                  <a:lnTo>
                    <a:pt x="79" y="1183"/>
                  </a:lnTo>
                  <a:lnTo>
                    <a:pt x="138" y="1163"/>
                  </a:lnTo>
                  <a:lnTo>
                    <a:pt x="12001" y="1"/>
                  </a:lnTo>
                  <a:lnTo>
                    <a:pt x="12001" y="1"/>
                  </a:lnTo>
                  <a:lnTo>
                    <a:pt x="12060" y="1"/>
                  </a:lnTo>
                  <a:lnTo>
                    <a:pt x="12119" y="40"/>
                  </a:lnTo>
                  <a:lnTo>
                    <a:pt x="12139" y="80"/>
                  </a:lnTo>
                  <a:lnTo>
                    <a:pt x="12159" y="139"/>
                  </a:lnTo>
                  <a:lnTo>
                    <a:pt x="14129" y="20120"/>
                  </a:lnTo>
                  <a:lnTo>
                    <a:pt x="14129" y="20120"/>
                  </a:lnTo>
                  <a:lnTo>
                    <a:pt x="14129" y="20179"/>
                  </a:lnTo>
                  <a:lnTo>
                    <a:pt x="14110" y="20219"/>
                  </a:lnTo>
                  <a:lnTo>
                    <a:pt x="14051" y="20258"/>
                  </a:lnTo>
                  <a:lnTo>
                    <a:pt x="13991" y="202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1"/>
            <p:cNvSpPr/>
            <p:nvPr/>
          </p:nvSpPr>
          <p:spPr>
            <a:xfrm>
              <a:off x="1005374" y="1691900"/>
              <a:ext cx="292218" cy="106379"/>
            </a:xfrm>
            <a:custGeom>
              <a:avLst/>
              <a:gdLst/>
              <a:ahLst/>
              <a:cxnLst/>
              <a:rect l="l" t="t" r="r" b="b"/>
              <a:pathLst>
                <a:path w="8120" h="2956" extrusionOk="0">
                  <a:moveTo>
                    <a:pt x="7824" y="0"/>
                  </a:moveTo>
                  <a:lnTo>
                    <a:pt x="79" y="769"/>
                  </a:lnTo>
                  <a:lnTo>
                    <a:pt x="60" y="769"/>
                  </a:lnTo>
                  <a:lnTo>
                    <a:pt x="20" y="788"/>
                  </a:lnTo>
                  <a:lnTo>
                    <a:pt x="20" y="808"/>
                  </a:lnTo>
                  <a:lnTo>
                    <a:pt x="1" y="847"/>
                  </a:lnTo>
                  <a:lnTo>
                    <a:pt x="217" y="2877"/>
                  </a:lnTo>
                  <a:lnTo>
                    <a:pt x="217" y="2897"/>
                  </a:lnTo>
                  <a:lnTo>
                    <a:pt x="237" y="2936"/>
                  </a:lnTo>
                  <a:lnTo>
                    <a:pt x="257" y="2936"/>
                  </a:lnTo>
                  <a:lnTo>
                    <a:pt x="296" y="2956"/>
                  </a:lnTo>
                  <a:lnTo>
                    <a:pt x="8041" y="2187"/>
                  </a:lnTo>
                  <a:lnTo>
                    <a:pt x="8080" y="2168"/>
                  </a:lnTo>
                  <a:lnTo>
                    <a:pt x="8100" y="2148"/>
                  </a:lnTo>
                  <a:lnTo>
                    <a:pt x="8119" y="2128"/>
                  </a:lnTo>
                  <a:lnTo>
                    <a:pt x="8119" y="2089"/>
                  </a:lnTo>
                  <a:lnTo>
                    <a:pt x="7922" y="59"/>
                  </a:lnTo>
                  <a:lnTo>
                    <a:pt x="7903" y="40"/>
                  </a:lnTo>
                  <a:lnTo>
                    <a:pt x="7883" y="20"/>
                  </a:lnTo>
                  <a:lnTo>
                    <a:pt x="7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1"/>
            <p:cNvSpPr/>
            <p:nvPr/>
          </p:nvSpPr>
          <p:spPr>
            <a:xfrm>
              <a:off x="1074183" y="2084058"/>
              <a:ext cx="436852" cy="372327"/>
            </a:xfrm>
            <a:custGeom>
              <a:avLst/>
              <a:gdLst/>
              <a:ahLst/>
              <a:cxnLst/>
              <a:rect l="l" t="t" r="r" b="b"/>
              <a:pathLst>
                <a:path w="12139" h="10346" extrusionOk="0">
                  <a:moveTo>
                    <a:pt x="5321" y="0"/>
                  </a:moveTo>
                  <a:lnTo>
                    <a:pt x="5045" y="59"/>
                  </a:lnTo>
                  <a:lnTo>
                    <a:pt x="4789" y="138"/>
                  </a:lnTo>
                  <a:lnTo>
                    <a:pt x="4532" y="237"/>
                  </a:lnTo>
                  <a:lnTo>
                    <a:pt x="4296" y="355"/>
                  </a:lnTo>
                  <a:lnTo>
                    <a:pt x="4059" y="473"/>
                  </a:lnTo>
                  <a:lnTo>
                    <a:pt x="3843" y="631"/>
                  </a:lnTo>
                  <a:lnTo>
                    <a:pt x="3646" y="769"/>
                  </a:lnTo>
                  <a:lnTo>
                    <a:pt x="3449" y="927"/>
                  </a:lnTo>
                  <a:lnTo>
                    <a:pt x="3133" y="1222"/>
                  </a:lnTo>
                  <a:lnTo>
                    <a:pt x="2877" y="1478"/>
                  </a:lnTo>
                  <a:lnTo>
                    <a:pt x="2680" y="1715"/>
                  </a:lnTo>
                  <a:lnTo>
                    <a:pt x="0" y="2424"/>
                  </a:lnTo>
                  <a:lnTo>
                    <a:pt x="1182" y="10346"/>
                  </a:lnTo>
                  <a:lnTo>
                    <a:pt x="8710" y="8454"/>
                  </a:lnTo>
                  <a:lnTo>
                    <a:pt x="8946" y="8454"/>
                  </a:lnTo>
                  <a:lnTo>
                    <a:pt x="9163" y="8395"/>
                  </a:lnTo>
                  <a:lnTo>
                    <a:pt x="9380" y="8296"/>
                  </a:lnTo>
                  <a:lnTo>
                    <a:pt x="9577" y="8178"/>
                  </a:lnTo>
                  <a:lnTo>
                    <a:pt x="9735" y="8001"/>
                  </a:lnTo>
                  <a:lnTo>
                    <a:pt x="9853" y="7824"/>
                  </a:lnTo>
                  <a:lnTo>
                    <a:pt x="9932" y="7607"/>
                  </a:lnTo>
                  <a:lnTo>
                    <a:pt x="9971" y="7489"/>
                  </a:lnTo>
                  <a:lnTo>
                    <a:pt x="9991" y="7370"/>
                  </a:lnTo>
                  <a:lnTo>
                    <a:pt x="9991" y="7291"/>
                  </a:lnTo>
                  <a:lnTo>
                    <a:pt x="9971" y="7232"/>
                  </a:lnTo>
                  <a:lnTo>
                    <a:pt x="9932" y="7173"/>
                  </a:lnTo>
                  <a:lnTo>
                    <a:pt x="9912" y="7114"/>
                  </a:lnTo>
                  <a:lnTo>
                    <a:pt x="9853" y="7075"/>
                  </a:lnTo>
                  <a:lnTo>
                    <a:pt x="9794" y="7035"/>
                  </a:lnTo>
                  <a:lnTo>
                    <a:pt x="9735" y="6996"/>
                  </a:lnTo>
                  <a:lnTo>
                    <a:pt x="9676" y="6996"/>
                  </a:lnTo>
                  <a:lnTo>
                    <a:pt x="9341" y="6956"/>
                  </a:lnTo>
                  <a:lnTo>
                    <a:pt x="10188" y="7035"/>
                  </a:lnTo>
                  <a:lnTo>
                    <a:pt x="10405" y="7035"/>
                  </a:lnTo>
                  <a:lnTo>
                    <a:pt x="10621" y="6976"/>
                  </a:lnTo>
                  <a:lnTo>
                    <a:pt x="10818" y="6897"/>
                  </a:lnTo>
                  <a:lnTo>
                    <a:pt x="10996" y="6779"/>
                  </a:lnTo>
                  <a:lnTo>
                    <a:pt x="11134" y="6621"/>
                  </a:lnTo>
                  <a:lnTo>
                    <a:pt x="11252" y="6444"/>
                  </a:lnTo>
                  <a:lnTo>
                    <a:pt x="11331" y="6247"/>
                  </a:lnTo>
                  <a:lnTo>
                    <a:pt x="11370" y="6030"/>
                  </a:lnTo>
                  <a:lnTo>
                    <a:pt x="11370" y="5912"/>
                  </a:lnTo>
                  <a:lnTo>
                    <a:pt x="11370" y="5754"/>
                  </a:lnTo>
                  <a:lnTo>
                    <a:pt x="11331" y="5597"/>
                  </a:lnTo>
                  <a:lnTo>
                    <a:pt x="11272" y="5459"/>
                  </a:lnTo>
                  <a:lnTo>
                    <a:pt x="11193" y="5321"/>
                  </a:lnTo>
                  <a:lnTo>
                    <a:pt x="11075" y="5222"/>
                  </a:lnTo>
                  <a:lnTo>
                    <a:pt x="10956" y="5124"/>
                  </a:lnTo>
                  <a:lnTo>
                    <a:pt x="10799" y="5065"/>
                  </a:lnTo>
                  <a:lnTo>
                    <a:pt x="10702" y="5053"/>
                  </a:lnTo>
                  <a:lnTo>
                    <a:pt x="10702" y="5053"/>
                  </a:lnTo>
                  <a:lnTo>
                    <a:pt x="11075" y="5084"/>
                  </a:lnTo>
                  <a:lnTo>
                    <a:pt x="11272" y="5084"/>
                  </a:lnTo>
                  <a:lnTo>
                    <a:pt x="11469" y="5025"/>
                  </a:lnTo>
                  <a:lnTo>
                    <a:pt x="11626" y="4966"/>
                  </a:lnTo>
                  <a:lnTo>
                    <a:pt x="11784" y="4848"/>
                  </a:lnTo>
                  <a:lnTo>
                    <a:pt x="11902" y="4730"/>
                  </a:lnTo>
                  <a:lnTo>
                    <a:pt x="12020" y="4572"/>
                  </a:lnTo>
                  <a:lnTo>
                    <a:pt x="12080" y="4395"/>
                  </a:lnTo>
                  <a:lnTo>
                    <a:pt x="12119" y="4198"/>
                  </a:lnTo>
                  <a:lnTo>
                    <a:pt x="12139" y="4040"/>
                  </a:lnTo>
                  <a:lnTo>
                    <a:pt x="12119" y="3843"/>
                  </a:lnTo>
                  <a:lnTo>
                    <a:pt x="12080" y="3646"/>
                  </a:lnTo>
                  <a:lnTo>
                    <a:pt x="12001" y="3469"/>
                  </a:lnTo>
                  <a:lnTo>
                    <a:pt x="11902" y="3331"/>
                  </a:lnTo>
                  <a:lnTo>
                    <a:pt x="11764" y="3193"/>
                  </a:lnTo>
                  <a:lnTo>
                    <a:pt x="11607" y="3094"/>
                  </a:lnTo>
                  <a:lnTo>
                    <a:pt x="11429" y="3015"/>
                  </a:lnTo>
                  <a:lnTo>
                    <a:pt x="11232" y="2976"/>
                  </a:lnTo>
                  <a:lnTo>
                    <a:pt x="10947" y="2956"/>
                  </a:lnTo>
                  <a:lnTo>
                    <a:pt x="11134" y="2956"/>
                  </a:lnTo>
                  <a:lnTo>
                    <a:pt x="11291" y="2917"/>
                  </a:lnTo>
                  <a:lnTo>
                    <a:pt x="11449" y="2858"/>
                  </a:lnTo>
                  <a:lnTo>
                    <a:pt x="11587" y="2759"/>
                  </a:lnTo>
                  <a:lnTo>
                    <a:pt x="11705" y="2621"/>
                  </a:lnTo>
                  <a:lnTo>
                    <a:pt x="11804" y="2483"/>
                  </a:lnTo>
                  <a:lnTo>
                    <a:pt x="11883" y="2326"/>
                  </a:lnTo>
                  <a:lnTo>
                    <a:pt x="11902" y="2148"/>
                  </a:lnTo>
                  <a:lnTo>
                    <a:pt x="11902" y="1912"/>
                  </a:lnTo>
                  <a:lnTo>
                    <a:pt x="11863" y="1695"/>
                  </a:lnTo>
                  <a:lnTo>
                    <a:pt x="11764" y="1498"/>
                  </a:lnTo>
                  <a:lnTo>
                    <a:pt x="11646" y="1321"/>
                  </a:lnTo>
                  <a:lnTo>
                    <a:pt x="11508" y="1183"/>
                  </a:lnTo>
                  <a:lnTo>
                    <a:pt x="11331" y="1045"/>
                  </a:lnTo>
                  <a:lnTo>
                    <a:pt x="11134" y="966"/>
                  </a:lnTo>
                  <a:lnTo>
                    <a:pt x="10917" y="927"/>
                  </a:lnTo>
                  <a:lnTo>
                    <a:pt x="10444" y="867"/>
                  </a:lnTo>
                  <a:lnTo>
                    <a:pt x="9932" y="848"/>
                  </a:lnTo>
                  <a:lnTo>
                    <a:pt x="9380" y="848"/>
                  </a:lnTo>
                  <a:lnTo>
                    <a:pt x="8828" y="907"/>
                  </a:lnTo>
                  <a:lnTo>
                    <a:pt x="8178" y="611"/>
                  </a:lnTo>
                  <a:lnTo>
                    <a:pt x="7744" y="454"/>
                  </a:lnTo>
                  <a:lnTo>
                    <a:pt x="7291" y="296"/>
                  </a:lnTo>
                  <a:lnTo>
                    <a:pt x="6779" y="158"/>
                  </a:lnTo>
                  <a:lnTo>
                    <a:pt x="6286" y="40"/>
                  </a:lnTo>
                  <a:lnTo>
                    <a:pt x="6030" y="20"/>
                  </a:lnTo>
                  <a:lnTo>
                    <a:pt x="5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1"/>
            <p:cNvSpPr/>
            <p:nvPr/>
          </p:nvSpPr>
          <p:spPr>
            <a:xfrm>
              <a:off x="1074183" y="2084058"/>
              <a:ext cx="436852" cy="372327"/>
            </a:xfrm>
            <a:custGeom>
              <a:avLst/>
              <a:gdLst/>
              <a:ahLst/>
              <a:cxnLst/>
              <a:rect l="l" t="t" r="r" b="b"/>
              <a:pathLst>
                <a:path w="12139" h="10346" fill="none" extrusionOk="0">
                  <a:moveTo>
                    <a:pt x="11232" y="2976"/>
                  </a:moveTo>
                  <a:lnTo>
                    <a:pt x="10089" y="2897"/>
                  </a:lnTo>
                  <a:lnTo>
                    <a:pt x="10937" y="2956"/>
                  </a:lnTo>
                  <a:lnTo>
                    <a:pt x="10937" y="2956"/>
                  </a:lnTo>
                  <a:lnTo>
                    <a:pt x="11134" y="2956"/>
                  </a:lnTo>
                  <a:lnTo>
                    <a:pt x="11291" y="2917"/>
                  </a:lnTo>
                  <a:lnTo>
                    <a:pt x="11449" y="2858"/>
                  </a:lnTo>
                  <a:lnTo>
                    <a:pt x="11587" y="2759"/>
                  </a:lnTo>
                  <a:lnTo>
                    <a:pt x="11705" y="2621"/>
                  </a:lnTo>
                  <a:lnTo>
                    <a:pt x="11804" y="2483"/>
                  </a:lnTo>
                  <a:lnTo>
                    <a:pt x="11883" y="2326"/>
                  </a:lnTo>
                  <a:lnTo>
                    <a:pt x="11902" y="2148"/>
                  </a:lnTo>
                  <a:lnTo>
                    <a:pt x="11902" y="2148"/>
                  </a:lnTo>
                  <a:lnTo>
                    <a:pt x="11902" y="1912"/>
                  </a:lnTo>
                  <a:lnTo>
                    <a:pt x="11863" y="1695"/>
                  </a:lnTo>
                  <a:lnTo>
                    <a:pt x="11764" y="1498"/>
                  </a:lnTo>
                  <a:lnTo>
                    <a:pt x="11646" y="1321"/>
                  </a:lnTo>
                  <a:lnTo>
                    <a:pt x="11508" y="1183"/>
                  </a:lnTo>
                  <a:lnTo>
                    <a:pt x="11331" y="1045"/>
                  </a:lnTo>
                  <a:lnTo>
                    <a:pt x="11134" y="966"/>
                  </a:lnTo>
                  <a:lnTo>
                    <a:pt x="10917" y="927"/>
                  </a:lnTo>
                  <a:lnTo>
                    <a:pt x="10917" y="927"/>
                  </a:lnTo>
                  <a:lnTo>
                    <a:pt x="10444" y="867"/>
                  </a:lnTo>
                  <a:lnTo>
                    <a:pt x="9932" y="848"/>
                  </a:lnTo>
                  <a:lnTo>
                    <a:pt x="9380" y="848"/>
                  </a:lnTo>
                  <a:lnTo>
                    <a:pt x="8828" y="907"/>
                  </a:lnTo>
                  <a:lnTo>
                    <a:pt x="8828" y="907"/>
                  </a:lnTo>
                  <a:lnTo>
                    <a:pt x="8178" y="611"/>
                  </a:lnTo>
                  <a:lnTo>
                    <a:pt x="7744" y="454"/>
                  </a:lnTo>
                  <a:lnTo>
                    <a:pt x="7291" y="296"/>
                  </a:lnTo>
                  <a:lnTo>
                    <a:pt x="6779" y="158"/>
                  </a:lnTo>
                  <a:lnTo>
                    <a:pt x="6286" y="40"/>
                  </a:lnTo>
                  <a:lnTo>
                    <a:pt x="6030" y="20"/>
                  </a:lnTo>
                  <a:lnTo>
                    <a:pt x="5794" y="0"/>
                  </a:lnTo>
                  <a:lnTo>
                    <a:pt x="5557" y="0"/>
                  </a:lnTo>
                  <a:lnTo>
                    <a:pt x="5321" y="0"/>
                  </a:lnTo>
                  <a:lnTo>
                    <a:pt x="5321" y="0"/>
                  </a:lnTo>
                  <a:lnTo>
                    <a:pt x="5045" y="59"/>
                  </a:lnTo>
                  <a:lnTo>
                    <a:pt x="4789" y="138"/>
                  </a:lnTo>
                  <a:lnTo>
                    <a:pt x="4532" y="237"/>
                  </a:lnTo>
                  <a:lnTo>
                    <a:pt x="4296" y="355"/>
                  </a:lnTo>
                  <a:lnTo>
                    <a:pt x="4059" y="473"/>
                  </a:lnTo>
                  <a:lnTo>
                    <a:pt x="3843" y="631"/>
                  </a:lnTo>
                  <a:lnTo>
                    <a:pt x="3646" y="769"/>
                  </a:lnTo>
                  <a:lnTo>
                    <a:pt x="3449" y="927"/>
                  </a:lnTo>
                  <a:lnTo>
                    <a:pt x="3133" y="1222"/>
                  </a:lnTo>
                  <a:lnTo>
                    <a:pt x="2877" y="1478"/>
                  </a:lnTo>
                  <a:lnTo>
                    <a:pt x="2680" y="1715"/>
                  </a:lnTo>
                  <a:lnTo>
                    <a:pt x="2680" y="1715"/>
                  </a:lnTo>
                  <a:lnTo>
                    <a:pt x="0" y="2424"/>
                  </a:lnTo>
                  <a:lnTo>
                    <a:pt x="1182" y="10346"/>
                  </a:lnTo>
                  <a:lnTo>
                    <a:pt x="8710" y="8454"/>
                  </a:lnTo>
                  <a:lnTo>
                    <a:pt x="8710" y="8454"/>
                  </a:lnTo>
                  <a:lnTo>
                    <a:pt x="8828" y="8454"/>
                  </a:lnTo>
                  <a:lnTo>
                    <a:pt x="8946" y="8454"/>
                  </a:lnTo>
                  <a:lnTo>
                    <a:pt x="9163" y="8395"/>
                  </a:lnTo>
                  <a:lnTo>
                    <a:pt x="9380" y="8296"/>
                  </a:lnTo>
                  <a:lnTo>
                    <a:pt x="9577" y="8178"/>
                  </a:lnTo>
                  <a:lnTo>
                    <a:pt x="9735" y="8001"/>
                  </a:lnTo>
                  <a:lnTo>
                    <a:pt x="9853" y="7824"/>
                  </a:lnTo>
                  <a:lnTo>
                    <a:pt x="9932" y="7607"/>
                  </a:lnTo>
                  <a:lnTo>
                    <a:pt x="9971" y="7489"/>
                  </a:lnTo>
                  <a:lnTo>
                    <a:pt x="9991" y="7370"/>
                  </a:lnTo>
                  <a:lnTo>
                    <a:pt x="9991" y="7370"/>
                  </a:lnTo>
                  <a:lnTo>
                    <a:pt x="9991" y="7291"/>
                  </a:lnTo>
                  <a:lnTo>
                    <a:pt x="9971" y="7232"/>
                  </a:lnTo>
                  <a:lnTo>
                    <a:pt x="9932" y="7173"/>
                  </a:lnTo>
                  <a:lnTo>
                    <a:pt x="9912" y="7114"/>
                  </a:lnTo>
                  <a:lnTo>
                    <a:pt x="9853" y="7075"/>
                  </a:lnTo>
                  <a:lnTo>
                    <a:pt x="9794" y="7035"/>
                  </a:lnTo>
                  <a:lnTo>
                    <a:pt x="9735" y="6996"/>
                  </a:lnTo>
                  <a:lnTo>
                    <a:pt x="9676" y="6996"/>
                  </a:lnTo>
                  <a:lnTo>
                    <a:pt x="9341" y="6956"/>
                  </a:lnTo>
                  <a:lnTo>
                    <a:pt x="10188" y="7035"/>
                  </a:lnTo>
                  <a:lnTo>
                    <a:pt x="10188" y="7035"/>
                  </a:lnTo>
                  <a:lnTo>
                    <a:pt x="10405" y="7035"/>
                  </a:lnTo>
                  <a:lnTo>
                    <a:pt x="10621" y="6976"/>
                  </a:lnTo>
                  <a:lnTo>
                    <a:pt x="10818" y="6897"/>
                  </a:lnTo>
                  <a:lnTo>
                    <a:pt x="10996" y="6779"/>
                  </a:lnTo>
                  <a:lnTo>
                    <a:pt x="11134" y="6621"/>
                  </a:lnTo>
                  <a:lnTo>
                    <a:pt x="11252" y="6444"/>
                  </a:lnTo>
                  <a:lnTo>
                    <a:pt x="11331" y="6247"/>
                  </a:lnTo>
                  <a:lnTo>
                    <a:pt x="11370" y="6030"/>
                  </a:lnTo>
                  <a:lnTo>
                    <a:pt x="11370" y="5912"/>
                  </a:lnTo>
                  <a:lnTo>
                    <a:pt x="11370" y="5912"/>
                  </a:lnTo>
                  <a:lnTo>
                    <a:pt x="11370" y="5754"/>
                  </a:lnTo>
                  <a:lnTo>
                    <a:pt x="11331" y="5597"/>
                  </a:lnTo>
                  <a:lnTo>
                    <a:pt x="11272" y="5459"/>
                  </a:lnTo>
                  <a:lnTo>
                    <a:pt x="11193" y="5321"/>
                  </a:lnTo>
                  <a:lnTo>
                    <a:pt x="11075" y="5222"/>
                  </a:lnTo>
                  <a:lnTo>
                    <a:pt x="10956" y="5124"/>
                  </a:lnTo>
                  <a:lnTo>
                    <a:pt x="10799" y="5065"/>
                  </a:lnTo>
                  <a:lnTo>
                    <a:pt x="10641" y="5045"/>
                  </a:lnTo>
                  <a:lnTo>
                    <a:pt x="9459" y="4946"/>
                  </a:lnTo>
                  <a:lnTo>
                    <a:pt x="11075" y="5084"/>
                  </a:lnTo>
                  <a:lnTo>
                    <a:pt x="11075" y="5084"/>
                  </a:lnTo>
                  <a:lnTo>
                    <a:pt x="11272" y="5084"/>
                  </a:lnTo>
                  <a:lnTo>
                    <a:pt x="11469" y="5025"/>
                  </a:lnTo>
                  <a:lnTo>
                    <a:pt x="11626" y="4966"/>
                  </a:lnTo>
                  <a:lnTo>
                    <a:pt x="11784" y="4848"/>
                  </a:lnTo>
                  <a:lnTo>
                    <a:pt x="11902" y="4730"/>
                  </a:lnTo>
                  <a:lnTo>
                    <a:pt x="12020" y="4572"/>
                  </a:lnTo>
                  <a:lnTo>
                    <a:pt x="12080" y="4395"/>
                  </a:lnTo>
                  <a:lnTo>
                    <a:pt x="12119" y="4198"/>
                  </a:lnTo>
                  <a:lnTo>
                    <a:pt x="12139" y="4040"/>
                  </a:lnTo>
                  <a:lnTo>
                    <a:pt x="12139" y="4040"/>
                  </a:lnTo>
                  <a:lnTo>
                    <a:pt x="12119" y="3843"/>
                  </a:lnTo>
                  <a:lnTo>
                    <a:pt x="12080" y="3646"/>
                  </a:lnTo>
                  <a:lnTo>
                    <a:pt x="12001" y="3469"/>
                  </a:lnTo>
                  <a:lnTo>
                    <a:pt x="11902" y="3331"/>
                  </a:lnTo>
                  <a:lnTo>
                    <a:pt x="11764" y="3193"/>
                  </a:lnTo>
                  <a:lnTo>
                    <a:pt x="11607" y="3094"/>
                  </a:lnTo>
                  <a:lnTo>
                    <a:pt x="11429" y="3015"/>
                  </a:lnTo>
                  <a:lnTo>
                    <a:pt x="11232" y="29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1"/>
            <p:cNvSpPr/>
            <p:nvPr/>
          </p:nvSpPr>
          <p:spPr>
            <a:xfrm>
              <a:off x="1477677" y="2187595"/>
              <a:ext cx="8565" cy="5002"/>
            </a:xfrm>
            <a:custGeom>
              <a:avLst/>
              <a:gdLst/>
              <a:ahLst/>
              <a:cxnLst/>
              <a:rect l="l" t="t" r="r" b="b"/>
              <a:pathLst>
                <a:path w="238" h="139" extrusionOk="0">
                  <a:moveTo>
                    <a:pt x="198" y="0"/>
                  </a:moveTo>
                  <a:lnTo>
                    <a:pt x="1" y="60"/>
                  </a:lnTo>
                  <a:lnTo>
                    <a:pt x="20" y="99"/>
                  </a:lnTo>
                  <a:lnTo>
                    <a:pt x="139" y="119"/>
                  </a:lnTo>
                  <a:lnTo>
                    <a:pt x="237" y="138"/>
                  </a:lnTo>
                  <a:lnTo>
                    <a:pt x="217" y="6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B2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1"/>
            <p:cNvSpPr/>
            <p:nvPr/>
          </p:nvSpPr>
          <p:spPr>
            <a:xfrm>
              <a:off x="1477677" y="2187595"/>
              <a:ext cx="8565" cy="5002"/>
            </a:xfrm>
            <a:custGeom>
              <a:avLst/>
              <a:gdLst/>
              <a:ahLst/>
              <a:cxnLst/>
              <a:rect l="l" t="t" r="r" b="b"/>
              <a:pathLst>
                <a:path w="238" h="139" fill="none" extrusionOk="0">
                  <a:moveTo>
                    <a:pt x="198" y="0"/>
                  </a:moveTo>
                  <a:lnTo>
                    <a:pt x="198" y="0"/>
                  </a:lnTo>
                  <a:lnTo>
                    <a:pt x="1" y="60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139" y="119"/>
                  </a:lnTo>
                  <a:lnTo>
                    <a:pt x="237" y="138"/>
                  </a:lnTo>
                  <a:lnTo>
                    <a:pt x="237" y="138"/>
                  </a:lnTo>
                  <a:lnTo>
                    <a:pt x="237" y="138"/>
                  </a:lnTo>
                  <a:lnTo>
                    <a:pt x="237" y="138"/>
                  </a:lnTo>
                  <a:lnTo>
                    <a:pt x="217" y="60"/>
                  </a:lnTo>
                  <a:lnTo>
                    <a:pt x="1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1"/>
            <p:cNvSpPr/>
            <p:nvPr/>
          </p:nvSpPr>
          <p:spPr>
            <a:xfrm>
              <a:off x="1437263" y="2188315"/>
              <a:ext cx="41170" cy="2843"/>
            </a:xfrm>
            <a:custGeom>
              <a:avLst/>
              <a:gdLst/>
              <a:ahLst/>
              <a:cxnLst/>
              <a:rect l="l" t="t" r="r" b="b"/>
              <a:pathLst>
                <a:path w="1144" h="79" extrusionOk="0">
                  <a:moveTo>
                    <a:pt x="0" y="0"/>
                  </a:moveTo>
                  <a:lnTo>
                    <a:pt x="848" y="59"/>
                  </a:lnTo>
                  <a:lnTo>
                    <a:pt x="858" y="59"/>
                  </a:lnTo>
                  <a:lnTo>
                    <a:pt x="0" y="0"/>
                  </a:lnTo>
                  <a:close/>
                  <a:moveTo>
                    <a:pt x="1124" y="40"/>
                  </a:moveTo>
                  <a:lnTo>
                    <a:pt x="1025" y="59"/>
                  </a:lnTo>
                  <a:lnTo>
                    <a:pt x="858" y="59"/>
                  </a:lnTo>
                  <a:lnTo>
                    <a:pt x="1143" y="79"/>
                  </a:lnTo>
                  <a:lnTo>
                    <a:pt x="1124" y="40"/>
                  </a:lnTo>
                  <a:close/>
                </a:path>
              </a:pathLst>
            </a:custGeom>
            <a:solidFill>
              <a:srgbClr val="6C8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1"/>
            <p:cNvSpPr/>
            <p:nvPr/>
          </p:nvSpPr>
          <p:spPr>
            <a:xfrm>
              <a:off x="1437263" y="2188315"/>
              <a:ext cx="41170" cy="2843"/>
            </a:xfrm>
            <a:custGeom>
              <a:avLst/>
              <a:gdLst/>
              <a:ahLst/>
              <a:cxnLst/>
              <a:rect l="l" t="t" r="r" b="b"/>
              <a:pathLst>
                <a:path w="1144" h="79" fill="none" extrusionOk="0">
                  <a:moveTo>
                    <a:pt x="0" y="0"/>
                  </a:moveTo>
                  <a:lnTo>
                    <a:pt x="1143" y="79"/>
                  </a:lnTo>
                  <a:lnTo>
                    <a:pt x="1124" y="40"/>
                  </a:lnTo>
                  <a:lnTo>
                    <a:pt x="1124" y="40"/>
                  </a:lnTo>
                  <a:lnTo>
                    <a:pt x="1025" y="59"/>
                  </a:lnTo>
                  <a:lnTo>
                    <a:pt x="927" y="59"/>
                  </a:lnTo>
                  <a:lnTo>
                    <a:pt x="927" y="59"/>
                  </a:lnTo>
                  <a:lnTo>
                    <a:pt x="848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1"/>
            <p:cNvSpPr/>
            <p:nvPr/>
          </p:nvSpPr>
          <p:spPr>
            <a:xfrm>
              <a:off x="1415275" y="2179786"/>
              <a:ext cx="70967" cy="19901"/>
            </a:xfrm>
            <a:custGeom>
              <a:avLst/>
              <a:gdLst/>
              <a:ahLst/>
              <a:cxnLst/>
              <a:rect l="l" t="t" r="r" b="b"/>
              <a:pathLst>
                <a:path w="1972" h="553" extrusionOk="0">
                  <a:moveTo>
                    <a:pt x="217" y="1"/>
                  </a:moveTo>
                  <a:lnTo>
                    <a:pt x="138" y="20"/>
                  </a:lnTo>
                  <a:lnTo>
                    <a:pt x="79" y="60"/>
                  </a:lnTo>
                  <a:lnTo>
                    <a:pt x="40" y="119"/>
                  </a:lnTo>
                  <a:lnTo>
                    <a:pt x="0" y="198"/>
                  </a:lnTo>
                  <a:lnTo>
                    <a:pt x="20" y="277"/>
                  </a:lnTo>
                  <a:lnTo>
                    <a:pt x="60" y="355"/>
                  </a:lnTo>
                  <a:lnTo>
                    <a:pt x="119" y="395"/>
                  </a:lnTo>
                  <a:lnTo>
                    <a:pt x="198" y="414"/>
                  </a:lnTo>
                  <a:lnTo>
                    <a:pt x="198" y="434"/>
                  </a:lnTo>
                  <a:lnTo>
                    <a:pt x="1735" y="552"/>
                  </a:lnTo>
                  <a:lnTo>
                    <a:pt x="1754" y="552"/>
                  </a:lnTo>
                  <a:lnTo>
                    <a:pt x="1833" y="533"/>
                  </a:lnTo>
                  <a:lnTo>
                    <a:pt x="1892" y="493"/>
                  </a:lnTo>
                  <a:lnTo>
                    <a:pt x="1951" y="434"/>
                  </a:lnTo>
                  <a:lnTo>
                    <a:pt x="1971" y="355"/>
                  </a:lnTo>
                  <a:lnTo>
                    <a:pt x="1873" y="336"/>
                  </a:lnTo>
                  <a:lnTo>
                    <a:pt x="1754" y="316"/>
                  </a:lnTo>
                  <a:lnTo>
                    <a:pt x="1469" y="296"/>
                  </a:lnTo>
                  <a:lnTo>
                    <a:pt x="1636" y="296"/>
                  </a:lnTo>
                  <a:lnTo>
                    <a:pt x="1735" y="277"/>
                  </a:lnTo>
                  <a:lnTo>
                    <a:pt x="1932" y="217"/>
                  </a:lnTo>
                  <a:lnTo>
                    <a:pt x="1853" y="158"/>
                  </a:lnTo>
                  <a:lnTo>
                    <a:pt x="1813" y="139"/>
                  </a:lnTo>
                  <a:lnTo>
                    <a:pt x="1774" y="13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1"/>
            <p:cNvSpPr/>
            <p:nvPr/>
          </p:nvSpPr>
          <p:spPr>
            <a:xfrm>
              <a:off x="1423768" y="2262773"/>
              <a:ext cx="56069" cy="12092"/>
            </a:xfrm>
            <a:custGeom>
              <a:avLst/>
              <a:gdLst/>
              <a:ahLst/>
              <a:cxnLst/>
              <a:rect l="l" t="t" r="r" b="b"/>
              <a:pathLst>
                <a:path w="1558" h="336" extrusionOk="0">
                  <a:moveTo>
                    <a:pt x="1" y="0"/>
                  </a:moveTo>
                  <a:lnTo>
                    <a:pt x="972" y="85"/>
                  </a:lnTo>
                  <a:lnTo>
                    <a:pt x="972" y="85"/>
                  </a:lnTo>
                  <a:lnTo>
                    <a:pt x="927" y="79"/>
                  </a:lnTo>
                  <a:lnTo>
                    <a:pt x="1" y="0"/>
                  </a:lnTo>
                  <a:close/>
                  <a:moveTo>
                    <a:pt x="972" y="85"/>
                  </a:moveTo>
                  <a:lnTo>
                    <a:pt x="1085" y="99"/>
                  </a:lnTo>
                  <a:lnTo>
                    <a:pt x="1223" y="158"/>
                  </a:lnTo>
                  <a:lnTo>
                    <a:pt x="1341" y="237"/>
                  </a:lnTo>
                  <a:lnTo>
                    <a:pt x="1459" y="335"/>
                  </a:lnTo>
                  <a:lnTo>
                    <a:pt x="1518" y="276"/>
                  </a:lnTo>
                  <a:lnTo>
                    <a:pt x="1538" y="237"/>
                  </a:lnTo>
                  <a:lnTo>
                    <a:pt x="1558" y="178"/>
                  </a:lnTo>
                  <a:lnTo>
                    <a:pt x="1558" y="118"/>
                  </a:lnTo>
                  <a:lnTo>
                    <a:pt x="1361" y="118"/>
                  </a:lnTo>
                  <a:lnTo>
                    <a:pt x="972" y="85"/>
                  </a:lnTo>
                  <a:close/>
                </a:path>
              </a:pathLst>
            </a:custGeom>
            <a:solidFill>
              <a:srgbClr val="6C8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1"/>
            <p:cNvSpPr/>
            <p:nvPr/>
          </p:nvSpPr>
          <p:spPr>
            <a:xfrm>
              <a:off x="1423768" y="2262773"/>
              <a:ext cx="56069" cy="12092"/>
            </a:xfrm>
            <a:custGeom>
              <a:avLst/>
              <a:gdLst/>
              <a:ahLst/>
              <a:cxnLst/>
              <a:rect l="l" t="t" r="r" b="b"/>
              <a:pathLst>
                <a:path w="1558" h="33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27" y="79"/>
                  </a:lnTo>
                  <a:lnTo>
                    <a:pt x="927" y="79"/>
                  </a:lnTo>
                  <a:lnTo>
                    <a:pt x="1085" y="99"/>
                  </a:lnTo>
                  <a:lnTo>
                    <a:pt x="1223" y="158"/>
                  </a:lnTo>
                  <a:lnTo>
                    <a:pt x="1341" y="237"/>
                  </a:lnTo>
                  <a:lnTo>
                    <a:pt x="1459" y="335"/>
                  </a:lnTo>
                  <a:lnTo>
                    <a:pt x="1459" y="335"/>
                  </a:lnTo>
                  <a:lnTo>
                    <a:pt x="1518" y="276"/>
                  </a:lnTo>
                  <a:lnTo>
                    <a:pt x="1538" y="237"/>
                  </a:lnTo>
                  <a:lnTo>
                    <a:pt x="1558" y="178"/>
                  </a:lnTo>
                  <a:lnTo>
                    <a:pt x="1558" y="178"/>
                  </a:lnTo>
                  <a:lnTo>
                    <a:pt x="1558" y="118"/>
                  </a:lnTo>
                  <a:lnTo>
                    <a:pt x="1558" y="118"/>
                  </a:lnTo>
                  <a:lnTo>
                    <a:pt x="1439" y="118"/>
                  </a:lnTo>
                  <a:lnTo>
                    <a:pt x="1439" y="118"/>
                  </a:lnTo>
                  <a:lnTo>
                    <a:pt x="1361" y="1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1"/>
            <p:cNvSpPr/>
            <p:nvPr/>
          </p:nvSpPr>
          <p:spPr>
            <a:xfrm>
              <a:off x="1414555" y="2262054"/>
              <a:ext cx="9249" cy="756"/>
            </a:xfrm>
            <a:custGeom>
              <a:avLst/>
              <a:gdLst/>
              <a:ahLst/>
              <a:cxnLst/>
              <a:rect l="l" t="t" r="r" b="b"/>
              <a:pathLst>
                <a:path w="257" h="21" extrusionOk="0">
                  <a:moveTo>
                    <a:pt x="1" y="0"/>
                  </a:moveTo>
                  <a:lnTo>
                    <a:pt x="257" y="20"/>
                  </a:lnTo>
                  <a:lnTo>
                    <a:pt x="257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1"/>
            <p:cNvSpPr/>
            <p:nvPr/>
          </p:nvSpPr>
          <p:spPr>
            <a:xfrm>
              <a:off x="1414555" y="2262054"/>
              <a:ext cx="9249" cy="756"/>
            </a:xfrm>
            <a:custGeom>
              <a:avLst/>
              <a:gdLst/>
              <a:ahLst/>
              <a:cxnLst/>
              <a:rect l="l" t="t" r="r" b="b"/>
              <a:pathLst>
                <a:path w="257" h="21" fill="none" extrusionOk="0">
                  <a:moveTo>
                    <a:pt x="1" y="0"/>
                  </a:moveTo>
                  <a:lnTo>
                    <a:pt x="257" y="20"/>
                  </a:lnTo>
                  <a:lnTo>
                    <a:pt x="257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1"/>
            <p:cNvSpPr/>
            <p:nvPr/>
          </p:nvSpPr>
          <p:spPr>
            <a:xfrm>
              <a:off x="1395409" y="2251401"/>
              <a:ext cx="84427" cy="24148"/>
            </a:xfrm>
            <a:custGeom>
              <a:avLst/>
              <a:gdLst/>
              <a:ahLst/>
              <a:cxnLst/>
              <a:rect l="l" t="t" r="r" b="b"/>
              <a:pathLst>
                <a:path w="2346" h="671" extrusionOk="0">
                  <a:moveTo>
                    <a:pt x="158" y="1"/>
                  </a:moveTo>
                  <a:lnTo>
                    <a:pt x="80" y="40"/>
                  </a:lnTo>
                  <a:lnTo>
                    <a:pt x="20" y="99"/>
                  </a:lnTo>
                  <a:lnTo>
                    <a:pt x="1" y="178"/>
                  </a:lnTo>
                  <a:lnTo>
                    <a:pt x="1" y="257"/>
                  </a:lnTo>
                  <a:lnTo>
                    <a:pt x="40" y="336"/>
                  </a:lnTo>
                  <a:lnTo>
                    <a:pt x="99" y="395"/>
                  </a:lnTo>
                  <a:lnTo>
                    <a:pt x="178" y="415"/>
                  </a:lnTo>
                  <a:lnTo>
                    <a:pt x="2109" y="671"/>
                  </a:lnTo>
                  <a:lnTo>
                    <a:pt x="2188" y="671"/>
                  </a:lnTo>
                  <a:lnTo>
                    <a:pt x="2247" y="651"/>
                  </a:lnTo>
                  <a:lnTo>
                    <a:pt x="2129" y="553"/>
                  </a:lnTo>
                  <a:lnTo>
                    <a:pt x="2011" y="474"/>
                  </a:lnTo>
                  <a:lnTo>
                    <a:pt x="1873" y="415"/>
                  </a:lnTo>
                  <a:lnTo>
                    <a:pt x="1760" y="401"/>
                  </a:lnTo>
                  <a:lnTo>
                    <a:pt x="1760" y="401"/>
                  </a:lnTo>
                  <a:lnTo>
                    <a:pt x="2149" y="434"/>
                  </a:lnTo>
                  <a:lnTo>
                    <a:pt x="2346" y="434"/>
                  </a:lnTo>
                  <a:lnTo>
                    <a:pt x="2326" y="356"/>
                  </a:lnTo>
                  <a:lnTo>
                    <a:pt x="2287" y="316"/>
                  </a:lnTo>
                  <a:lnTo>
                    <a:pt x="2227" y="277"/>
                  </a:lnTo>
                  <a:lnTo>
                    <a:pt x="2168" y="257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1"/>
            <p:cNvSpPr/>
            <p:nvPr/>
          </p:nvSpPr>
          <p:spPr>
            <a:xfrm>
              <a:off x="1430857" y="2336512"/>
              <a:ext cx="7162" cy="5722"/>
            </a:xfrm>
            <a:custGeom>
              <a:avLst/>
              <a:gdLst/>
              <a:ahLst/>
              <a:cxnLst/>
              <a:rect l="l" t="t" r="r" b="b"/>
              <a:pathLst>
                <a:path w="199" h="159" extrusionOk="0">
                  <a:moveTo>
                    <a:pt x="1" y="1"/>
                  </a:moveTo>
                  <a:lnTo>
                    <a:pt x="21" y="139"/>
                  </a:lnTo>
                  <a:lnTo>
                    <a:pt x="21" y="158"/>
                  </a:lnTo>
                  <a:lnTo>
                    <a:pt x="80" y="139"/>
                  </a:lnTo>
                  <a:lnTo>
                    <a:pt x="139" y="99"/>
                  </a:lnTo>
                  <a:lnTo>
                    <a:pt x="178" y="60"/>
                  </a:lnTo>
                  <a:lnTo>
                    <a:pt x="198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8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1"/>
            <p:cNvSpPr/>
            <p:nvPr/>
          </p:nvSpPr>
          <p:spPr>
            <a:xfrm>
              <a:off x="1430857" y="2336512"/>
              <a:ext cx="7162" cy="5722"/>
            </a:xfrm>
            <a:custGeom>
              <a:avLst/>
              <a:gdLst/>
              <a:ahLst/>
              <a:cxnLst/>
              <a:rect l="l" t="t" r="r" b="b"/>
              <a:pathLst>
                <a:path w="199" h="159" fill="none" extrusionOk="0">
                  <a:moveTo>
                    <a:pt x="1" y="1"/>
                  </a:moveTo>
                  <a:lnTo>
                    <a:pt x="21" y="139"/>
                  </a:lnTo>
                  <a:lnTo>
                    <a:pt x="21" y="139"/>
                  </a:lnTo>
                  <a:lnTo>
                    <a:pt x="21" y="158"/>
                  </a:lnTo>
                  <a:lnTo>
                    <a:pt x="21" y="158"/>
                  </a:lnTo>
                  <a:lnTo>
                    <a:pt x="80" y="139"/>
                  </a:lnTo>
                  <a:lnTo>
                    <a:pt x="139" y="99"/>
                  </a:lnTo>
                  <a:lnTo>
                    <a:pt x="178" y="60"/>
                  </a:lnTo>
                  <a:lnTo>
                    <a:pt x="198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1"/>
            <p:cNvSpPr/>
            <p:nvPr/>
          </p:nvSpPr>
          <p:spPr>
            <a:xfrm>
              <a:off x="1422364" y="2335792"/>
              <a:ext cx="9249" cy="5722"/>
            </a:xfrm>
            <a:custGeom>
              <a:avLst/>
              <a:gdLst/>
              <a:ahLst/>
              <a:cxnLst/>
              <a:rect l="l" t="t" r="r" b="b"/>
              <a:pathLst>
                <a:path w="257" h="159" extrusionOk="0">
                  <a:moveTo>
                    <a:pt x="1" y="1"/>
                  </a:moveTo>
                  <a:lnTo>
                    <a:pt x="79" y="21"/>
                  </a:lnTo>
                  <a:lnTo>
                    <a:pt x="138" y="40"/>
                  </a:lnTo>
                  <a:lnTo>
                    <a:pt x="198" y="99"/>
                  </a:lnTo>
                  <a:lnTo>
                    <a:pt x="257" y="159"/>
                  </a:lnTo>
                  <a:lnTo>
                    <a:pt x="237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1"/>
            <p:cNvSpPr/>
            <p:nvPr/>
          </p:nvSpPr>
          <p:spPr>
            <a:xfrm>
              <a:off x="1422364" y="2335792"/>
              <a:ext cx="9249" cy="5722"/>
            </a:xfrm>
            <a:custGeom>
              <a:avLst/>
              <a:gdLst/>
              <a:ahLst/>
              <a:cxnLst/>
              <a:rect l="l" t="t" r="r" b="b"/>
              <a:pathLst>
                <a:path w="257" h="15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9" y="21"/>
                  </a:lnTo>
                  <a:lnTo>
                    <a:pt x="138" y="40"/>
                  </a:lnTo>
                  <a:lnTo>
                    <a:pt x="198" y="99"/>
                  </a:lnTo>
                  <a:lnTo>
                    <a:pt x="257" y="159"/>
                  </a:lnTo>
                  <a:lnTo>
                    <a:pt x="237" y="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1"/>
            <p:cNvSpPr/>
            <p:nvPr/>
          </p:nvSpPr>
          <p:spPr>
            <a:xfrm>
              <a:off x="1371298" y="2322333"/>
              <a:ext cx="66721" cy="19901"/>
            </a:xfrm>
            <a:custGeom>
              <a:avLst/>
              <a:gdLst/>
              <a:ahLst/>
              <a:cxnLst/>
              <a:rect l="l" t="t" r="r" b="b"/>
              <a:pathLst>
                <a:path w="1854" h="553" extrusionOk="0">
                  <a:moveTo>
                    <a:pt x="217" y="0"/>
                  </a:moveTo>
                  <a:lnTo>
                    <a:pt x="139" y="20"/>
                  </a:lnTo>
                  <a:lnTo>
                    <a:pt x="60" y="60"/>
                  </a:lnTo>
                  <a:lnTo>
                    <a:pt x="20" y="119"/>
                  </a:lnTo>
                  <a:lnTo>
                    <a:pt x="1" y="198"/>
                  </a:lnTo>
                  <a:lnTo>
                    <a:pt x="1" y="276"/>
                  </a:lnTo>
                  <a:lnTo>
                    <a:pt x="40" y="355"/>
                  </a:lnTo>
                  <a:lnTo>
                    <a:pt x="99" y="395"/>
                  </a:lnTo>
                  <a:lnTo>
                    <a:pt x="178" y="434"/>
                  </a:lnTo>
                  <a:lnTo>
                    <a:pt x="198" y="434"/>
                  </a:lnTo>
                  <a:lnTo>
                    <a:pt x="1636" y="552"/>
                  </a:lnTo>
                  <a:lnTo>
                    <a:pt x="1676" y="552"/>
                  </a:lnTo>
                  <a:lnTo>
                    <a:pt x="1676" y="533"/>
                  </a:lnTo>
                  <a:lnTo>
                    <a:pt x="1617" y="473"/>
                  </a:lnTo>
                  <a:lnTo>
                    <a:pt x="1557" y="414"/>
                  </a:lnTo>
                  <a:lnTo>
                    <a:pt x="1498" y="395"/>
                  </a:lnTo>
                  <a:lnTo>
                    <a:pt x="1420" y="375"/>
                  </a:lnTo>
                  <a:lnTo>
                    <a:pt x="1656" y="395"/>
                  </a:lnTo>
                  <a:lnTo>
                    <a:pt x="1853" y="414"/>
                  </a:lnTo>
                  <a:lnTo>
                    <a:pt x="1853" y="355"/>
                  </a:lnTo>
                  <a:lnTo>
                    <a:pt x="1853" y="276"/>
                  </a:lnTo>
                  <a:lnTo>
                    <a:pt x="1814" y="198"/>
                  </a:lnTo>
                  <a:lnTo>
                    <a:pt x="1755" y="138"/>
                  </a:lnTo>
                  <a:lnTo>
                    <a:pt x="1676" y="1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1"/>
            <p:cNvSpPr/>
            <p:nvPr/>
          </p:nvSpPr>
          <p:spPr>
            <a:xfrm>
              <a:off x="1371298" y="2322333"/>
              <a:ext cx="66721" cy="19901"/>
            </a:xfrm>
            <a:custGeom>
              <a:avLst/>
              <a:gdLst/>
              <a:ahLst/>
              <a:cxnLst/>
              <a:rect l="l" t="t" r="r" b="b"/>
              <a:pathLst>
                <a:path w="1854" h="553" fill="none" extrusionOk="0">
                  <a:moveTo>
                    <a:pt x="217" y="0"/>
                  </a:moveTo>
                  <a:lnTo>
                    <a:pt x="217" y="0"/>
                  </a:lnTo>
                  <a:lnTo>
                    <a:pt x="139" y="20"/>
                  </a:lnTo>
                  <a:lnTo>
                    <a:pt x="60" y="60"/>
                  </a:lnTo>
                  <a:lnTo>
                    <a:pt x="20" y="119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1" y="276"/>
                  </a:lnTo>
                  <a:lnTo>
                    <a:pt x="40" y="355"/>
                  </a:lnTo>
                  <a:lnTo>
                    <a:pt x="99" y="395"/>
                  </a:lnTo>
                  <a:lnTo>
                    <a:pt x="178" y="434"/>
                  </a:lnTo>
                  <a:lnTo>
                    <a:pt x="198" y="434"/>
                  </a:lnTo>
                  <a:lnTo>
                    <a:pt x="1636" y="552"/>
                  </a:lnTo>
                  <a:lnTo>
                    <a:pt x="1636" y="552"/>
                  </a:lnTo>
                  <a:lnTo>
                    <a:pt x="1656" y="552"/>
                  </a:lnTo>
                  <a:lnTo>
                    <a:pt x="1656" y="552"/>
                  </a:lnTo>
                  <a:lnTo>
                    <a:pt x="1676" y="552"/>
                  </a:lnTo>
                  <a:lnTo>
                    <a:pt x="1676" y="552"/>
                  </a:lnTo>
                  <a:lnTo>
                    <a:pt x="1676" y="533"/>
                  </a:lnTo>
                  <a:lnTo>
                    <a:pt x="1676" y="533"/>
                  </a:lnTo>
                  <a:lnTo>
                    <a:pt x="1617" y="473"/>
                  </a:lnTo>
                  <a:lnTo>
                    <a:pt x="1557" y="414"/>
                  </a:lnTo>
                  <a:lnTo>
                    <a:pt x="1498" y="395"/>
                  </a:lnTo>
                  <a:lnTo>
                    <a:pt x="1420" y="375"/>
                  </a:lnTo>
                  <a:lnTo>
                    <a:pt x="1656" y="395"/>
                  </a:lnTo>
                  <a:lnTo>
                    <a:pt x="1853" y="414"/>
                  </a:lnTo>
                  <a:lnTo>
                    <a:pt x="1853" y="414"/>
                  </a:lnTo>
                  <a:lnTo>
                    <a:pt x="1853" y="355"/>
                  </a:lnTo>
                  <a:lnTo>
                    <a:pt x="1853" y="355"/>
                  </a:lnTo>
                  <a:lnTo>
                    <a:pt x="1853" y="276"/>
                  </a:lnTo>
                  <a:lnTo>
                    <a:pt x="1814" y="198"/>
                  </a:lnTo>
                  <a:lnTo>
                    <a:pt x="1755" y="138"/>
                  </a:lnTo>
                  <a:lnTo>
                    <a:pt x="1676" y="119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1"/>
            <p:cNvSpPr/>
            <p:nvPr/>
          </p:nvSpPr>
          <p:spPr>
            <a:xfrm>
              <a:off x="1242246" y="2116663"/>
              <a:ext cx="150356" cy="24148"/>
            </a:xfrm>
            <a:custGeom>
              <a:avLst/>
              <a:gdLst/>
              <a:ahLst/>
              <a:cxnLst/>
              <a:rect l="l" t="t" r="r" b="b"/>
              <a:pathLst>
                <a:path w="4178" h="671" extrusionOk="0">
                  <a:moveTo>
                    <a:pt x="3587" y="1"/>
                  </a:moveTo>
                  <a:lnTo>
                    <a:pt x="2936" y="21"/>
                  </a:lnTo>
                  <a:lnTo>
                    <a:pt x="2207" y="60"/>
                  </a:lnTo>
                  <a:lnTo>
                    <a:pt x="1459" y="139"/>
                  </a:lnTo>
                  <a:lnTo>
                    <a:pt x="1104" y="198"/>
                  </a:lnTo>
                  <a:lnTo>
                    <a:pt x="789" y="257"/>
                  </a:lnTo>
                  <a:lnTo>
                    <a:pt x="493" y="336"/>
                  </a:lnTo>
                  <a:lnTo>
                    <a:pt x="256" y="434"/>
                  </a:lnTo>
                  <a:lnTo>
                    <a:pt x="178" y="493"/>
                  </a:lnTo>
                  <a:lnTo>
                    <a:pt x="99" y="553"/>
                  </a:lnTo>
                  <a:lnTo>
                    <a:pt x="40" y="612"/>
                  </a:lnTo>
                  <a:lnTo>
                    <a:pt x="0" y="67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1"/>
            <p:cNvSpPr/>
            <p:nvPr/>
          </p:nvSpPr>
          <p:spPr>
            <a:xfrm>
              <a:off x="342300" y="1468488"/>
              <a:ext cx="820551" cy="1203494"/>
            </a:xfrm>
            <a:custGeom>
              <a:avLst/>
              <a:gdLst/>
              <a:ahLst/>
              <a:cxnLst/>
              <a:rect l="l" t="t" r="r" b="b"/>
              <a:pathLst>
                <a:path w="22801" h="33442" extrusionOk="0">
                  <a:moveTo>
                    <a:pt x="12790" y="1"/>
                  </a:moveTo>
                  <a:lnTo>
                    <a:pt x="12534" y="21"/>
                  </a:lnTo>
                  <a:lnTo>
                    <a:pt x="12277" y="40"/>
                  </a:lnTo>
                  <a:lnTo>
                    <a:pt x="12021" y="80"/>
                  </a:lnTo>
                  <a:lnTo>
                    <a:pt x="11765" y="139"/>
                  </a:lnTo>
                  <a:lnTo>
                    <a:pt x="11509" y="198"/>
                  </a:lnTo>
                  <a:lnTo>
                    <a:pt x="11253" y="257"/>
                  </a:lnTo>
                  <a:lnTo>
                    <a:pt x="11016" y="356"/>
                  </a:lnTo>
                  <a:lnTo>
                    <a:pt x="10780" y="454"/>
                  </a:lnTo>
                  <a:lnTo>
                    <a:pt x="10543" y="553"/>
                  </a:lnTo>
                  <a:lnTo>
                    <a:pt x="10307" y="671"/>
                  </a:lnTo>
                  <a:lnTo>
                    <a:pt x="10090" y="809"/>
                  </a:lnTo>
                  <a:lnTo>
                    <a:pt x="9873" y="947"/>
                  </a:lnTo>
                  <a:lnTo>
                    <a:pt x="9676" y="1104"/>
                  </a:lnTo>
                  <a:lnTo>
                    <a:pt x="9460" y="1262"/>
                  </a:lnTo>
                  <a:lnTo>
                    <a:pt x="9263" y="1439"/>
                  </a:lnTo>
                  <a:lnTo>
                    <a:pt x="9085" y="1617"/>
                  </a:lnTo>
                  <a:lnTo>
                    <a:pt x="8908" y="1794"/>
                  </a:lnTo>
                  <a:lnTo>
                    <a:pt x="8730" y="2011"/>
                  </a:lnTo>
                  <a:lnTo>
                    <a:pt x="8573" y="2208"/>
                  </a:lnTo>
                  <a:lnTo>
                    <a:pt x="8435" y="2444"/>
                  </a:lnTo>
                  <a:lnTo>
                    <a:pt x="8297" y="2661"/>
                  </a:lnTo>
                  <a:lnTo>
                    <a:pt x="8159" y="2898"/>
                  </a:lnTo>
                  <a:lnTo>
                    <a:pt x="8041" y="3154"/>
                  </a:lnTo>
                  <a:lnTo>
                    <a:pt x="7942" y="3410"/>
                  </a:lnTo>
                  <a:lnTo>
                    <a:pt x="1006" y="21342"/>
                  </a:lnTo>
                  <a:lnTo>
                    <a:pt x="730" y="22012"/>
                  </a:lnTo>
                  <a:lnTo>
                    <a:pt x="494" y="22662"/>
                  </a:lnTo>
                  <a:lnTo>
                    <a:pt x="296" y="23332"/>
                  </a:lnTo>
                  <a:lnTo>
                    <a:pt x="159" y="24002"/>
                  </a:lnTo>
                  <a:lnTo>
                    <a:pt x="60" y="24672"/>
                  </a:lnTo>
                  <a:lnTo>
                    <a:pt x="1" y="25323"/>
                  </a:lnTo>
                  <a:lnTo>
                    <a:pt x="1" y="25638"/>
                  </a:lnTo>
                  <a:lnTo>
                    <a:pt x="1" y="25973"/>
                  </a:lnTo>
                  <a:lnTo>
                    <a:pt x="21" y="26288"/>
                  </a:lnTo>
                  <a:lnTo>
                    <a:pt x="60" y="26604"/>
                  </a:lnTo>
                  <a:lnTo>
                    <a:pt x="99" y="26919"/>
                  </a:lnTo>
                  <a:lnTo>
                    <a:pt x="159" y="27234"/>
                  </a:lnTo>
                  <a:lnTo>
                    <a:pt x="218" y="27530"/>
                  </a:lnTo>
                  <a:lnTo>
                    <a:pt x="296" y="27845"/>
                  </a:lnTo>
                  <a:lnTo>
                    <a:pt x="375" y="28141"/>
                  </a:lnTo>
                  <a:lnTo>
                    <a:pt x="474" y="28436"/>
                  </a:lnTo>
                  <a:lnTo>
                    <a:pt x="592" y="28732"/>
                  </a:lnTo>
                  <a:lnTo>
                    <a:pt x="710" y="29008"/>
                  </a:lnTo>
                  <a:lnTo>
                    <a:pt x="848" y="29283"/>
                  </a:lnTo>
                  <a:lnTo>
                    <a:pt x="986" y="29559"/>
                  </a:lnTo>
                  <a:lnTo>
                    <a:pt x="1144" y="29835"/>
                  </a:lnTo>
                  <a:lnTo>
                    <a:pt x="1321" y="30091"/>
                  </a:lnTo>
                  <a:lnTo>
                    <a:pt x="1499" y="30348"/>
                  </a:lnTo>
                  <a:lnTo>
                    <a:pt x="1696" y="30604"/>
                  </a:lnTo>
                  <a:lnTo>
                    <a:pt x="1893" y="30840"/>
                  </a:lnTo>
                  <a:lnTo>
                    <a:pt x="2109" y="31077"/>
                  </a:lnTo>
                  <a:lnTo>
                    <a:pt x="2346" y="31333"/>
                  </a:lnTo>
                  <a:lnTo>
                    <a:pt x="2602" y="31550"/>
                  </a:lnTo>
                  <a:lnTo>
                    <a:pt x="2858" y="31766"/>
                  </a:lnTo>
                  <a:lnTo>
                    <a:pt x="3114" y="31963"/>
                  </a:lnTo>
                  <a:lnTo>
                    <a:pt x="3390" y="32161"/>
                  </a:lnTo>
                  <a:lnTo>
                    <a:pt x="3666" y="32338"/>
                  </a:lnTo>
                  <a:lnTo>
                    <a:pt x="3962" y="32495"/>
                  </a:lnTo>
                  <a:lnTo>
                    <a:pt x="4257" y="32653"/>
                  </a:lnTo>
                  <a:lnTo>
                    <a:pt x="4553" y="32791"/>
                  </a:lnTo>
                  <a:lnTo>
                    <a:pt x="4848" y="32909"/>
                  </a:lnTo>
                  <a:lnTo>
                    <a:pt x="5164" y="33028"/>
                  </a:lnTo>
                  <a:lnTo>
                    <a:pt x="5479" y="33126"/>
                  </a:lnTo>
                  <a:lnTo>
                    <a:pt x="5794" y="33205"/>
                  </a:lnTo>
                  <a:lnTo>
                    <a:pt x="6129" y="33284"/>
                  </a:lnTo>
                  <a:lnTo>
                    <a:pt x="6445" y="33343"/>
                  </a:lnTo>
                  <a:lnTo>
                    <a:pt x="6780" y="33382"/>
                  </a:lnTo>
                  <a:lnTo>
                    <a:pt x="7272" y="33422"/>
                  </a:lnTo>
                  <a:lnTo>
                    <a:pt x="7785" y="33441"/>
                  </a:lnTo>
                  <a:lnTo>
                    <a:pt x="8297" y="33422"/>
                  </a:lnTo>
                  <a:lnTo>
                    <a:pt x="8809" y="33363"/>
                  </a:lnTo>
                  <a:lnTo>
                    <a:pt x="9322" y="33284"/>
                  </a:lnTo>
                  <a:lnTo>
                    <a:pt x="9834" y="33185"/>
                  </a:lnTo>
                  <a:lnTo>
                    <a:pt x="10366" y="33047"/>
                  </a:lnTo>
                  <a:lnTo>
                    <a:pt x="10878" y="32870"/>
                  </a:lnTo>
                  <a:lnTo>
                    <a:pt x="11430" y="32673"/>
                  </a:lnTo>
                  <a:lnTo>
                    <a:pt x="18347" y="30091"/>
                  </a:lnTo>
                  <a:lnTo>
                    <a:pt x="22544" y="28554"/>
                  </a:lnTo>
                  <a:lnTo>
                    <a:pt x="22662" y="28476"/>
                  </a:lnTo>
                  <a:lnTo>
                    <a:pt x="22741" y="28397"/>
                  </a:lnTo>
                  <a:lnTo>
                    <a:pt x="22800" y="28259"/>
                  </a:lnTo>
                  <a:lnTo>
                    <a:pt x="22800" y="28141"/>
                  </a:lnTo>
                  <a:lnTo>
                    <a:pt x="21835" y="19096"/>
                  </a:lnTo>
                  <a:lnTo>
                    <a:pt x="21815" y="18977"/>
                  </a:lnTo>
                  <a:lnTo>
                    <a:pt x="21776" y="18839"/>
                  </a:lnTo>
                  <a:lnTo>
                    <a:pt x="21736" y="18741"/>
                  </a:lnTo>
                  <a:lnTo>
                    <a:pt x="21677" y="18623"/>
                  </a:lnTo>
                  <a:lnTo>
                    <a:pt x="21598" y="18524"/>
                  </a:lnTo>
                  <a:lnTo>
                    <a:pt x="21519" y="18445"/>
                  </a:lnTo>
                  <a:lnTo>
                    <a:pt x="21441" y="18347"/>
                  </a:lnTo>
                  <a:lnTo>
                    <a:pt x="21342" y="18288"/>
                  </a:lnTo>
                  <a:lnTo>
                    <a:pt x="21244" y="18229"/>
                  </a:lnTo>
                  <a:lnTo>
                    <a:pt x="21125" y="18169"/>
                  </a:lnTo>
                  <a:lnTo>
                    <a:pt x="21007" y="18150"/>
                  </a:lnTo>
                  <a:lnTo>
                    <a:pt x="20889" y="18110"/>
                  </a:lnTo>
                  <a:lnTo>
                    <a:pt x="20652" y="18110"/>
                  </a:lnTo>
                  <a:lnTo>
                    <a:pt x="20534" y="18130"/>
                  </a:lnTo>
                  <a:lnTo>
                    <a:pt x="20396" y="18150"/>
                  </a:lnTo>
                  <a:lnTo>
                    <a:pt x="20357" y="18169"/>
                  </a:lnTo>
                  <a:lnTo>
                    <a:pt x="12553" y="20928"/>
                  </a:lnTo>
                  <a:lnTo>
                    <a:pt x="15017" y="11450"/>
                  </a:lnTo>
                  <a:lnTo>
                    <a:pt x="14938" y="10760"/>
                  </a:lnTo>
                  <a:lnTo>
                    <a:pt x="14780" y="9223"/>
                  </a:lnTo>
                  <a:lnTo>
                    <a:pt x="14780" y="9006"/>
                  </a:lnTo>
                  <a:lnTo>
                    <a:pt x="14800" y="8809"/>
                  </a:lnTo>
                  <a:lnTo>
                    <a:pt x="14859" y="8612"/>
                  </a:lnTo>
                  <a:lnTo>
                    <a:pt x="14938" y="8455"/>
                  </a:lnTo>
                  <a:lnTo>
                    <a:pt x="15036" y="8317"/>
                  </a:lnTo>
                  <a:lnTo>
                    <a:pt x="15174" y="8198"/>
                  </a:lnTo>
                  <a:lnTo>
                    <a:pt x="15352" y="8120"/>
                  </a:lnTo>
                  <a:lnTo>
                    <a:pt x="15549" y="8060"/>
                  </a:lnTo>
                  <a:lnTo>
                    <a:pt x="15943" y="8041"/>
                  </a:lnTo>
                  <a:lnTo>
                    <a:pt x="16159" y="7292"/>
                  </a:lnTo>
                  <a:lnTo>
                    <a:pt x="16337" y="6780"/>
                  </a:lnTo>
                  <a:lnTo>
                    <a:pt x="16514" y="6248"/>
                  </a:lnTo>
                  <a:lnTo>
                    <a:pt x="16652" y="5735"/>
                  </a:lnTo>
                  <a:lnTo>
                    <a:pt x="16770" y="5223"/>
                  </a:lnTo>
                  <a:lnTo>
                    <a:pt x="16869" y="4711"/>
                  </a:lnTo>
                  <a:lnTo>
                    <a:pt x="16928" y="4198"/>
                  </a:lnTo>
                  <a:lnTo>
                    <a:pt x="16948" y="3706"/>
                  </a:lnTo>
                  <a:lnTo>
                    <a:pt x="16928" y="3233"/>
                  </a:lnTo>
                  <a:lnTo>
                    <a:pt x="16908" y="2996"/>
                  </a:lnTo>
                  <a:lnTo>
                    <a:pt x="16869" y="2779"/>
                  </a:lnTo>
                  <a:lnTo>
                    <a:pt x="16810" y="2563"/>
                  </a:lnTo>
                  <a:lnTo>
                    <a:pt x="16751" y="2346"/>
                  </a:lnTo>
                  <a:lnTo>
                    <a:pt x="16692" y="2129"/>
                  </a:lnTo>
                  <a:lnTo>
                    <a:pt x="16593" y="1932"/>
                  </a:lnTo>
                  <a:lnTo>
                    <a:pt x="16494" y="1735"/>
                  </a:lnTo>
                  <a:lnTo>
                    <a:pt x="16376" y="1558"/>
                  </a:lnTo>
                  <a:lnTo>
                    <a:pt x="16238" y="1380"/>
                  </a:lnTo>
                  <a:lnTo>
                    <a:pt x="16100" y="1203"/>
                  </a:lnTo>
                  <a:lnTo>
                    <a:pt x="15943" y="1045"/>
                  </a:lnTo>
                  <a:lnTo>
                    <a:pt x="15765" y="907"/>
                  </a:lnTo>
                  <a:lnTo>
                    <a:pt x="15568" y="750"/>
                  </a:lnTo>
                  <a:lnTo>
                    <a:pt x="15352" y="631"/>
                  </a:lnTo>
                  <a:lnTo>
                    <a:pt x="15135" y="513"/>
                  </a:lnTo>
                  <a:lnTo>
                    <a:pt x="14898" y="395"/>
                  </a:lnTo>
                  <a:lnTo>
                    <a:pt x="14622" y="296"/>
                  </a:lnTo>
                  <a:lnTo>
                    <a:pt x="14366" y="218"/>
                  </a:lnTo>
                  <a:lnTo>
                    <a:pt x="14110" y="159"/>
                  </a:lnTo>
                  <a:lnTo>
                    <a:pt x="13834" y="99"/>
                  </a:lnTo>
                  <a:lnTo>
                    <a:pt x="13578" y="60"/>
                  </a:lnTo>
                  <a:lnTo>
                    <a:pt x="13322" y="21"/>
                  </a:lnTo>
                  <a:lnTo>
                    <a:pt x="130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1"/>
            <p:cNvSpPr/>
            <p:nvPr/>
          </p:nvSpPr>
          <p:spPr>
            <a:xfrm>
              <a:off x="1908127" y="963580"/>
              <a:ext cx="283725" cy="237589"/>
            </a:xfrm>
            <a:custGeom>
              <a:avLst/>
              <a:gdLst/>
              <a:ahLst/>
              <a:cxnLst/>
              <a:rect l="l" t="t" r="r" b="b"/>
              <a:pathLst>
                <a:path w="7884" h="6602" extrusionOk="0">
                  <a:moveTo>
                    <a:pt x="2208" y="0"/>
                  </a:moveTo>
                  <a:lnTo>
                    <a:pt x="1932" y="20"/>
                  </a:lnTo>
                  <a:lnTo>
                    <a:pt x="1676" y="60"/>
                  </a:lnTo>
                  <a:lnTo>
                    <a:pt x="1420" y="119"/>
                  </a:lnTo>
                  <a:lnTo>
                    <a:pt x="1183" y="197"/>
                  </a:lnTo>
                  <a:lnTo>
                    <a:pt x="947" y="296"/>
                  </a:lnTo>
                  <a:lnTo>
                    <a:pt x="710" y="414"/>
                  </a:lnTo>
                  <a:lnTo>
                    <a:pt x="474" y="572"/>
                  </a:lnTo>
                  <a:lnTo>
                    <a:pt x="277" y="749"/>
                  </a:lnTo>
                  <a:lnTo>
                    <a:pt x="218" y="789"/>
                  </a:lnTo>
                  <a:lnTo>
                    <a:pt x="178" y="867"/>
                  </a:lnTo>
                  <a:lnTo>
                    <a:pt x="99" y="1025"/>
                  </a:lnTo>
                  <a:lnTo>
                    <a:pt x="60" y="1242"/>
                  </a:lnTo>
                  <a:lnTo>
                    <a:pt x="21" y="1498"/>
                  </a:lnTo>
                  <a:lnTo>
                    <a:pt x="1" y="1794"/>
                  </a:lnTo>
                  <a:lnTo>
                    <a:pt x="1" y="2129"/>
                  </a:lnTo>
                  <a:lnTo>
                    <a:pt x="21" y="2464"/>
                  </a:lnTo>
                  <a:lnTo>
                    <a:pt x="60" y="2838"/>
                  </a:lnTo>
                  <a:lnTo>
                    <a:pt x="159" y="3646"/>
                  </a:lnTo>
                  <a:lnTo>
                    <a:pt x="316" y="4454"/>
                  </a:lnTo>
                  <a:lnTo>
                    <a:pt x="513" y="5282"/>
                  </a:lnTo>
                  <a:lnTo>
                    <a:pt x="631" y="5676"/>
                  </a:lnTo>
                  <a:lnTo>
                    <a:pt x="750" y="6050"/>
                  </a:lnTo>
                  <a:lnTo>
                    <a:pt x="1045" y="6089"/>
                  </a:lnTo>
                  <a:lnTo>
                    <a:pt x="1774" y="6168"/>
                  </a:lnTo>
                  <a:lnTo>
                    <a:pt x="4041" y="6346"/>
                  </a:lnTo>
                  <a:lnTo>
                    <a:pt x="7331" y="6602"/>
                  </a:lnTo>
                  <a:lnTo>
                    <a:pt x="7410" y="5912"/>
                  </a:lnTo>
                  <a:lnTo>
                    <a:pt x="7528" y="5676"/>
                  </a:lnTo>
                  <a:lnTo>
                    <a:pt x="7627" y="5400"/>
                  </a:lnTo>
                  <a:lnTo>
                    <a:pt x="7725" y="5144"/>
                  </a:lnTo>
                  <a:lnTo>
                    <a:pt x="7785" y="4848"/>
                  </a:lnTo>
                  <a:lnTo>
                    <a:pt x="7824" y="4552"/>
                  </a:lnTo>
                  <a:lnTo>
                    <a:pt x="7863" y="4257"/>
                  </a:lnTo>
                  <a:lnTo>
                    <a:pt x="7883" y="3961"/>
                  </a:lnTo>
                  <a:lnTo>
                    <a:pt x="7883" y="3646"/>
                  </a:lnTo>
                  <a:lnTo>
                    <a:pt x="7863" y="3015"/>
                  </a:lnTo>
                  <a:lnTo>
                    <a:pt x="7785" y="2405"/>
                  </a:lnTo>
                  <a:lnTo>
                    <a:pt x="7706" y="1813"/>
                  </a:lnTo>
                  <a:lnTo>
                    <a:pt x="7588" y="1262"/>
                  </a:lnTo>
                  <a:lnTo>
                    <a:pt x="6602" y="1478"/>
                  </a:lnTo>
                  <a:lnTo>
                    <a:pt x="6425" y="1360"/>
                  </a:lnTo>
                  <a:lnTo>
                    <a:pt x="5932" y="1084"/>
                  </a:lnTo>
                  <a:lnTo>
                    <a:pt x="5578" y="907"/>
                  </a:lnTo>
                  <a:lnTo>
                    <a:pt x="5183" y="710"/>
                  </a:lnTo>
                  <a:lnTo>
                    <a:pt x="4750" y="532"/>
                  </a:lnTo>
                  <a:lnTo>
                    <a:pt x="4277" y="355"/>
                  </a:lnTo>
                  <a:lnTo>
                    <a:pt x="3765" y="197"/>
                  </a:lnTo>
                  <a:lnTo>
                    <a:pt x="3252" y="99"/>
                  </a:lnTo>
                  <a:lnTo>
                    <a:pt x="2996" y="40"/>
                  </a:lnTo>
                  <a:lnTo>
                    <a:pt x="2720" y="20"/>
                  </a:lnTo>
                  <a:lnTo>
                    <a:pt x="24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1"/>
            <p:cNvSpPr/>
            <p:nvPr/>
          </p:nvSpPr>
          <p:spPr>
            <a:xfrm>
              <a:off x="1908127" y="963580"/>
              <a:ext cx="283725" cy="237589"/>
            </a:xfrm>
            <a:custGeom>
              <a:avLst/>
              <a:gdLst/>
              <a:ahLst/>
              <a:cxnLst/>
              <a:rect l="l" t="t" r="r" b="b"/>
              <a:pathLst>
                <a:path w="7884" h="6602" fill="none" extrusionOk="0">
                  <a:moveTo>
                    <a:pt x="7331" y="6602"/>
                  </a:moveTo>
                  <a:lnTo>
                    <a:pt x="7410" y="5912"/>
                  </a:lnTo>
                  <a:lnTo>
                    <a:pt x="7410" y="5912"/>
                  </a:lnTo>
                  <a:lnTo>
                    <a:pt x="7528" y="5676"/>
                  </a:lnTo>
                  <a:lnTo>
                    <a:pt x="7627" y="5400"/>
                  </a:lnTo>
                  <a:lnTo>
                    <a:pt x="7725" y="5144"/>
                  </a:lnTo>
                  <a:lnTo>
                    <a:pt x="7785" y="4848"/>
                  </a:lnTo>
                  <a:lnTo>
                    <a:pt x="7824" y="4552"/>
                  </a:lnTo>
                  <a:lnTo>
                    <a:pt x="7863" y="4257"/>
                  </a:lnTo>
                  <a:lnTo>
                    <a:pt x="7883" y="3961"/>
                  </a:lnTo>
                  <a:lnTo>
                    <a:pt x="7883" y="3646"/>
                  </a:lnTo>
                  <a:lnTo>
                    <a:pt x="7863" y="3015"/>
                  </a:lnTo>
                  <a:lnTo>
                    <a:pt x="7785" y="2405"/>
                  </a:lnTo>
                  <a:lnTo>
                    <a:pt x="7706" y="1813"/>
                  </a:lnTo>
                  <a:lnTo>
                    <a:pt x="7588" y="1262"/>
                  </a:lnTo>
                  <a:lnTo>
                    <a:pt x="7588" y="1262"/>
                  </a:lnTo>
                  <a:lnTo>
                    <a:pt x="7588" y="1262"/>
                  </a:lnTo>
                  <a:lnTo>
                    <a:pt x="7588" y="1262"/>
                  </a:lnTo>
                  <a:lnTo>
                    <a:pt x="6602" y="1478"/>
                  </a:lnTo>
                  <a:lnTo>
                    <a:pt x="6602" y="1478"/>
                  </a:lnTo>
                  <a:lnTo>
                    <a:pt x="6425" y="1360"/>
                  </a:lnTo>
                  <a:lnTo>
                    <a:pt x="5932" y="1084"/>
                  </a:lnTo>
                  <a:lnTo>
                    <a:pt x="5578" y="907"/>
                  </a:lnTo>
                  <a:lnTo>
                    <a:pt x="5183" y="710"/>
                  </a:lnTo>
                  <a:lnTo>
                    <a:pt x="4750" y="532"/>
                  </a:lnTo>
                  <a:lnTo>
                    <a:pt x="4277" y="355"/>
                  </a:lnTo>
                  <a:lnTo>
                    <a:pt x="3765" y="197"/>
                  </a:lnTo>
                  <a:lnTo>
                    <a:pt x="3252" y="99"/>
                  </a:lnTo>
                  <a:lnTo>
                    <a:pt x="2996" y="40"/>
                  </a:lnTo>
                  <a:lnTo>
                    <a:pt x="2720" y="20"/>
                  </a:lnTo>
                  <a:lnTo>
                    <a:pt x="2464" y="0"/>
                  </a:lnTo>
                  <a:lnTo>
                    <a:pt x="2208" y="0"/>
                  </a:lnTo>
                  <a:lnTo>
                    <a:pt x="1932" y="20"/>
                  </a:lnTo>
                  <a:lnTo>
                    <a:pt x="1676" y="60"/>
                  </a:lnTo>
                  <a:lnTo>
                    <a:pt x="1420" y="119"/>
                  </a:lnTo>
                  <a:lnTo>
                    <a:pt x="1183" y="197"/>
                  </a:lnTo>
                  <a:lnTo>
                    <a:pt x="947" y="296"/>
                  </a:lnTo>
                  <a:lnTo>
                    <a:pt x="710" y="414"/>
                  </a:lnTo>
                  <a:lnTo>
                    <a:pt x="474" y="572"/>
                  </a:lnTo>
                  <a:lnTo>
                    <a:pt x="277" y="749"/>
                  </a:lnTo>
                  <a:lnTo>
                    <a:pt x="277" y="749"/>
                  </a:lnTo>
                  <a:lnTo>
                    <a:pt x="218" y="789"/>
                  </a:lnTo>
                  <a:lnTo>
                    <a:pt x="178" y="867"/>
                  </a:lnTo>
                  <a:lnTo>
                    <a:pt x="99" y="1025"/>
                  </a:lnTo>
                  <a:lnTo>
                    <a:pt x="60" y="1242"/>
                  </a:lnTo>
                  <a:lnTo>
                    <a:pt x="21" y="1498"/>
                  </a:lnTo>
                  <a:lnTo>
                    <a:pt x="1" y="1794"/>
                  </a:lnTo>
                  <a:lnTo>
                    <a:pt x="1" y="2129"/>
                  </a:lnTo>
                  <a:lnTo>
                    <a:pt x="21" y="2464"/>
                  </a:lnTo>
                  <a:lnTo>
                    <a:pt x="60" y="2838"/>
                  </a:lnTo>
                  <a:lnTo>
                    <a:pt x="159" y="3646"/>
                  </a:lnTo>
                  <a:lnTo>
                    <a:pt x="316" y="4454"/>
                  </a:lnTo>
                  <a:lnTo>
                    <a:pt x="513" y="5282"/>
                  </a:lnTo>
                  <a:lnTo>
                    <a:pt x="631" y="5676"/>
                  </a:lnTo>
                  <a:lnTo>
                    <a:pt x="750" y="6050"/>
                  </a:lnTo>
                  <a:lnTo>
                    <a:pt x="750" y="6050"/>
                  </a:lnTo>
                  <a:lnTo>
                    <a:pt x="1045" y="6089"/>
                  </a:lnTo>
                  <a:lnTo>
                    <a:pt x="1774" y="6168"/>
                  </a:lnTo>
                  <a:lnTo>
                    <a:pt x="4041" y="6346"/>
                  </a:lnTo>
                  <a:lnTo>
                    <a:pt x="7331" y="6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1"/>
            <p:cNvSpPr/>
            <p:nvPr/>
          </p:nvSpPr>
          <p:spPr>
            <a:xfrm>
              <a:off x="2066977" y="960737"/>
              <a:ext cx="85146" cy="56069"/>
            </a:xfrm>
            <a:custGeom>
              <a:avLst/>
              <a:gdLst/>
              <a:ahLst/>
              <a:cxnLst/>
              <a:rect l="l" t="t" r="r" b="b"/>
              <a:pathLst>
                <a:path w="2366" h="1558" extrusionOk="0">
                  <a:moveTo>
                    <a:pt x="1" y="1"/>
                  </a:moveTo>
                  <a:lnTo>
                    <a:pt x="1" y="493"/>
                  </a:lnTo>
                  <a:lnTo>
                    <a:pt x="454" y="651"/>
                  </a:lnTo>
                  <a:lnTo>
                    <a:pt x="868" y="828"/>
                  </a:lnTo>
                  <a:lnTo>
                    <a:pt x="1242" y="1025"/>
                  </a:lnTo>
                  <a:lnTo>
                    <a:pt x="1558" y="1183"/>
                  </a:lnTo>
                  <a:lnTo>
                    <a:pt x="2031" y="1459"/>
                  </a:lnTo>
                  <a:lnTo>
                    <a:pt x="2188" y="1557"/>
                  </a:lnTo>
                  <a:lnTo>
                    <a:pt x="2366" y="1518"/>
                  </a:lnTo>
                  <a:lnTo>
                    <a:pt x="2366" y="1380"/>
                  </a:lnTo>
                  <a:lnTo>
                    <a:pt x="2208" y="1262"/>
                  </a:lnTo>
                  <a:lnTo>
                    <a:pt x="1794" y="986"/>
                  </a:lnTo>
                  <a:lnTo>
                    <a:pt x="1479" y="789"/>
                  </a:lnTo>
                  <a:lnTo>
                    <a:pt x="1085" y="552"/>
                  </a:lnTo>
                  <a:lnTo>
                    <a:pt x="632" y="316"/>
                  </a:lnTo>
                  <a:lnTo>
                    <a:pt x="119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1"/>
            <p:cNvSpPr/>
            <p:nvPr/>
          </p:nvSpPr>
          <p:spPr>
            <a:xfrm>
              <a:off x="2066977" y="960737"/>
              <a:ext cx="85146" cy="56069"/>
            </a:xfrm>
            <a:custGeom>
              <a:avLst/>
              <a:gdLst/>
              <a:ahLst/>
              <a:cxnLst/>
              <a:rect l="l" t="t" r="r" b="b"/>
              <a:pathLst>
                <a:path w="2366" h="1558" fill="none" extrusionOk="0">
                  <a:moveTo>
                    <a:pt x="1" y="1"/>
                  </a:moveTo>
                  <a:lnTo>
                    <a:pt x="1" y="493"/>
                  </a:lnTo>
                  <a:lnTo>
                    <a:pt x="1" y="493"/>
                  </a:lnTo>
                  <a:lnTo>
                    <a:pt x="454" y="651"/>
                  </a:lnTo>
                  <a:lnTo>
                    <a:pt x="868" y="828"/>
                  </a:lnTo>
                  <a:lnTo>
                    <a:pt x="1242" y="1025"/>
                  </a:lnTo>
                  <a:lnTo>
                    <a:pt x="1558" y="1183"/>
                  </a:lnTo>
                  <a:lnTo>
                    <a:pt x="2031" y="1459"/>
                  </a:lnTo>
                  <a:lnTo>
                    <a:pt x="2188" y="1557"/>
                  </a:lnTo>
                  <a:lnTo>
                    <a:pt x="2366" y="1518"/>
                  </a:lnTo>
                  <a:lnTo>
                    <a:pt x="2366" y="1518"/>
                  </a:lnTo>
                  <a:lnTo>
                    <a:pt x="2366" y="1380"/>
                  </a:lnTo>
                  <a:lnTo>
                    <a:pt x="2366" y="1380"/>
                  </a:lnTo>
                  <a:lnTo>
                    <a:pt x="2208" y="1262"/>
                  </a:lnTo>
                  <a:lnTo>
                    <a:pt x="1794" y="986"/>
                  </a:lnTo>
                  <a:lnTo>
                    <a:pt x="1479" y="789"/>
                  </a:lnTo>
                  <a:lnTo>
                    <a:pt x="1085" y="552"/>
                  </a:lnTo>
                  <a:lnTo>
                    <a:pt x="632" y="316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1"/>
            <p:cNvSpPr/>
            <p:nvPr/>
          </p:nvSpPr>
          <p:spPr>
            <a:xfrm>
              <a:off x="1932239" y="978479"/>
              <a:ext cx="219884" cy="178030"/>
            </a:xfrm>
            <a:custGeom>
              <a:avLst/>
              <a:gdLst/>
              <a:ahLst/>
              <a:cxnLst/>
              <a:rect l="l" t="t" r="r" b="b"/>
              <a:pathLst>
                <a:path w="6110" h="4947" extrusionOk="0">
                  <a:moveTo>
                    <a:pt x="553" y="1025"/>
                  </a:moveTo>
                  <a:lnTo>
                    <a:pt x="159" y="1439"/>
                  </a:lnTo>
                  <a:lnTo>
                    <a:pt x="1" y="1616"/>
                  </a:lnTo>
                  <a:lnTo>
                    <a:pt x="40" y="1734"/>
                  </a:lnTo>
                  <a:lnTo>
                    <a:pt x="139" y="2050"/>
                  </a:lnTo>
                  <a:lnTo>
                    <a:pt x="336" y="2523"/>
                  </a:lnTo>
                  <a:lnTo>
                    <a:pt x="454" y="2798"/>
                  </a:lnTo>
                  <a:lnTo>
                    <a:pt x="592" y="3094"/>
                  </a:lnTo>
                  <a:lnTo>
                    <a:pt x="553" y="1025"/>
                  </a:lnTo>
                  <a:close/>
                  <a:moveTo>
                    <a:pt x="3745" y="0"/>
                  </a:moveTo>
                  <a:lnTo>
                    <a:pt x="3843" y="4946"/>
                  </a:lnTo>
                  <a:lnTo>
                    <a:pt x="4041" y="4887"/>
                  </a:lnTo>
                  <a:lnTo>
                    <a:pt x="4218" y="4828"/>
                  </a:lnTo>
                  <a:lnTo>
                    <a:pt x="4376" y="4749"/>
                  </a:lnTo>
                  <a:lnTo>
                    <a:pt x="4533" y="4670"/>
                  </a:lnTo>
                  <a:lnTo>
                    <a:pt x="4691" y="4572"/>
                  </a:lnTo>
                  <a:lnTo>
                    <a:pt x="4829" y="4454"/>
                  </a:lnTo>
                  <a:lnTo>
                    <a:pt x="4947" y="4335"/>
                  </a:lnTo>
                  <a:lnTo>
                    <a:pt x="5085" y="4217"/>
                  </a:lnTo>
                  <a:lnTo>
                    <a:pt x="5302" y="3961"/>
                  </a:lnTo>
                  <a:lnTo>
                    <a:pt x="5479" y="3666"/>
                  </a:lnTo>
                  <a:lnTo>
                    <a:pt x="5637" y="3370"/>
                  </a:lnTo>
                  <a:lnTo>
                    <a:pt x="5755" y="3055"/>
                  </a:lnTo>
                  <a:lnTo>
                    <a:pt x="5853" y="2739"/>
                  </a:lnTo>
                  <a:lnTo>
                    <a:pt x="5932" y="2424"/>
                  </a:lnTo>
                  <a:lnTo>
                    <a:pt x="5991" y="2128"/>
                  </a:lnTo>
                  <a:lnTo>
                    <a:pt x="6050" y="1853"/>
                  </a:lnTo>
                  <a:lnTo>
                    <a:pt x="6090" y="1380"/>
                  </a:lnTo>
                  <a:lnTo>
                    <a:pt x="6110" y="1025"/>
                  </a:lnTo>
                  <a:lnTo>
                    <a:pt x="5932" y="1064"/>
                  </a:lnTo>
                  <a:lnTo>
                    <a:pt x="5775" y="966"/>
                  </a:lnTo>
                  <a:lnTo>
                    <a:pt x="5302" y="690"/>
                  </a:lnTo>
                  <a:lnTo>
                    <a:pt x="4986" y="532"/>
                  </a:lnTo>
                  <a:lnTo>
                    <a:pt x="4612" y="335"/>
                  </a:lnTo>
                  <a:lnTo>
                    <a:pt x="4198" y="158"/>
                  </a:lnTo>
                  <a:lnTo>
                    <a:pt x="3745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1"/>
            <p:cNvSpPr/>
            <p:nvPr/>
          </p:nvSpPr>
          <p:spPr>
            <a:xfrm>
              <a:off x="1932239" y="1015330"/>
              <a:ext cx="21341" cy="74530"/>
            </a:xfrm>
            <a:custGeom>
              <a:avLst/>
              <a:gdLst/>
              <a:ahLst/>
              <a:cxnLst/>
              <a:rect l="l" t="t" r="r" b="b"/>
              <a:pathLst>
                <a:path w="593" h="2071" fill="none" extrusionOk="0">
                  <a:moveTo>
                    <a:pt x="553" y="1"/>
                  </a:moveTo>
                  <a:lnTo>
                    <a:pt x="553" y="1"/>
                  </a:lnTo>
                  <a:lnTo>
                    <a:pt x="159" y="415"/>
                  </a:lnTo>
                  <a:lnTo>
                    <a:pt x="1" y="592"/>
                  </a:lnTo>
                  <a:lnTo>
                    <a:pt x="1" y="592"/>
                  </a:lnTo>
                  <a:lnTo>
                    <a:pt x="40" y="710"/>
                  </a:lnTo>
                  <a:lnTo>
                    <a:pt x="139" y="1026"/>
                  </a:lnTo>
                  <a:lnTo>
                    <a:pt x="336" y="1499"/>
                  </a:lnTo>
                  <a:lnTo>
                    <a:pt x="454" y="1774"/>
                  </a:lnTo>
                  <a:lnTo>
                    <a:pt x="592" y="2070"/>
                  </a:lnTo>
                  <a:lnTo>
                    <a:pt x="5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1"/>
            <p:cNvSpPr/>
            <p:nvPr/>
          </p:nvSpPr>
          <p:spPr>
            <a:xfrm>
              <a:off x="2066977" y="978479"/>
              <a:ext cx="85146" cy="178030"/>
            </a:xfrm>
            <a:custGeom>
              <a:avLst/>
              <a:gdLst/>
              <a:ahLst/>
              <a:cxnLst/>
              <a:rect l="l" t="t" r="r" b="b"/>
              <a:pathLst>
                <a:path w="2366" h="4947" fill="none" extrusionOk="0">
                  <a:moveTo>
                    <a:pt x="1" y="0"/>
                  </a:moveTo>
                  <a:lnTo>
                    <a:pt x="99" y="4946"/>
                  </a:lnTo>
                  <a:lnTo>
                    <a:pt x="99" y="4946"/>
                  </a:lnTo>
                  <a:lnTo>
                    <a:pt x="297" y="4887"/>
                  </a:lnTo>
                  <a:lnTo>
                    <a:pt x="474" y="4828"/>
                  </a:lnTo>
                  <a:lnTo>
                    <a:pt x="632" y="4749"/>
                  </a:lnTo>
                  <a:lnTo>
                    <a:pt x="789" y="4670"/>
                  </a:lnTo>
                  <a:lnTo>
                    <a:pt x="947" y="4572"/>
                  </a:lnTo>
                  <a:lnTo>
                    <a:pt x="1085" y="4454"/>
                  </a:lnTo>
                  <a:lnTo>
                    <a:pt x="1203" y="4335"/>
                  </a:lnTo>
                  <a:lnTo>
                    <a:pt x="1341" y="4217"/>
                  </a:lnTo>
                  <a:lnTo>
                    <a:pt x="1558" y="3961"/>
                  </a:lnTo>
                  <a:lnTo>
                    <a:pt x="1735" y="3666"/>
                  </a:lnTo>
                  <a:lnTo>
                    <a:pt x="1893" y="3370"/>
                  </a:lnTo>
                  <a:lnTo>
                    <a:pt x="2011" y="3055"/>
                  </a:lnTo>
                  <a:lnTo>
                    <a:pt x="2109" y="2739"/>
                  </a:lnTo>
                  <a:lnTo>
                    <a:pt x="2188" y="2424"/>
                  </a:lnTo>
                  <a:lnTo>
                    <a:pt x="2247" y="2128"/>
                  </a:lnTo>
                  <a:lnTo>
                    <a:pt x="2306" y="1853"/>
                  </a:lnTo>
                  <a:lnTo>
                    <a:pt x="2346" y="1380"/>
                  </a:lnTo>
                  <a:lnTo>
                    <a:pt x="2366" y="1025"/>
                  </a:lnTo>
                  <a:lnTo>
                    <a:pt x="2188" y="1064"/>
                  </a:lnTo>
                  <a:lnTo>
                    <a:pt x="2188" y="1064"/>
                  </a:lnTo>
                  <a:lnTo>
                    <a:pt x="2031" y="966"/>
                  </a:lnTo>
                  <a:lnTo>
                    <a:pt x="1558" y="690"/>
                  </a:lnTo>
                  <a:lnTo>
                    <a:pt x="1242" y="532"/>
                  </a:lnTo>
                  <a:lnTo>
                    <a:pt x="868" y="335"/>
                  </a:lnTo>
                  <a:lnTo>
                    <a:pt x="454" y="158"/>
                  </a:ln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1"/>
            <p:cNvSpPr/>
            <p:nvPr/>
          </p:nvSpPr>
          <p:spPr>
            <a:xfrm>
              <a:off x="1948577" y="828841"/>
              <a:ext cx="122717" cy="444662"/>
            </a:xfrm>
            <a:custGeom>
              <a:avLst/>
              <a:gdLst/>
              <a:ahLst/>
              <a:cxnLst/>
              <a:rect l="l" t="t" r="r" b="b"/>
              <a:pathLst>
                <a:path w="3410" h="12356" extrusionOk="0">
                  <a:moveTo>
                    <a:pt x="3212" y="0"/>
                  </a:moveTo>
                  <a:lnTo>
                    <a:pt x="0" y="59"/>
                  </a:lnTo>
                  <a:lnTo>
                    <a:pt x="217" y="10779"/>
                  </a:lnTo>
                  <a:lnTo>
                    <a:pt x="217" y="10937"/>
                  </a:lnTo>
                  <a:lnTo>
                    <a:pt x="256" y="11095"/>
                  </a:lnTo>
                  <a:lnTo>
                    <a:pt x="296" y="11252"/>
                  </a:lnTo>
                  <a:lnTo>
                    <a:pt x="355" y="11410"/>
                  </a:lnTo>
                  <a:lnTo>
                    <a:pt x="414" y="11548"/>
                  </a:lnTo>
                  <a:lnTo>
                    <a:pt x="493" y="11666"/>
                  </a:lnTo>
                  <a:lnTo>
                    <a:pt x="591" y="11784"/>
                  </a:lnTo>
                  <a:lnTo>
                    <a:pt x="690" y="11903"/>
                  </a:lnTo>
                  <a:lnTo>
                    <a:pt x="808" y="12001"/>
                  </a:lnTo>
                  <a:lnTo>
                    <a:pt x="946" y="12100"/>
                  </a:lnTo>
                  <a:lnTo>
                    <a:pt x="1084" y="12178"/>
                  </a:lnTo>
                  <a:lnTo>
                    <a:pt x="1222" y="12238"/>
                  </a:lnTo>
                  <a:lnTo>
                    <a:pt x="1360" y="12297"/>
                  </a:lnTo>
                  <a:lnTo>
                    <a:pt x="1517" y="12316"/>
                  </a:lnTo>
                  <a:lnTo>
                    <a:pt x="1675" y="12356"/>
                  </a:lnTo>
                  <a:lnTo>
                    <a:pt x="1833" y="12356"/>
                  </a:lnTo>
                  <a:lnTo>
                    <a:pt x="2010" y="12336"/>
                  </a:lnTo>
                  <a:lnTo>
                    <a:pt x="2168" y="12316"/>
                  </a:lnTo>
                  <a:lnTo>
                    <a:pt x="2325" y="12277"/>
                  </a:lnTo>
                  <a:lnTo>
                    <a:pt x="2463" y="12218"/>
                  </a:lnTo>
                  <a:lnTo>
                    <a:pt x="2601" y="12139"/>
                  </a:lnTo>
                  <a:lnTo>
                    <a:pt x="2739" y="12060"/>
                  </a:lnTo>
                  <a:lnTo>
                    <a:pt x="2857" y="11962"/>
                  </a:lnTo>
                  <a:lnTo>
                    <a:pt x="2976" y="11863"/>
                  </a:lnTo>
                  <a:lnTo>
                    <a:pt x="3074" y="11745"/>
                  </a:lnTo>
                  <a:lnTo>
                    <a:pt x="3153" y="11627"/>
                  </a:lnTo>
                  <a:lnTo>
                    <a:pt x="3232" y="11489"/>
                  </a:lnTo>
                  <a:lnTo>
                    <a:pt x="3311" y="11351"/>
                  </a:lnTo>
                  <a:lnTo>
                    <a:pt x="3350" y="11193"/>
                  </a:lnTo>
                  <a:lnTo>
                    <a:pt x="3389" y="11036"/>
                  </a:lnTo>
                  <a:lnTo>
                    <a:pt x="3409" y="10878"/>
                  </a:lnTo>
                  <a:lnTo>
                    <a:pt x="3409" y="10720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1"/>
            <p:cNvSpPr/>
            <p:nvPr/>
          </p:nvSpPr>
          <p:spPr>
            <a:xfrm>
              <a:off x="1959194" y="829561"/>
              <a:ext cx="94359" cy="1440"/>
            </a:xfrm>
            <a:custGeom>
              <a:avLst/>
              <a:gdLst/>
              <a:ahLst/>
              <a:cxnLst/>
              <a:rect l="l" t="t" r="r" b="b"/>
              <a:pathLst>
                <a:path w="2622" h="40" extrusionOk="0">
                  <a:moveTo>
                    <a:pt x="2622" y="0"/>
                  </a:moveTo>
                  <a:lnTo>
                    <a:pt x="1" y="39"/>
                  </a:lnTo>
                  <a:lnTo>
                    <a:pt x="2622" y="0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1"/>
            <p:cNvSpPr/>
            <p:nvPr/>
          </p:nvSpPr>
          <p:spPr>
            <a:xfrm>
              <a:off x="1959194" y="829561"/>
              <a:ext cx="94359" cy="1440"/>
            </a:xfrm>
            <a:custGeom>
              <a:avLst/>
              <a:gdLst/>
              <a:ahLst/>
              <a:cxnLst/>
              <a:rect l="l" t="t" r="r" b="b"/>
              <a:pathLst>
                <a:path w="2622" h="40" fill="none" extrusionOk="0">
                  <a:moveTo>
                    <a:pt x="2622" y="0"/>
                  </a:moveTo>
                  <a:lnTo>
                    <a:pt x="1" y="39"/>
                  </a:lnTo>
                  <a:lnTo>
                    <a:pt x="2622" y="0"/>
                  </a:lnTo>
                  <a:lnTo>
                    <a:pt x="2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1"/>
            <p:cNvSpPr/>
            <p:nvPr/>
          </p:nvSpPr>
          <p:spPr>
            <a:xfrm>
              <a:off x="1959194" y="829561"/>
              <a:ext cx="101449" cy="415584"/>
            </a:xfrm>
            <a:custGeom>
              <a:avLst/>
              <a:gdLst/>
              <a:ahLst/>
              <a:cxnLst/>
              <a:rect l="l" t="t" r="r" b="b"/>
              <a:pathLst>
                <a:path w="2819" h="11548" extrusionOk="0">
                  <a:moveTo>
                    <a:pt x="2543" y="1734"/>
                  </a:moveTo>
                  <a:lnTo>
                    <a:pt x="2700" y="9754"/>
                  </a:lnTo>
                  <a:lnTo>
                    <a:pt x="2700" y="9873"/>
                  </a:lnTo>
                  <a:lnTo>
                    <a:pt x="2681" y="9991"/>
                  </a:lnTo>
                  <a:lnTo>
                    <a:pt x="2661" y="10109"/>
                  </a:lnTo>
                  <a:lnTo>
                    <a:pt x="2622" y="10227"/>
                  </a:lnTo>
                  <a:lnTo>
                    <a:pt x="2503" y="10424"/>
                  </a:lnTo>
                  <a:lnTo>
                    <a:pt x="2365" y="10621"/>
                  </a:lnTo>
                  <a:lnTo>
                    <a:pt x="2188" y="10759"/>
                  </a:lnTo>
                  <a:lnTo>
                    <a:pt x="1991" y="10878"/>
                  </a:lnTo>
                  <a:lnTo>
                    <a:pt x="1873" y="10917"/>
                  </a:lnTo>
                  <a:lnTo>
                    <a:pt x="1754" y="10956"/>
                  </a:lnTo>
                  <a:lnTo>
                    <a:pt x="1636" y="10976"/>
                  </a:lnTo>
                  <a:lnTo>
                    <a:pt x="1380" y="10976"/>
                  </a:lnTo>
                  <a:lnTo>
                    <a:pt x="1262" y="10956"/>
                  </a:lnTo>
                  <a:lnTo>
                    <a:pt x="1045" y="10897"/>
                  </a:lnTo>
                  <a:lnTo>
                    <a:pt x="828" y="10779"/>
                  </a:lnTo>
                  <a:lnTo>
                    <a:pt x="651" y="10641"/>
                  </a:lnTo>
                  <a:lnTo>
                    <a:pt x="513" y="10464"/>
                  </a:lnTo>
                  <a:lnTo>
                    <a:pt x="395" y="10267"/>
                  </a:lnTo>
                  <a:lnTo>
                    <a:pt x="336" y="10050"/>
                  </a:lnTo>
                  <a:lnTo>
                    <a:pt x="296" y="9932"/>
                  </a:lnTo>
                  <a:lnTo>
                    <a:pt x="296" y="9794"/>
                  </a:lnTo>
                  <a:lnTo>
                    <a:pt x="139" y="1774"/>
                  </a:lnTo>
                  <a:lnTo>
                    <a:pt x="2543" y="1734"/>
                  </a:lnTo>
                  <a:close/>
                  <a:moveTo>
                    <a:pt x="2622" y="0"/>
                  </a:moveTo>
                  <a:lnTo>
                    <a:pt x="1" y="39"/>
                  </a:lnTo>
                  <a:lnTo>
                    <a:pt x="178" y="10070"/>
                  </a:lnTo>
                  <a:lnTo>
                    <a:pt x="198" y="10227"/>
                  </a:lnTo>
                  <a:lnTo>
                    <a:pt x="217" y="10365"/>
                  </a:lnTo>
                  <a:lnTo>
                    <a:pt x="257" y="10523"/>
                  </a:lnTo>
                  <a:lnTo>
                    <a:pt x="296" y="10661"/>
                  </a:lnTo>
                  <a:lnTo>
                    <a:pt x="355" y="10779"/>
                  </a:lnTo>
                  <a:lnTo>
                    <a:pt x="414" y="10897"/>
                  </a:lnTo>
                  <a:lnTo>
                    <a:pt x="493" y="11016"/>
                  </a:lnTo>
                  <a:lnTo>
                    <a:pt x="592" y="11114"/>
                  </a:lnTo>
                  <a:lnTo>
                    <a:pt x="671" y="11213"/>
                  </a:lnTo>
                  <a:lnTo>
                    <a:pt x="789" y="11311"/>
                  </a:lnTo>
                  <a:lnTo>
                    <a:pt x="887" y="11370"/>
                  </a:lnTo>
                  <a:lnTo>
                    <a:pt x="1006" y="11429"/>
                  </a:lnTo>
                  <a:lnTo>
                    <a:pt x="1124" y="11488"/>
                  </a:lnTo>
                  <a:lnTo>
                    <a:pt x="1242" y="11528"/>
                  </a:lnTo>
                  <a:lnTo>
                    <a:pt x="1380" y="11548"/>
                  </a:lnTo>
                  <a:lnTo>
                    <a:pt x="1656" y="11548"/>
                  </a:lnTo>
                  <a:lnTo>
                    <a:pt x="1794" y="11508"/>
                  </a:lnTo>
                  <a:lnTo>
                    <a:pt x="1912" y="11469"/>
                  </a:lnTo>
                  <a:lnTo>
                    <a:pt x="2050" y="11429"/>
                  </a:lnTo>
                  <a:lnTo>
                    <a:pt x="2149" y="11351"/>
                  </a:lnTo>
                  <a:lnTo>
                    <a:pt x="2267" y="11291"/>
                  </a:lnTo>
                  <a:lnTo>
                    <a:pt x="2365" y="11193"/>
                  </a:lnTo>
                  <a:lnTo>
                    <a:pt x="2444" y="11094"/>
                  </a:lnTo>
                  <a:lnTo>
                    <a:pt x="2543" y="10996"/>
                  </a:lnTo>
                  <a:lnTo>
                    <a:pt x="2602" y="10878"/>
                  </a:lnTo>
                  <a:lnTo>
                    <a:pt x="2681" y="10740"/>
                  </a:lnTo>
                  <a:lnTo>
                    <a:pt x="2720" y="10621"/>
                  </a:lnTo>
                  <a:lnTo>
                    <a:pt x="2759" y="10483"/>
                  </a:lnTo>
                  <a:lnTo>
                    <a:pt x="2799" y="10326"/>
                  </a:lnTo>
                  <a:lnTo>
                    <a:pt x="2819" y="10188"/>
                  </a:lnTo>
                  <a:lnTo>
                    <a:pt x="2819" y="10030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FFFFF">
                <a:alpha val="3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1"/>
            <p:cNvSpPr/>
            <p:nvPr/>
          </p:nvSpPr>
          <p:spPr>
            <a:xfrm>
              <a:off x="1964160" y="891964"/>
              <a:ext cx="92236" cy="332632"/>
            </a:xfrm>
            <a:custGeom>
              <a:avLst/>
              <a:gdLst/>
              <a:ahLst/>
              <a:cxnLst/>
              <a:rect l="l" t="t" r="r" b="b"/>
              <a:pathLst>
                <a:path w="2563" h="9243" fill="none" extrusionOk="0">
                  <a:moveTo>
                    <a:pt x="1360" y="9242"/>
                  </a:moveTo>
                  <a:lnTo>
                    <a:pt x="1360" y="9242"/>
                  </a:lnTo>
                  <a:lnTo>
                    <a:pt x="1242" y="9242"/>
                  </a:lnTo>
                  <a:lnTo>
                    <a:pt x="1124" y="9222"/>
                  </a:lnTo>
                  <a:lnTo>
                    <a:pt x="907" y="9163"/>
                  </a:lnTo>
                  <a:lnTo>
                    <a:pt x="690" y="9045"/>
                  </a:lnTo>
                  <a:lnTo>
                    <a:pt x="513" y="8907"/>
                  </a:lnTo>
                  <a:lnTo>
                    <a:pt x="375" y="8730"/>
                  </a:lnTo>
                  <a:lnTo>
                    <a:pt x="257" y="8533"/>
                  </a:lnTo>
                  <a:lnTo>
                    <a:pt x="198" y="8316"/>
                  </a:lnTo>
                  <a:lnTo>
                    <a:pt x="158" y="8198"/>
                  </a:lnTo>
                  <a:lnTo>
                    <a:pt x="158" y="8060"/>
                  </a:lnTo>
                  <a:lnTo>
                    <a:pt x="1" y="40"/>
                  </a:lnTo>
                  <a:lnTo>
                    <a:pt x="2405" y="0"/>
                  </a:lnTo>
                  <a:lnTo>
                    <a:pt x="2562" y="8020"/>
                  </a:lnTo>
                  <a:lnTo>
                    <a:pt x="2562" y="8020"/>
                  </a:lnTo>
                  <a:lnTo>
                    <a:pt x="2562" y="8139"/>
                  </a:lnTo>
                  <a:lnTo>
                    <a:pt x="2543" y="8257"/>
                  </a:lnTo>
                  <a:lnTo>
                    <a:pt x="2523" y="8375"/>
                  </a:lnTo>
                  <a:lnTo>
                    <a:pt x="2484" y="8493"/>
                  </a:lnTo>
                  <a:lnTo>
                    <a:pt x="2365" y="8690"/>
                  </a:lnTo>
                  <a:lnTo>
                    <a:pt x="2227" y="8887"/>
                  </a:lnTo>
                  <a:lnTo>
                    <a:pt x="2050" y="9025"/>
                  </a:lnTo>
                  <a:lnTo>
                    <a:pt x="1853" y="9144"/>
                  </a:lnTo>
                  <a:lnTo>
                    <a:pt x="1735" y="9183"/>
                  </a:lnTo>
                  <a:lnTo>
                    <a:pt x="1616" y="9222"/>
                  </a:lnTo>
                  <a:lnTo>
                    <a:pt x="1498" y="9242"/>
                  </a:lnTo>
                  <a:lnTo>
                    <a:pt x="1380" y="9242"/>
                  </a:lnTo>
                  <a:lnTo>
                    <a:pt x="1380" y="9242"/>
                  </a:lnTo>
                  <a:lnTo>
                    <a:pt x="1360" y="92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1"/>
            <p:cNvSpPr/>
            <p:nvPr/>
          </p:nvSpPr>
          <p:spPr>
            <a:xfrm>
              <a:off x="1959194" y="829561"/>
              <a:ext cx="101449" cy="415584"/>
            </a:xfrm>
            <a:custGeom>
              <a:avLst/>
              <a:gdLst/>
              <a:ahLst/>
              <a:cxnLst/>
              <a:rect l="l" t="t" r="r" b="b"/>
              <a:pathLst>
                <a:path w="2819" h="11548" fill="none" extrusionOk="0">
                  <a:moveTo>
                    <a:pt x="2622" y="0"/>
                  </a:moveTo>
                  <a:lnTo>
                    <a:pt x="1" y="39"/>
                  </a:lnTo>
                  <a:lnTo>
                    <a:pt x="178" y="10070"/>
                  </a:lnTo>
                  <a:lnTo>
                    <a:pt x="178" y="10070"/>
                  </a:lnTo>
                  <a:lnTo>
                    <a:pt x="198" y="10227"/>
                  </a:lnTo>
                  <a:lnTo>
                    <a:pt x="217" y="10365"/>
                  </a:lnTo>
                  <a:lnTo>
                    <a:pt x="257" y="10523"/>
                  </a:lnTo>
                  <a:lnTo>
                    <a:pt x="296" y="10661"/>
                  </a:lnTo>
                  <a:lnTo>
                    <a:pt x="355" y="10779"/>
                  </a:lnTo>
                  <a:lnTo>
                    <a:pt x="414" y="10897"/>
                  </a:lnTo>
                  <a:lnTo>
                    <a:pt x="493" y="11016"/>
                  </a:lnTo>
                  <a:lnTo>
                    <a:pt x="592" y="11114"/>
                  </a:lnTo>
                  <a:lnTo>
                    <a:pt x="671" y="11213"/>
                  </a:lnTo>
                  <a:lnTo>
                    <a:pt x="789" y="11311"/>
                  </a:lnTo>
                  <a:lnTo>
                    <a:pt x="887" y="11370"/>
                  </a:lnTo>
                  <a:lnTo>
                    <a:pt x="1006" y="11429"/>
                  </a:lnTo>
                  <a:lnTo>
                    <a:pt x="1124" y="11488"/>
                  </a:lnTo>
                  <a:lnTo>
                    <a:pt x="1242" y="11528"/>
                  </a:lnTo>
                  <a:lnTo>
                    <a:pt x="1380" y="11548"/>
                  </a:lnTo>
                  <a:lnTo>
                    <a:pt x="1518" y="11548"/>
                  </a:lnTo>
                  <a:lnTo>
                    <a:pt x="1518" y="11548"/>
                  </a:lnTo>
                  <a:lnTo>
                    <a:pt x="1538" y="11548"/>
                  </a:lnTo>
                  <a:lnTo>
                    <a:pt x="1538" y="11548"/>
                  </a:lnTo>
                  <a:lnTo>
                    <a:pt x="1656" y="11548"/>
                  </a:lnTo>
                  <a:lnTo>
                    <a:pt x="1794" y="11508"/>
                  </a:lnTo>
                  <a:lnTo>
                    <a:pt x="1912" y="11469"/>
                  </a:lnTo>
                  <a:lnTo>
                    <a:pt x="2050" y="11429"/>
                  </a:lnTo>
                  <a:lnTo>
                    <a:pt x="2149" y="11351"/>
                  </a:lnTo>
                  <a:lnTo>
                    <a:pt x="2267" y="11291"/>
                  </a:lnTo>
                  <a:lnTo>
                    <a:pt x="2365" y="11193"/>
                  </a:lnTo>
                  <a:lnTo>
                    <a:pt x="2444" y="11094"/>
                  </a:lnTo>
                  <a:lnTo>
                    <a:pt x="2543" y="10996"/>
                  </a:lnTo>
                  <a:lnTo>
                    <a:pt x="2602" y="10878"/>
                  </a:lnTo>
                  <a:lnTo>
                    <a:pt x="2681" y="10740"/>
                  </a:lnTo>
                  <a:lnTo>
                    <a:pt x="2720" y="10621"/>
                  </a:lnTo>
                  <a:lnTo>
                    <a:pt x="2759" y="10483"/>
                  </a:lnTo>
                  <a:lnTo>
                    <a:pt x="2799" y="10326"/>
                  </a:lnTo>
                  <a:lnTo>
                    <a:pt x="2819" y="10188"/>
                  </a:lnTo>
                  <a:lnTo>
                    <a:pt x="2819" y="10030"/>
                  </a:lnTo>
                  <a:lnTo>
                    <a:pt x="2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1"/>
            <p:cNvSpPr/>
            <p:nvPr/>
          </p:nvSpPr>
          <p:spPr>
            <a:xfrm>
              <a:off x="1964160" y="891964"/>
              <a:ext cx="92236" cy="332632"/>
            </a:xfrm>
            <a:custGeom>
              <a:avLst/>
              <a:gdLst/>
              <a:ahLst/>
              <a:cxnLst/>
              <a:rect l="l" t="t" r="r" b="b"/>
              <a:pathLst>
                <a:path w="2563" h="9243" extrusionOk="0">
                  <a:moveTo>
                    <a:pt x="2405" y="0"/>
                  </a:moveTo>
                  <a:lnTo>
                    <a:pt x="1" y="40"/>
                  </a:lnTo>
                  <a:lnTo>
                    <a:pt x="158" y="8060"/>
                  </a:lnTo>
                  <a:lnTo>
                    <a:pt x="178" y="8198"/>
                  </a:lnTo>
                  <a:lnTo>
                    <a:pt x="198" y="8316"/>
                  </a:lnTo>
                  <a:lnTo>
                    <a:pt x="217" y="8434"/>
                  </a:lnTo>
                  <a:lnTo>
                    <a:pt x="257" y="8533"/>
                  </a:lnTo>
                  <a:lnTo>
                    <a:pt x="375" y="8730"/>
                  </a:lnTo>
                  <a:lnTo>
                    <a:pt x="533" y="8907"/>
                  </a:lnTo>
                  <a:lnTo>
                    <a:pt x="710" y="9045"/>
                  </a:lnTo>
                  <a:lnTo>
                    <a:pt x="907" y="9163"/>
                  </a:lnTo>
                  <a:lnTo>
                    <a:pt x="1025" y="9203"/>
                  </a:lnTo>
                  <a:lnTo>
                    <a:pt x="1144" y="9222"/>
                  </a:lnTo>
                  <a:lnTo>
                    <a:pt x="1262" y="9242"/>
                  </a:lnTo>
                  <a:lnTo>
                    <a:pt x="1498" y="9242"/>
                  </a:lnTo>
                  <a:lnTo>
                    <a:pt x="1616" y="9222"/>
                  </a:lnTo>
                  <a:lnTo>
                    <a:pt x="1735" y="9183"/>
                  </a:lnTo>
                  <a:lnTo>
                    <a:pt x="1853" y="9144"/>
                  </a:lnTo>
                  <a:lnTo>
                    <a:pt x="2050" y="9025"/>
                  </a:lnTo>
                  <a:lnTo>
                    <a:pt x="2227" y="8887"/>
                  </a:lnTo>
                  <a:lnTo>
                    <a:pt x="2365" y="8690"/>
                  </a:lnTo>
                  <a:lnTo>
                    <a:pt x="2484" y="8493"/>
                  </a:lnTo>
                  <a:lnTo>
                    <a:pt x="2523" y="8375"/>
                  </a:lnTo>
                  <a:lnTo>
                    <a:pt x="2543" y="8257"/>
                  </a:lnTo>
                  <a:lnTo>
                    <a:pt x="2562" y="8139"/>
                  </a:lnTo>
                  <a:lnTo>
                    <a:pt x="2562" y="8020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1"/>
            <p:cNvSpPr/>
            <p:nvPr/>
          </p:nvSpPr>
          <p:spPr>
            <a:xfrm>
              <a:off x="1964160" y="891964"/>
              <a:ext cx="92236" cy="332632"/>
            </a:xfrm>
            <a:custGeom>
              <a:avLst/>
              <a:gdLst/>
              <a:ahLst/>
              <a:cxnLst/>
              <a:rect l="l" t="t" r="r" b="b"/>
              <a:pathLst>
                <a:path w="2563" h="9243" fill="none" extrusionOk="0">
                  <a:moveTo>
                    <a:pt x="1380" y="9242"/>
                  </a:moveTo>
                  <a:lnTo>
                    <a:pt x="1380" y="9242"/>
                  </a:lnTo>
                  <a:lnTo>
                    <a:pt x="1498" y="9242"/>
                  </a:lnTo>
                  <a:lnTo>
                    <a:pt x="1616" y="9222"/>
                  </a:lnTo>
                  <a:lnTo>
                    <a:pt x="1735" y="9183"/>
                  </a:lnTo>
                  <a:lnTo>
                    <a:pt x="1853" y="9144"/>
                  </a:lnTo>
                  <a:lnTo>
                    <a:pt x="2050" y="9025"/>
                  </a:lnTo>
                  <a:lnTo>
                    <a:pt x="2227" y="8887"/>
                  </a:lnTo>
                  <a:lnTo>
                    <a:pt x="2365" y="8690"/>
                  </a:lnTo>
                  <a:lnTo>
                    <a:pt x="2484" y="8493"/>
                  </a:lnTo>
                  <a:lnTo>
                    <a:pt x="2523" y="8375"/>
                  </a:lnTo>
                  <a:lnTo>
                    <a:pt x="2543" y="8257"/>
                  </a:lnTo>
                  <a:lnTo>
                    <a:pt x="2562" y="8139"/>
                  </a:lnTo>
                  <a:lnTo>
                    <a:pt x="2562" y="8020"/>
                  </a:lnTo>
                  <a:lnTo>
                    <a:pt x="2405" y="0"/>
                  </a:lnTo>
                  <a:lnTo>
                    <a:pt x="1" y="40"/>
                  </a:lnTo>
                  <a:lnTo>
                    <a:pt x="158" y="8060"/>
                  </a:lnTo>
                  <a:lnTo>
                    <a:pt x="158" y="8060"/>
                  </a:lnTo>
                  <a:lnTo>
                    <a:pt x="178" y="8198"/>
                  </a:lnTo>
                  <a:lnTo>
                    <a:pt x="198" y="8316"/>
                  </a:lnTo>
                  <a:lnTo>
                    <a:pt x="217" y="8434"/>
                  </a:lnTo>
                  <a:lnTo>
                    <a:pt x="257" y="8533"/>
                  </a:lnTo>
                  <a:lnTo>
                    <a:pt x="375" y="8730"/>
                  </a:lnTo>
                  <a:lnTo>
                    <a:pt x="533" y="8907"/>
                  </a:lnTo>
                  <a:lnTo>
                    <a:pt x="710" y="9045"/>
                  </a:lnTo>
                  <a:lnTo>
                    <a:pt x="907" y="9163"/>
                  </a:lnTo>
                  <a:lnTo>
                    <a:pt x="1025" y="9203"/>
                  </a:lnTo>
                  <a:lnTo>
                    <a:pt x="1144" y="9222"/>
                  </a:lnTo>
                  <a:lnTo>
                    <a:pt x="1262" y="9242"/>
                  </a:lnTo>
                  <a:lnTo>
                    <a:pt x="1380" y="92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1"/>
            <p:cNvSpPr/>
            <p:nvPr/>
          </p:nvSpPr>
          <p:spPr>
            <a:xfrm>
              <a:off x="1930115" y="789831"/>
              <a:ext cx="151795" cy="48259"/>
            </a:xfrm>
            <a:custGeom>
              <a:avLst/>
              <a:gdLst/>
              <a:ahLst/>
              <a:cxnLst/>
              <a:rect l="l" t="t" r="r" b="b"/>
              <a:pathLst>
                <a:path w="4218" h="1341" extrusionOk="0">
                  <a:moveTo>
                    <a:pt x="3567" y="1"/>
                  </a:moveTo>
                  <a:lnTo>
                    <a:pt x="631" y="60"/>
                  </a:lnTo>
                  <a:lnTo>
                    <a:pt x="493" y="79"/>
                  </a:lnTo>
                  <a:lnTo>
                    <a:pt x="375" y="119"/>
                  </a:lnTo>
                  <a:lnTo>
                    <a:pt x="257" y="178"/>
                  </a:lnTo>
                  <a:lnTo>
                    <a:pt x="178" y="257"/>
                  </a:lnTo>
                  <a:lnTo>
                    <a:pt x="99" y="355"/>
                  </a:lnTo>
                  <a:lnTo>
                    <a:pt x="40" y="454"/>
                  </a:lnTo>
                  <a:lnTo>
                    <a:pt x="1" y="572"/>
                  </a:lnTo>
                  <a:lnTo>
                    <a:pt x="1" y="710"/>
                  </a:lnTo>
                  <a:lnTo>
                    <a:pt x="1" y="848"/>
                  </a:lnTo>
                  <a:lnTo>
                    <a:pt x="40" y="966"/>
                  </a:lnTo>
                  <a:lnTo>
                    <a:pt x="99" y="1065"/>
                  </a:lnTo>
                  <a:lnTo>
                    <a:pt x="198" y="1163"/>
                  </a:lnTo>
                  <a:lnTo>
                    <a:pt x="277" y="1242"/>
                  </a:lnTo>
                  <a:lnTo>
                    <a:pt x="395" y="1301"/>
                  </a:lnTo>
                  <a:lnTo>
                    <a:pt x="513" y="1321"/>
                  </a:lnTo>
                  <a:lnTo>
                    <a:pt x="651" y="1341"/>
                  </a:lnTo>
                  <a:lnTo>
                    <a:pt x="3587" y="1281"/>
                  </a:lnTo>
                  <a:lnTo>
                    <a:pt x="3705" y="1262"/>
                  </a:lnTo>
                  <a:lnTo>
                    <a:pt x="3824" y="1222"/>
                  </a:lnTo>
                  <a:lnTo>
                    <a:pt x="3942" y="1163"/>
                  </a:lnTo>
                  <a:lnTo>
                    <a:pt x="4040" y="1084"/>
                  </a:lnTo>
                  <a:lnTo>
                    <a:pt x="4119" y="986"/>
                  </a:lnTo>
                  <a:lnTo>
                    <a:pt x="4159" y="887"/>
                  </a:lnTo>
                  <a:lnTo>
                    <a:pt x="4198" y="769"/>
                  </a:lnTo>
                  <a:lnTo>
                    <a:pt x="4218" y="631"/>
                  </a:lnTo>
                  <a:lnTo>
                    <a:pt x="4198" y="493"/>
                  </a:lnTo>
                  <a:lnTo>
                    <a:pt x="4159" y="375"/>
                  </a:lnTo>
                  <a:lnTo>
                    <a:pt x="4100" y="276"/>
                  </a:lnTo>
                  <a:lnTo>
                    <a:pt x="4021" y="178"/>
                  </a:lnTo>
                  <a:lnTo>
                    <a:pt x="3922" y="99"/>
                  </a:lnTo>
                  <a:lnTo>
                    <a:pt x="3804" y="40"/>
                  </a:lnTo>
                  <a:lnTo>
                    <a:pt x="3686" y="20"/>
                  </a:lnTo>
                  <a:lnTo>
                    <a:pt x="35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1994641" y="979162"/>
              <a:ext cx="10688" cy="9969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99" y="1"/>
                  </a:moveTo>
                  <a:lnTo>
                    <a:pt x="40" y="40"/>
                  </a:lnTo>
                  <a:lnTo>
                    <a:pt x="21" y="80"/>
                  </a:lnTo>
                  <a:lnTo>
                    <a:pt x="1" y="139"/>
                  </a:lnTo>
                  <a:lnTo>
                    <a:pt x="21" y="198"/>
                  </a:lnTo>
                  <a:lnTo>
                    <a:pt x="60" y="237"/>
                  </a:lnTo>
                  <a:lnTo>
                    <a:pt x="99" y="277"/>
                  </a:lnTo>
                  <a:lnTo>
                    <a:pt x="218" y="277"/>
                  </a:lnTo>
                  <a:lnTo>
                    <a:pt x="257" y="237"/>
                  </a:lnTo>
                  <a:lnTo>
                    <a:pt x="297" y="198"/>
                  </a:lnTo>
                  <a:lnTo>
                    <a:pt x="297" y="139"/>
                  </a:lnTo>
                  <a:lnTo>
                    <a:pt x="297" y="80"/>
                  </a:lnTo>
                  <a:lnTo>
                    <a:pt x="257" y="4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>
                <a:alpha val="3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1"/>
            <p:cNvSpPr/>
            <p:nvPr/>
          </p:nvSpPr>
          <p:spPr>
            <a:xfrm>
              <a:off x="2023720" y="1045848"/>
              <a:ext cx="10688" cy="10652"/>
            </a:xfrm>
            <a:custGeom>
              <a:avLst/>
              <a:gdLst/>
              <a:ahLst/>
              <a:cxnLst/>
              <a:rect l="l" t="t" r="r" b="b"/>
              <a:pathLst>
                <a:path w="297" h="296" extrusionOk="0">
                  <a:moveTo>
                    <a:pt x="139" y="0"/>
                  </a:moveTo>
                  <a:lnTo>
                    <a:pt x="80" y="20"/>
                  </a:lnTo>
                  <a:lnTo>
                    <a:pt x="40" y="59"/>
                  </a:lnTo>
                  <a:lnTo>
                    <a:pt x="21" y="99"/>
                  </a:lnTo>
                  <a:lnTo>
                    <a:pt x="1" y="158"/>
                  </a:lnTo>
                  <a:lnTo>
                    <a:pt x="21" y="217"/>
                  </a:lnTo>
                  <a:lnTo>
                    <a:pt x="40" y="256"/>
                  </a:lnTo>
                  <a:lnTo>
                    <a:pt x="99" y="296"/>
                  </a:lnTo>
                  <a:lnTo>
                    <a:pt x="198" y="296"/>
                  </a:lnTo>
                  <a:lnTo>
                    <a:pt x="257" y="256"/>
                  </a:lnTo>
                  <a:lnTo>
                    <a:pt x="277" y="217"/>
                  </a:lnTo>
                  <a:lnTo>
                    <a:pt x="296" y="158"/>
                  </a:lnTo>
                  <a:lnTo>
                    <a:pt x="277" y="99"/>
                  </a:lnTo>
                  <a:lnTo>
                    <a:pt x="257" y="59"/>
                  </a:lnTo>
                  <a:lnTo>
                    <a:pt x="198" y="2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>
                <a:alpha val="3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1"/>
            <p:cNvSpPr/>
            <p:nvPr/>
          </p:nvSpPr>
          <p:spPr>
            <a:xfrm>
              <a:off x="1981182" y="1077049"/>
              <a:ext cx="10688" cy="10652"/>
            </a:xfrm>
            <a:custGeom>
              <a:avLst/>
              <a:gdLst/>
              <a:ahLst/>
              <a:cxnLst/>
              <a:rect l="l" t="t" r="r" b="b"/>
              <a:pathLst>
                <a:path w="297" h="296" extrusionOk="0">
                  <a:moveTo>
                    <a:pt x="158" y="0"/>
                  </a:moveTo>
                  <a:lnTo>
                    <a:pt x="99" y="20"/>
                  </a:lnTo>
                  <a:lnTo>
                    <a:pt x="60" y="40"/>
                  </a:lnTo>
                  <a:lnTo>
                    <a:pt x="20" y="99"/>
                  </a:lnTo>
                  <a:lnTo>
                    <a:pt x="1" y="158"/>
                  </a:lnTo>
                  <a:lnTo>
                    <a:pt x="20" y="217"/>
                  </a:lnTo>
                  <a:lnTo>
                    <a:pt x="60" y="257"/>
                  </a:lnTo>
                  <a:lnTo>
                    <a:pt x="99" y="276"/>
                  </a:lnTo>
                  <a:lnTo>
                    <a:pt x="158" y="296"/>
                  </a:lnTo>
                  <a:lnTo>
                    <a:pt x="217" y="276"/>
                  </a:lnTo>
                  <a:lnTo>
                    <a:pt x="257" y="257"/>
                  </a:lnTo>
                  <a:lnTo>
                    <a:pt x="296" y="197"/>
                  </a:lnTo>
                  <a:lnTo>
                    <a:pt x="296" y="138"/>
                  </a:lnTo>
                  <a:lnTo>
                    <a:pt x="296" y="99"/>
                  </a:lnTo>
                  <a:lnTo>
                    <a:pt x="257" y="40"/>
                  </a:lnTo>
                  <a:lnTo>
                    <a:pt x="217" y="2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>
                <a:alpha val="3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1"/>
            <p:cNvSpPr/>
            <p:nvPr/>
          </p:nvSpPr>
          <p:spPr>
            <a:xfrm>
              <a:off x="2043585" y="906143"/>
              <a:ext cx="132650" cy="129807"/>
            </a:xfrm>
            <a:custGeom>
              <a:avLst/>
              <a:gdLst/>
              <a:ahLst/>
              <a:cxnLst/>
              <a:rect l="l" t="t" r="r" b="b"/>
              <a:pathLst>
                <a:path w="3686" h="3607" extrusionOk="0">
                  <a:moveTo>
                    <a:pt x="2700" y="0"/>
                  </a:moveTo>
                  <a:lnTo>
                    <a:pt x="2562" y="59"/>
                  </a:lnTo>
                  <a:lnTo>
                    <a:pt x="2405" y="119"/>
                  </a:lnTo>
                  <a:lnTo>
                    <a:pt x="2267" y="237"/>
                  </a:lnTo>
                  <a:lnTo>
                    <a:pt x="257" y="2188"/>
                  </a:lnTo>
                  <a:lnTo>
                    <a:pt x="158" y="2306"/>
                  </a:lnTo>
                  <a:lnTo>
                    <a:pt x="79" y="2463"/>
                  </a:lnTo>
                  <a:lnTo>
                    <a:pt x="20" y="2601"/>
                  </a:lnTo>
                  <a:lnTo>
                    <a:pt x="1" y="2759"/>
                  </a:lnTo>
                  <a:lnTo>
                    <a:pt x="20" y="2936"/>
                  </a:lnTo>
                  <a:lnTo>
                    <a:pt x="60" y="3074"/>
                  </a:lnTo>
                  <a:lnTo>
                    <a:pt x="139" y="3232"/>
                  </a:lnTo>
                  <a:lnTo>
                    <a:pt x="237" y="3350"/>
                  </a:lnTo>
                  <a:lnTo>
                    <a:pt x="375" y="3468"/>
                  </a:lnTo>
                  <a:lnTo>
                    <a:pt x="513" y="3547"/>
                  </a:lnTo>
                  <a:lnTo>
                    <a:pt x="671" y="3587"/>
                  </a:lnTo>
                  <a:lnTo>
                    <a:pt x="828" y="3606"/>
                  </a:lnTo>
                  <a:lnTo>
                    <a:pt x="986" y="3587"/>
                  </a:lnTo>
                  <a:lnTo>
                    <a:pt x="1144" y="3547"/>
                  </a:lnTo>
                  <a:lnTo>
                    <a:pt x="1282" y="3488"/>
                  </a:lnTo>
                  <a:lnTo>
                    <a:pt x="1419" y="3370"/>
                  </a:lnTo>
                  <a:lnTo>
                    <a:pt x="3429" y="1419"/>
                  </a:lnTo>
                  <a:lnTo>
                    <a:pt x="3548" y="1281"/>
                  </a:lnTo>
                  <a:lnTo>
                    <a:pt x="3607" y="1143"/>
                  </a:lnTo>
                  <a:lnTo>
                    <a:pt x="3666" y="986"/>
                  </a:lnTo>
                  <a:lnTo>
                    <a:pt x="3686" y="828"/>
                  </a:lnTo>
                  <a:lnTo>
                    <a:pt x="3666" y="670"/>
                  </a:lnTo>
                  <a:lnTo>
                    <a:pt x="3626" y="513"/>
                  </a:lnTo>
                  <a:lnTo>
                    <a:pt x="3548" y="375"/>
                  </a:lnTo>
                  <a:lnTo>
                    <a:pt x="3449" y="237"/>
                  </a:lnTo>
                  <a:lnTo>
                    <a:pt x="3311" y="138"/>
                  </a:lnTo>
                  <a:lnTo>
                    <a:pt x="3173" y="59"/>
                  </a:lnTo>
                  <a:lnTo>
                    <a:pt x="3016" y="20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1"/>
            <p:cNvSpPr/>
            <p:nvPr/>
          </p:nvSpPr>
          <p:spPr>
            <a:xfrm>
              <a:off x="2002451" y="862886"/>
              <a:ext cx="131930" cy="130527"/>
            </a:xfrm>
            <a:custGeom>
              <a:avLst/>
              <a:gdLst/>
              <a:ahLst/>
              <a:cxnLst/>
              <a:rect l="l" t="t" r="r" b="b"/>
              <a:pathLst>
                <a:path w="3666" h="3627" extrusionOk="0">
                  <a:moveTo>
                    <a:pt x="2858" y="0"/>
                  </a:moveTo>
                  <a:lnTo>
                    <a:pt x="2700" y="20"/>
                  </a:lnTo>
                  <a:lnTo>
                    <a:pt x="2543" y="59"/>
                  </a:lnTo>
                  <a:lnTo>
                    <a:pt x="2405" y="138"/>
                  </a:lnTo>
                  <a:lnTo>
                    <a:pt x="2267" y="237"/>
                  </a:lnTo>
                  <a:lnTo>
                    <a:pt x="257" y="2207"/>
                  </a:lnTo>
                  <a:lnTo>
                    <a:pt x="139" y="2325"/>
                  </a:lnTo>
                  <a:lnTo>
                    <a:pt x="60" y="2463"/>
                  </a:lnTo>
                  <a:lnTo>
                    <a:pt x="20" y="2621"/>
                  </a:lnTo>
                  <a:lnTo>
                    <a:pt x="1" y="2779"/>
                  </a:lnTo>
                  <a:lnTo>
                    <a:pt x="20" y="2936"/>
                  </a:lnTo>
                  <a:lnTo>
                    <a:pt x="60" y="3094"/>
                  </a:lnTo>
                  <a:lnTo>
                    <a:pt x="119" y="3232"/>
                  </a:lnTo>
                  <a:lnTo>
                    <a:pt x="237" y="3370"/>
                  </a:lnTo>
                  <a:lnTo>
                    <a:pt x="355" y="3468"/>
                  </a:lnTo>
                  <a:lnTo>
                    <a:pt x="493" y="3547"/>
                  </a:lnTo>
                  <a:lnTo>
                    <a:pt x="651" y="3606"/>
                  </a:lnTo>
                  <a:lnTo>
                    <a:pt x="809" y="3626"/>
                  </a:lnTo>
                  <a:lnTo>
                    <a:pt x="966" y="3606"/>
                  </a:lnTo>
                  <a:lnTo>
                    <a:pt x="1124" y="3567"/>
                  </a:lnTo>
                  <a:lnTo>
                    <a:pt x="1282" y="3488"/>
                  </a:lnTo>
                  <a:lnTo>
                    <a:pt x="1400" y="3390"/>
                  </a:lnTo>
                  <a:lnTo>
                    <a:pt x="3410" y="1439"/>
                  </a:lnTo>
                  <a:lnTo>
                    <a:pt x="3528" y="1301"/>
                  </a:lnTo>
                  <a:lnTo>
                    <a:pt x="3607" y="1163"/>
                  </a:lnTo>
                  <a:lnTo>
                    <a:pt x="3646" y="1005"/>
                  </a:lnTo>
                  <a:lnTo>
                    <a:pt x="3666" y="848"/>
                  </a:lnTo>
                  <a:lnTo>
                    <a:pt x="3666" y="690"/>
                  </a:lnTo>
                  <a:lnTo>
                    <a:pt x="3607" y="532"/>
                  </a:lnTo>
                  <a:lnTo>
                    <a:pt x="3548" y="394"/>
                  </a:lnTo>
                  <a:lnTo>
                    <a:pt x="3429" y="256"/>
                  </a:lnTo>
                  <a:lnTo>
                    <a:pt x="3311" y="158"/>
                  </a:lnTo>
                  <a:lnTo>
                    <a:pt x="3173" y="79"/>
                  </a:lnTo>
                  <a:lnTo>
                    <a:pt x="3016" y="20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1"/>
            <p:cNvSpPr/>
            <p:nvPr/>
          </p:nvSpPr>
          <p:spPr>
            <a:xfrm>
              <a:off x="2093932" y="967106"/>
              <a:ext cx="103572" cy="102169"/>
            </a:xfrm>
            <a:custGeom>
              <a:avLst/>
              <a:gdLst/>
              <a:ahLst/>
              <a:cxnLst/>
              <a:rect l="l" t="t" r="r" b="b"/>
              <a:pathLst>
                <a:path w="2878" h="2839" extrusionOk="0">
                  <a:moveTo>
                    <a:pt x="2050" y="1"/>
                  </a:moveTo>
                  <a:lnTo>
                    <a:pt x="1892" y="21"/>
                  </a:lnTo>
                  <a:lnTo>
                    <a:pt x="1735" y="60"/>
                  </a:lnTo>
                  <a:lnTo>
                    <a:pt x="1597" y="139"/>
                  </a:lnTo>
                  <a:lnTo>
                    <a:pt x="1459" y="237"/>
                  </a:lnTo>
                  <a:lnTo>
                    <a:pt x="257" y="1420"/>
                  </a:lnTo>
                  <a:lnTo>
                    <a:pt x="139" y="1538"/>
                  </a:lnTo>
                  <a:lnTo>
                    <a:pt x="60" y="1696"/>
                  </a:lnTo>
                  <a:lnTo>
                    <a:pt x="20" y="1853"/>
                  </a:lnTo>
                  <a:lnTo>
                    <a:pt x="1" y="2011"/>
                  </a:lnTo>
                  <a:lnTo>
                    <a:pt x="20" y="2169"/>
                  </a:lnTo>
                  <a:lnTo>
                    <a:pt x="60" y="2307"/>
                  </a:lnTo>
                  <a:lnTo>
                    <a:pt x="139" y="2464"/>
                  </a:lnTo>
                  <a:lnTo>
                    <a:pt x="237" y="2582"/>
                  </a:lnTo>
                  <a:lnTo>
                    <a:pt x="355" y="2701"/>
                  </a:lnTo>
                  <a:lnTo>
                    <a:pt x="513" y="2779"/>
                  </a:lnTo>
                  <a:lnTo>
                    <a:pt x="651" y="2819"/>
                  </a:lnTo>
                  <a:lnTo>
                    <a:pt x="809" y="2839"/>
                  </a:lnTo>
                  <a:lnTo>
                    <a:pt x="986" y="2839"/>
                  </a:lnTo>
                  <a:lnTo>
                    <a:pt x="1124" y="2779"/>
                  </a:lnTo>
                  <a:lnTo>
                    <a:pt x="1282" y="2720"/>
                  </a:lnTo>
                  <a:lnTo>
                    <a:pt x="1400" y="2602"/>
                  </a:lnTo>
                  <a:lnTo>
                    <a:pt x="2622" y="1439"/>
                  </a:lnTo>
                  <a:lnTo>
                    <a:pt x="2720" y="1302"/>
                  </a:lnTo>
                  <a:lnTo>
                    <a:pt x="2799" y="1164"/>
                  </a:lnTo>
                  <a:lnTo>
                    <a:pt x="2858" y="1006"/>
                  </a:lnTo>
                  <a:lnTo>
                    <a:pt x="2878" y="848"/>
                  </a:lnTo>
                  <a:lnTo>
                    <a:pt x="2858" y="691"/>
                  </a:lnTo>
                  <a:lnTo>
                    <a:pt x="2819" y="533"/>
                  </a:lnTo>
                  <a:lnTo>
                    <a:pt x="2740" y="395"/>
                  </a:lnTo>
                  <a:lnTo>
                    <a:pt x="2641" y="257"/>
                  </a:lnTo>
                  <a:lnTo>
                    <a:pt x="2503" y="159"/>
                  </a:lnTo>
                  <a:lnTo>
                    <a:pt x="2365" y="80"/>
                  </a:lnTo>
                  <a:lnTo>
                    <a:pt x="2208" y="21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1"/>
            <p:cNvSpPr/>
            <p:nvPr/>
          </p:nvSpPr>
          <p:spPr>
            <a:xfrm>
              <a:off x="1909566" y="975636"/>
              <a:ext cx="142582" cy="134053"/>
            </a:xfrm>
            <a:custGeom>
              <a:avLst/>
              <a:gdLst/>
              <a:ahLst/>
              <a:cxnLst/>
              <a:rect l="l" t="t" r="r" b="b"/>
              <a:pathLst>
                <a:path w="3962" h="3725" extrusionOk="0">
                  <a:moveTo>
                    <a:pt x="2227" y="0"/>
                  </a:moveTo>
                  <a:lnTo>
                    <a:pt x="1912" y="40"/>
                  </a:lnTo>
                  <a:lnTo>
                    <a:pt x="1596" y="99"/>
                  </a:lnTo>
                  <a:lnTo>
                    <a:pt x="1281" y="197"/>
                  </a:lnTo>
                  <a:lnTo>
                    <a:pt x="986" y="296"/>
                  </a:lnTo>
                  <a:lnTo>
                    <a:pt x="848" y="375"/>
                  </a:lnTo>
                  <a:lnTo>
                    <a:pt x="710" y="454"/>
                  </a:lnTo>
                  <a:lnTo>
                    <a:pt x="591" y="552"/>
                  </a:lnTo>
                  <a:lnTo>
                    <a:pt x="473" y="651"/>
                  </a:lnTo>
                  <a:lnTo>
                    <a:pt x="355" y="769"/>
                  </a:lnTo>
                  <a:lnTo>
                    <a:pt x="276" y="887"/>
                  </a:lnTo>
                  <a:lnTo>
                    <a:pt x="197" y="1025"/>
                  </a:lnTo>
                  <a:lnTo>
                    <a:pt x="119" y="1163"/>
                  </a:lnTo>
                  <a:lnTo>
                    <a:pt x="79" y="1301"/>
                  </a:lnTo>
                  <a:lnTo>
                    <a:pt x="40" y="1439"/>
                  </a:lnTo>
                  <a:lnTo>
                    <a:pt x="0" y="1597"/>
                  </a:lnTo>
                  <a:lnTo>
                    <a:pt x="0" y="1754"/>
                  </a:lnTo>
                  <a:lnTo>
                    <a:pt x="0" y="1912"/>
                  </a:lnTo>
                  <a:lnTo>
                    <a:pt x="20" y="2070"/>
                  </a:lnTo>
                  <a:lnTo>
                    <a:pt x="59" y="2227"/>
                  </a:lnTo>
                  <a:lnTo>
                    <a:pt x="99" y="2365"/>
                  </a:lnTo>
                  <a:lnTo>
                    <a:pt x="572" y="3607"/>
                  </a:lnTo>
                  <a:lnTo>
                    <a:pt x="572" y="3666"/>
                  </a:lnTo>
                  <a:lnTo>
                    <a:pt x="572" y="3725"/>
                  </a:lnTo>
                  <a:lnTo>
                    <a:pt x="591" y="3725"/>
                  </a:lnTo>
                  <a:lnTo>
                    <a:pt x="611" y="3685"/>
                  </a:lnTo>
                  <a:lnTo>
                    <a:pt x="769" y="3390"/>
                  </a:lnTo>
                  <a:lnTo>
                    <a:pt x="848" y="3252"/>
                  </a:lnTo>
                  <a:lnTo>
                    <a:pt x="946" y="3134"/>
                  </a:lnTo>
                  <a:lnTo>
                    <a:pt x="1064" y="3015"/>
                  </a:lnTo>
                  <a:lnTo>
                    <a:pt x="1202" y="2877"/>
                  </a:lnTo>
                  <a:lnTo>
                    <a:pt x="1557" y="2621"/>
                  </a:lnTo>
                  <a:lnTo>
                    <a:pt x="1951" y="2365"/>
                  </a:lnTo>
                  <a:lnTo>
                    <a:pt x="2798" y="1853"/>
                  </a:lnTo>
                  <a:lnTo>
                    <a:pt x="3212" y="1616"/>
                  </a:lnTo>
                  <a:lnTo>
                    <a:pt x="3567" y="1380"/>
                  </a:lnTo>
                  <a:lnTo>
                    <a:pt x="3705" y="1281"/>
                  </a:lnTo>
                  <a:lnTo>
                    <a:pt x="3803" y="1163"/>
                  </a:lnTo>
                  <a:lnTo>
                    <a:pt x="3882" y="1065"/>
                  </a:lnTo>
                  <a:lnTo>
                    <a:pt x="3941" y="966"/>
                  </a:lnTo>
                  <a:lnTo>
                    <a:pt x="3961" y="867"/>
                  </a:lnTo>
                  <a:lnTo>
                    <a:pt x="3961" y="769"/>
                  </a:lnTo>
                  <a:lnTo>
                    <a:pt x="3941" y="690"/>
                  </a:lnTo>
                  <a:lnTo>
                    <a:pt x="3902" y="611"/>
                  </a:lnTo>
                  <a:lnTo>
                    <a:pt x="3803" y="454"/>
                  </a:lnTo>
                  <a:lnTo>
                    <a:pt x="3705" y="355"/>
                  </a:lnTo>
                  <a:lnTo>
                    <a:pt x="3587" y="257"/>
                  </a:lnTo>
                  <a:lnTo>
                    <a:pt x="3429" y="178"/>
                  </a:lnTo>
                  <a:lnTo>
                    <a:pt x="3252" y="119"/>
                  </a:lnTo>
                  <a:lnTo>
                    <a:pt x="3074" y="79"/>
                  </a:lnTo>
                  <a:lnTo>
                    <a:pt x="2917" y="40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1242246" y="1321010"/>
              <a:ext cx="209951" cy="271634"/>
            </a:xfrm>
            <a:custGeom>
              <a:avLst/>
              <a:gdLst/>
              <a:ahLst/>
              <a:cxnLst/>
              <a:rect l="l" t="t" r="r" b="b"/>
              <a:pathLst>
                <a:path w="5834" h="7548" extrusionOk="0">
                  <a:moveTo>
                    <a:pt x="4730" y="0"/>
                  </a:moveTo>
                  <a:lnTo>
                    <a:pt x="4631" y="20"/>
                  </a:lnTo>
                  <a:lnTo>
                    <a:pt x="4552" y="59"/>
                  </a:lnTo>
                  <a:lnTo>
                    <a:pt x="4473" y="99"/>
                  </a:lnTo>
                  <a:lnTo>
                    <a:pt x="4414" y="158"/>
                  </a:lnTo>
                  <a:lnTo>
                    <a:pt x="0" y="4355"/>
                  </a:lnTo>
                  <a:lnTo>
                    <a:pt x="2542" y="7331"/>
                  </a:lnTo>
                  <a:lnTo>
                    <a:pt x="2661" y="7429"/>
                  </a:lnTo>
                  <a:lnTo>
                    <a:pt x="2779" y="7508"/>
                  </a:lnTo>
                  <a:lnTo>
                    <a:pt x="2917" y="7547"/>
                  </a:lnTo>
                  <a:lnTo>
                    <a:pt x="3055" y="7547"/>
                  </a:lnTo>
                  <a:lnTo>
                    <a:pt x="3193" y="7508"/>
                  </a:lnTo>
                  <a:lnTo>
                    <a:pt x="3331" y="7469"/>
                  </a:lnTo>
                  <a:lnTo>
                    <a:pt x="3429" y="7370"/>
                  </a:lnTo>
                  <a:lnTo>
                    <a:pt x="3528" y="7252"/>
                  </a:lnTo>
                  <a:lnTo>
                    <a:pt x="5833" y="3468"/>
                  </a:lnTo>
                  <a:lnTo>
                    <a:pt x="5459" y="552"/>
                  </a:lnTo>
                  <a:lnTo>
                    <a:pt x="5459" y="453"/>
                  </a:lnTo>
                  <a:lnTo>
                    <a:pt x="5419" y="374"/>
                  </a:lnTo>
                  <a:lnTo>
                    <a:pt x="5380" y="296"/>
                  </a:lnTo>
                  <a:lnTo>
                    <a:pt x="5321" y="217"/>
                  </a:lnTo>
                  <a:lnTo>
                    <a:pt x="5203" y="99"/>
                  </a:lnTo>
                  <a:lnTo>
                    <a:pt x="5045" y="39"/>
                  </a:lnTo>
                  <a:lnTo>
                    <a:pt x="488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1"/>
            <p:cNvSpPr/>
            <p:nvPr/>
          </p:nvSpPr>
          <p:spPr>
            <a:xfrm>
              <a:off x="999688" y="1313201"/>
              <a:ext cx="242592" cy="278723"/>
            </a:xfrm>
            <a:custGeom>
              <a:avLst/>
              <a:gdLst/>
              <a:ahLst/>
              <a:cxnLst/>
              <a:rect l="l" t="t" r="r" b="b"/>
              <a:pathLst>
                <a:path w="6741" h="7745" extrusionOk="0">
                  <a:moveTo>
                    <a:pt x="1518" y="0"/>
                  </a:moveTo>
                  <a:lnTo>
                    <a:pt x="1459" y="20"/>
                  </a:lnTo>
                  <a:lnTo>
                    <a:pt x="1400" y="59"/>
                  </a:lnTo>
                  <a:lnTo>
                    <a:pt x="1341" y="119"/>
                  </a:lnTo>
                  <a:lnTo>
                    <a:pt x="1321" y="197"/>
                  </a:lnTo>
                  <a:lnTo>
                    <a:pt x="1" y="3646"/>
                  </a:lnTo>
                  <a:lnTo>
                    <a:pt x="2977" y="7508"/>
                  </a:lnTo>
                  <a:lnTo>
                    <a:pt x="3075" y="7607"/>
                  </a:lnTo>
                  <a:lnTo>
                    <a:pt x="3193" y="7686"/>
                  </a:lnTo>
                  <a:lnTo>
                    <a:pt x="3312" y="7725"/>
                  </a:lnTo>
                  <a:lnTo>
                    <a:pt x="3449" y="7745"/>
                  </a:lnTo>
                  <a:lnTo>
                    <a:pt x="3587" y="7745"/>
                  </a:lnTo>
                  <a:lnTo>
                    <a:pt x="3706" y="7705"/>
                  </a:lnTo>
                  <a:lnTo>
                    <a:pt x="3824" y="7646"/>
                  </a:lnTo>
                  <a:lnTo>
                    <a:pt x="3942" y="7548"/>
                  </a:lnTo>
                  <a:lnTo>
                    <a:pt x="6740" y="4572"/>
                  </a:lnTo>
                  <a:lnTo>
                    <a:pt x="1814" y="79"/>
                  </a:lnTo>
                  <a:lnTo>
                    <a:pt x="1735" y="2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31"/>
          <p:cNvGrpSpPr/>
          <p:nvPr/>
        </p:nvGrpSpPr>
        <p:grpSpPr>
          <a:xfrm>
            <a:off x="2204638" y="2788734"/>
            <a:ext cx="3009078" cy="2307588"/>
            <a:chOff x="2204638" y="2788734"/>
            <a:chExt cx="3009078" cy="2307588"/>
          </a:xfrm>
        </p:grpSpPr>
        <p:grpSp>
          <p:nvGrpSpPr>
            <p:cNvPr id="2576" name="Google Shape;2576;p31"/>
            <p:cNvGrpSpPr/>
            <p:nvPr/>
          </p:nvGrpSpPr>
          <p:grpSpPr>
            <a:xfrm>
              <a:off x="2204638" y="3413875"/>
              <a:ext cx="3009078" cy="1682448"/>
              <a:chOff x="2091288" y="3354977"/>
              <a:chExt cx="3009078" cy="1682448"/>
            </a:xfrm>
          </p:grpSpPr>
          <p:sp>
            <p:nvSpPr>
              <p:cNvPr id="2577" name="Google Shape;2577;p31"/>
              <p:cNvSpPr/>
              <p:nvPr/>
            </p:nvSpPr>
            <p:spPr>
              <a:xfrm>
                <a:off x="2091666" y="4690625"/>
                <a:ext cx="3008700" cy="346800"/>
              </a:xfrm>
              <a:prstGeom prst="ellipse">
                <a:avLst/>
              </a:pr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78" name="Google Shape;2578;p31"/>
              <p:cNvGrpSpPr/>
              <p:nvPr/>
            </p:nvGrpSpPr>
            <p:grpSpPr>
              <a:xfrm>
                <a:off x="2091288" y="3354977"/>
                <a:ext cx="2918874" cy="1559918"/>
                <a:chOff x="2491050" y="3855991"/>
                <a:chExt cx="3309381" cy="1768614"/>
              </a:xfrm>
            </p:grpSpPr>
            <p:sp>
              <p:nvSpPr>
                <p:cNvPr id="2579" name="Google Shape;2579;p31"/>
                <p:cNvSpPr/>
                <p:nvPr/>
              </p:nvSpPr>
              <p:spPr>
                <a:xfrm>
                  <a:off x="2678957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31"/>
                <p:cNvSpPr/>
                <p:nvPr/>
              </p:nvSpPr>
              <p:spPr>
                <a:xfrm>
                  <a:off x="4140310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31"/>
                <p:cNvSpPr/>
                <p:nvPr/>
              </p:nvSpPr>
              <p:spPr>
                <a:xfrm>
                  <a:off x="2678957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31"/>
                <p:cNvSpPr/>
                <p:nvPr/>
              </p:nvSpPr>
              <p:spPr>
                <a:xfrm>
                  <a:off x="2734597" y="4000108"/>
                  <a:ext cx="1392003" cy="2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8235" extrusionOk="0">
                      <a:moveTo>
                        <a:pt x="1" y="1"/>
                      </a:moveTo>
                      <a:lnTo>
                        <a:pt x="1" y="8234"/>
                      </a:lnTo>
                      <a:lnTo>
                        <a:pt x="40530" y="8234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31"/>
                <p:cNvSpPr/>
                <p:nvPr/>
              </p:nvSpPr>
              <p:spPr>
                <a:xfrm>
                  <a:off x="3233576" y="4109604"/>
                  <a:ext cx="395002" cy="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3" extrusionOk="0">
                      <a:moveTo>
                        <a:pt x="0" y="0"/>
                      </a:moveTo>
                      <a:lnTo>
                        <a:pt x="0" y="1833"/>
                      </a:lnTo>
                      <a:lnTo>
                        <a:pt x="11501" y="1833"/>
                      </a:lnTo>
                      <a:lnTo>
                        <a:pt x="1150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31"/>
                <p:cNvSpPr/>
                <p:nvPr/>
              </p:nvSpPr>
              <p:spPr>
                <a:xfrm>
                  <a:off x="2734597" y="4322138"/>
                  <a:ext cx="1392003" cy="59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185" extrusionOk="0">
                      <a:moveTo>
                        <a:pt x="1" y="0"/>
                      </a:moveTo>
                      <a:lnTo>
                        <a:pt x="1" y="17184"/>
                      </a:lnTo>
                      <a:lnTo>
                        <a:pt x="40530" y="17184"/>
                      </a:lnTo>
                      <a:lnTo>
                        <a:pt x="40530" y="0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31"/>
                <p:cNvSpPr/>
                <p:nvPr/>
              </p:nvSpPr>
              <p:spPr>
                <a:xfrm>
                  <a:off x="2734597" y="4956099"/>
                  <a:ext cx="1392003" cy="60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557" extrusionOk="0">
                      <a:moveTo>
                        <a:pt x="1" y="1"/>
                      </a:moveTo>
                      <a:lnTo>
                        <a:pt x="1" y="17556"/>
                      </a:lnTo>
                      <a:lnTo>
                        <a:pt x="40530" y="17556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31"/>
                <p:cNvSpPr/>
                <p:nvPr/>
              </p:nvSpPr>
              <p:spPr>
                <a:xfrm>
                  <a:off x="3233576" y="4786429"/>
                  <a:ext cx="395002" cy="62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4" extrusionOk="0">
                      <a:moveTo>
                        <a:pt x="0" y="1"/>
                      </a:moveTo>
                      <a:lnTo>
                        <a:pt x="0" y="1833"/>
                      </a:lnTo>
                      <a:lnTo>
                        <a:pt x="11501" y="1833"/>
                      </a:lnTo>
                      <a:lnTo>
                        <a:pt x="1150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31"/>
                <p:cNvSpPr/>
                <p:nvPr/>
              </p:nvSpPr>
              <p:spPr>
                <a:xfrm>
                  <a:off x="3233576" y="5431381"/>
                  <a:ext cx="395002" cy="6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60" extrusionOk="0">
                      <a:moveTo>
                        <a:pt x="0" y="0"/>
                      </a:moveTo>
                      <a:lnTo>
                        <a:pt x="0" y="1859"/>
                      </a:lnTo>
                      <a:lnTo>
                        <a:pt x="11501" y="1859"/>
                      </a:lnTo>
                      <a:lnTo>
                        <a:pt x="1150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31"/>
                <p:cNvSpPr/>
                <p:nvPr/>
              </p:nvSpPr>
              <p:spPr>
                <a:xfrm>
                  <a:off x="4140310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31"/>
                <p:cNvSpPr/>
                <p:nvPr/>
              </p:nvSpPr>
              <p:spPr>
                <a:xfrm>
                  <a:off x="4195950" y="4000108"/>
                  <a:ext cx="1392003" cy="2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8235" extrusionOk="0">
                      <a:moveTo>
                        <a:pt x="0" y="1"/>
                      </a:moveTo>
                      <a:lnTo>
                        <a:pt x="0" y="8234"/>
                      </a:lnTo>
                      <a:lnTo>
                        <a:pt x="40530" y="8234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31"/>
                <p:cNvSpPr/>
                <p:nvPr/>
              </p:nvSpPr>
              <p:spPr>
                <a:xfrm>
                  <a:off x="4694929" y="4109604"/>
                  <a:ext cx="395002" cy="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3" extrusionOk="0">
                      <a:moveTo>
                        <a:pt x="0" y="0"/>
                      </a:moveTo>
                      <a:lnTo>
                        <a:pt x="0" y="1833"/>
                      </a:lnTo>
                      <a:lnTo>
                        <a:pt x="11500" y="1833"/>
                      </a:lnTo>
                      <a:lnTo>
                        <a:pt x="1150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31"/>
                <p:cNvSpPr/>
                <p:nvPr/>
              </p:nvSpPr>
              <p:spPr>
                <a:xfrm>
                  <a:off x="4195950" y="4322138"/>
                  <a:ext cx="1392003" cy="59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185" extrusionOk="0">
                      <a:moveTo>
                        <a:pt x="0" y="0"/>
                      </a:moveTo>
                      <a:lnTo>
                        <a:pt x="0" y="17184"/>
                      </a:lnTo>
                      <a:lnTo>
                        <a:pt x="40530" y="17184"/>
                      </a:lnTo>
                      <a:lnTo>
                        <a:pt x="40530" y="0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31"/>
                <p:cNvSpPr/>
                <p:nvPr/>
              </p:nvSpPr>
              <p:spPr>
                <a:xfrm>
                  <a:off x="4195950" y="4956099"/>
                  <a:ext cx="1392003" cy="60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557" extrusionOk="0">
                      <a:moveTo>
                        <a:pt x="0" y="1"/>
                      </a:moveTo>
                      <a:lnTo>
                        <a:pt x="0" y="17556"/>
                      </a:lnTo>
                      <a:lnTo>
                        <a:pt x="40530" y="17556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31"/>
                <p:cNvSpPr/>
                <p:nvPr/>
              </p:nvSpPr>
              <p:spPr>
                <a:xfrm>
                  <a:off x="4694929" y="4786429"/>
                  <a:ext cx="395002" cy="62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4" extrusionOk="0">
                      <a:moveTo>
                        <a:pt x="0" y="1"/>
                      </a:moveTo>
                      <a:lnTo>
                        <a:pt x="0" y="1833"/>
                      </a:lnTo>
                      <a:lnTo>
                        <a:pt x="11500" y="1833"/>
                      </a:lnTo>
                      <a:lnTo>
                        <a:pt x="1150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31"/>
                <p:cNvSpPr/>
                <p:nvPr/>
              </p:nvSpPr>
              <p:spPr>
                <a:xfrm>
                  <a:off x="4694929" y="5431381"/>
                  <a:ext cx="395002" cy="6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60" extrusionOk="0">
                      <a:moveTo>
                        <a:pt x="0" y="0"/>
                      </a:moveTo>
                      <a:lnTo>
                        <a:pt x="0" y="1859"/>
                      </a:lnTo>
                      <a:lnTo>
                        <a:pt x="11500" y="1859"/>
                      </a:lnTo>
                      <a:lnTo>
                        <a:pt x="1150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31"/>
                <p:cNvSpPr/>
                <p:nvPr/>
              </p:nvSpPr>
              <p:spPr>
                <a:xfrm>
                  <a:off x="2491050" y="3855991"/>
                  <a:ext cx="3309381" cy="91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57" h="2657" extrusionOk="0">
                      <a:moveTo>
                        <a:pt x="1700" y="1"/>
                      </a:moveTo>
                      <a:lnTo>
                        <a:pt x="1328" y="27"/>
                      </a:lnTo>
                      <a:lnTo>
                        <a:pt x="983" y="107"/>
                      </a:lnTo>
                      <a:lnTo>
                        <a:pt x="691" y="240"/>
                      </a:lnTo>
                      <a:lnTo>
                        <a:pt x="452" y="399"/>
                      </a:lnTo>
                      <a:lnTo>
                        <a:pt x="266" y="585"/>
                      </a:lnTo>
                      <a:lnTo>
                        <a:pt x="106" y="824"/>
                      </a:lnTo>
                      <a:lnTo>
                        <a:pt x="27" y="1063"/>
                      </a:lnTo>
                      <a:lnTo>
                        <a:pt x="0" y="1329"/>
                      </a:lnTo>
                      <a:lnTo>
                        <a:pt x="27" y="1594"/>
                      </a:lnTo>
                      <a:lnTo>
                        <a:pt x="106" y="1860"/>
                      </a:lnTo>
                      <a:lnTo>
                        <a:pt x="266" y="2072"/>
                      </a:lnTo>
                      <a:lnTo>
                        <a:pt x="452" y="2258"/>
                      </a:lnTo>
                      <a:lnTo>
                        <a:pt x="691" y="2444"/>
                      </a:lnTo>
                      <a:lnTo>
                        <a:pt x="983" y="2550"/>
                      </a:lnTo>
                      <a:lnTo>
                        <a:pt x="1328" y="2630"/>
                      </a:lnTo>
                      <a:lnTo>
                        <a:pt x="1700" y="2657"/>
                      </a:lnTo>
                      <a:lnTo>
                        <a:pt x="94418" y="2657"/>
                      </a:lnTo>
                      <a:lnTo>
                        <a:pt x="94816" y="2630"/>
                      </a:lnTo>
                      <a:lnTo>
                        <a:pt x="95188" y="2550"/>
                      </a:lnTo>
                      <a:lnTo>
                        <a:pt x="95507" y="2444"/>
                      </a:lnTo>
                      <a:lnTo>
                        <a:pt x="95799" y="2258"/>
                      </a:lnTo>
                      <a:lnTo>
                        <a:pt x="96038" y="2072"/>
                      </a:lnTo>
                      <a:lnTo>
                        <a:pt x="96118" y="1966"/>
                      </a:lnTo>
                      <a:lnTo>
                        <a:pt x="96198" y="1860"/>
                      </a:lnTo>
                      <a:lnTo>
                        <a:pt x="96277" y="1727"/>
                      </a:lnTo>
                      <a:lnTo>
                        <a:pt x="96330" y="1594"/>
                      </a:lnTo>
                      <a:lnTo>
                        <a:pt x="96357" y="1461"/>
                      </a:lnTo>
                      <a:lnTo>
                        <a:pt x="96357" y="1329"/>
                      </a:lnTo>
                      <a:lnTo>
                        <a:pt x="96357" y="1196"/>
                      </a:lnTo>
                      <a:lnTo>
                        <a:pt x="96330" y="1063"/>
                      </a:lnTo>
                      <a:lnTo>
                        <a:pt x="96277" y="930"/>
                      </a:lnTo>
                      <a:lnTo>
                        <a:pt x="96198" y="824"/>
                      </a:lnTo>
                      <a:lnTo>
                        <a:pt x="96118" y="718"/>
                      </a:lnTo>
                      <a:lnTo>
                        <a:pt x="96038" y="585"/>
                      </a:lnTo>
                      <a:lnTo>
                        <a:pt x="95799" y="399"/>
                      </a:lnTo>
                      <a:lnTo>
                        <a:pt x="95507" y="240"/>
                      </a:lnTo>
                      <a:lnTo>
                        <a:pt x="95188" y="107"/>
                      </a:lnTo>
                      <a:lnTo>
                        <a:pt x="94816" y="27"/>
                      </a:lnTo>
                      <a:lnTo>
                        <a:pt x="9441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96" name="Google Shape;2596;p31"/>
            <p:cNvGrpSpPr/>
            <p:nvPr/>
          </p:nvGrpSpPr>
          <p:grpSpPr>
            <a:xfrm>
              <a:off x="2726519" y="2788734"/>
              <a:ext cx="674347" cy="625143"/>
              <a:chOff x="3008925" y="-642761"/>
              <a:chExt cx="851019" cy="788924"/>
            </a:xfrm>
          </p:grpSpPr>
          <p:sp>
            <p:nvSpPr>
              <p:cNvPr id="2597" name="Google Shape;2597;p31"/>
              <p:cNvSpPr/>
              <p:nvPr/>
            </p:nvSpPr>
            <p:spPr>
              <a:xfrm>
                <a:off x="3497585" y="-325962"/>
                <a:ext cx="362358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12112" extrusionOk="0">
                    <a:moveTo>
                      <a:pt x="2975" y="0"/>
                    </a:moveTo>
                    <a:lnTo>
                      <a:pt x="2975" y="3134"/>
                    </a:lnTo>
                    <a:lnTo>
                      <a:pt x="2656" y="3267"/>
                    </a:lnTo>
                    <a:lnTo>
                      <a:pt x="2337" y="3427"/>
                    </a:lnTo>
                    <a:lnTo>
                      <a:pt x="2045" y="3612"/>
                    </a:lnTo>
                    <a:lnTo>
                      <a:pt x="1780" y="3825"/>
                    </a:lnTo>
                    <a:lnTo>
                      <a:pt x="1514" y="4037"/>
                    </a:lnTo>
                    <a:lnTo>
                      <a:pt x="1275" y="4276"/>
                    </a:lnTo>
                    <a:lnTo>
                      <a:pt x="1036" y="4542"/>
                    </a:lnTo>
                    <a:lnTo>
                      <a:pt x="823" y="4808"/>
                    </a:lnTo>
                    <a:lnTo>
                      <a:pt x="638" y="5100"/>
                    </a:lnTo>
                    <a:lnTo>
                      <a:pt x="478" y="5418"/>
                    </a:lnTo>
                    <a:lnTo>
                      <a:pt x="345" y="5737"/>
                    </a:lnTo>
                    <a:lnTo>
                      <a:pt x="213" y="6056"/>
                    </a:lnTo>
                    <a:lnTo>
                      <a:pt x="106" y="6401"/>
                    </a:lnTo>
                    <a:lnTo>
                      <a:pt x="53" y="6746"/>
                    </a:lnTo>
                    <a:lnTo>
                      <a:pt x="0" y="7118"/>
                    </a:lnTo>
                    <a:lnTo>
                      <a:pt x="0" y="7464"/>
                    </a:lnTo>
                    <a:lnTo>
                      <a:pt x="27" y="7915"/>
                    </a:lnTo>
                    <a:lnTo>
                      <a:pt x="80" y="8367"/>
                    </a:lnTo>
                    <a:lnTo>
                      <a:pt x="186" y="8791"/>
                    </a:lnTo>
                    <a:lnTo>
                      <a:pt x="319" y="9190"/>
                    </a:lnTo>
                    <a:lnTo>
                      <a:pt x="505" y="9588"/>
                    </a:lnTo>
                    <a:lnTo>
                      <a:pt x="717" y="9960"/>
                    </a:lnTo>
                    <a:lnTo>
                      <a:pt x="956" y="10305"/>
                    </a:lnTo>
                    <a:lnTo>
                      <a:pt x="1222" y="10624"/>
                    </a:lnTo>
                    <a:lnTo>
                      <a:pt x="1567" y="10969"/>
                    </a:lnTo>
                    <a:lnTo>
                      <a:pt x="1939" y="11261"/>
                    </a:lnTo>
                    <a:lnTo>
                      <a:pt x="2337" y="11500"/>
                    </a:lnTo>
                    <a:lnTo>
                      <a:pt x="2762" y="11713"/>
                    </a:lnTo>
                    <a:lnTo>
                      <a:pt x="3187" y="11899"/>
                    </a:lnTo>
                    <a:lnTo>
                      <a:pt x="3665" y="12005"/>
                    </a:lnTo>
                    <a:lnTo>
                      <a:pt x="4143" y="12085"/>
                    </a:lnTo>
                    <a:lnTo>
                      <a:pt x="4648" y="12111"/>
                    </a:lnTo>
                    <a:lnTo>
                      <a:pt x="5126" y="12085"/>
                    </a:lnTo>
                    <a:lnTo>
                      <a:pt x="5578" y="12032"/>
                    </a:lnTo>
                    <a:lnTo>
                      <a:pt x="6029" y="11899"/>
                    </a:lnTo>
                    <a:lnTo>
                      <a:pt x="6454" y="11740"/>
                    </a:lnTo>
                    <a:lnTo>
                      <a:pt x="6852" y="11554"/>
                    </a:lnTo>
                    <a:lnTo>
                      <a:pt x="7224" y="11315"/>
                    </a:lnTo>
                    <a:lnTo>
                      <a:pt x="7596" y="11049"/>
                    </a:lnTo>
                    <a:lnTo>
                      <a:pt x="7915" y="10757"/>
                    </a:lnTo>
                    <a:lnTo>
                      <a:pt x="8233" y="10438"/>
                    </a:lnTo>
                    <a:lnTo>
                      <a:pt x="8499" y="10066"/>
                    </a:lnTo>
                    <a:lnTo>
                      <a:pt x="8712" y="9694"/>
                    </a:lnTo>
                    <a:lnTo>
                      <a:pt x="8924" y="9270"/>
                    </a:lnTo>
                    <a:lnTo>
                      <a:pt x="9083" y="8845"/>
                    </a:lnTo>
                    <a:lnTo>
                      <a:pt x="9190" y="8420"/>
                    </a:lnTo>
                    <a:lnTo>
                      <a:pt x="9269" y="7942"/>
                    </a:lnTo>
                    <a:lnTo>
                      <a:pt x="9296" y="7464"/>
                    </a:lnTo>
                    <a:lnTo>
                      <a:pt x="9269" y="7092"/>
                    </a:lnTo>
                    <a:lnTo>
                      <a:pt x="9216" y="6720"/>
                    </a:lnTo>
                    <a:lnTo>
                      <a:pt x="9163" y="6375"/>
                    </a:lnTo>
                    <a:lnTo>
                      <a:pt x="9057" y="6029"/>
                    </a:lnTo>
                    <a:lnTo>
                      <a:pt x="8924" y="5684"/>
                    </a:lnTo>
                    <a:lnTo>
                      <a:pt x="8765" y="5365"/>
                    </a:lnTo>
                    <a:lnTo>
                      <a:pt x="8605" y="5047"/>
                    </a:lnTo>
                    <a:lnTo>
                      <a:pt x="8419" y="4754"/>
                    </a:lnTo>
                    <a:lnTo>
                      <a:pt x="8180" y="4489"/>
                    </a:lnTo>
                    <a:lnTo>
                      <a:pt x="7968" y="4223"/>
                    </a:lnTo>
                    <a:lnTo>
                      <a:pt x="7702" y="3984"/>
                    </a:lnTo>
                    <a:lnTo>
                      <a:pt x="7437" y="3745"/>
                    </a:lnTo>
                    <a:lnTo>
                      <a:pt x="7145" y="3559"/>
                    </a:lnTo>
                    <a:lnTo>
                      <a:pt x="6826" y="3373"/>
                    </a:lnTo>
                    <a:lnTo>
                      <a:pt x="6507" y="3214"/>
                    </a:lnTo>
                    <a:lnTo>
                      <a:pt x="6188" y="3081"/>
                    </a:lnTo>
                    <a:lnTo>
                      <a:pt x="6188" y="2603"/>
                    </a:lnTo>
                    <a:lnTo>
                      <a:pt x="61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1"/>
              <p:cNvSpPr/>
              <p:nvPr/>
            </p:nvSpPr>
            <p:spPr>
              <a:xfrm>
                <a:off x="3497585" y="-325962"/>
                <a:ext cx="362358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12112" fill="none" extrusionOk="0">
                    <a:moveTo>
                      <a:pt x="9296" y="7464"/>
                    </a:moveTo>
                    <a:lnTo>
                      <a:pt x="9296" y="7464"/>
                    </a:lnTo>
                    <a:lnTo>
                      <a:pt x="9269" y="7942"/>
                    </a:lnTo>
                    <a:lnTo>
                      <a:pt x="9190" y="8420"/>
                    </a:lnTo>
                    <a:lnTo>
                      <a:pt x="9083" y="8845"/>
                    </a:lnTo>
                    <a:lnTo>
                      <a:pt x="8924" y="9270"/>
                    </a:lnTo>
                    <a:lnTo>
                      <a:pt x="8712" y="9694"/>
                    </a:lnTo>
                    <a:lnTo>
                      <a:pt x="8499" y="10066"/>
                    </a:lnTo>
                    <a:lnTo>
                      <a:pt x="8233" y="10438"/>
                    </a:lnTo>
                    <a:lnTo>
                      <a:pt x="7915" y="10757"/>
                    </a:lnTo>
                    <a:lnTo>
                      <a:pt x="7596" y="11049"/>
                    </a:lnTo>
                    <a:lnTo>
                      <a:pt x="7224" y="11315"/>
                    </a:lnTo>
                    <a:lnTo>
                      <a:pt x="6852" y="11554"/>
                    </a:lnTo>
                    <a:lnTo>
                      <a:pt x="6454" y="11740"/>
                    </a:lnTo>
                    <a:lnTo>
                      <a:pt x="6029" y="11899"/>
                    </a:lnTo>
                    <a:lnTo>
                      <a:pt x="5578" y="12032"/>
                    </a:lnTo>
                    <a:lnTo>
                      <a:pt x="5126" y="12085"/>
                    </a:lnTo>
                    <a:lnTo>
                      <a:pt x="4648" y="12111"/>
                    </a:lnTo>
                    <a:lnTo>
                      <a:pt x="4648" y="12111"/>
                    </a:lnTo>
                    <a:lnTo>
                      <a:pt x="4143" y="12085"/>
                    </a:lnTo>
                    <a:lnTo>
                      <a:pt x="3665" y="12005"/>
                    </a:lnTo>
                    <a:lnTo>
                      <a:pt x="3187" y="11899"/>
                    </a:lnTo>
                    <a:lnTo>
                      <a:pt x="2762" y="11713"/>
                    </a:lnTo>
                    <a:lnTo>
                      <a:pt x="2337" y="11500"/>
                    </a:lnTo>
                    <a:lnTo>
                      <a:pt x="1939" y="11261"/>
                    </a:lnTo>
                    <a:lnTo>
                      <a:pt x="1567" y="10969"/>
                    </a:lnTo>
                    <a:lnTo>
                      <a:pt x="1222" y="10624"/>
                    </a:lnTo>
                    <a:lnTo>
                      <a:pt x="1222" y="10624"/>
                    </a:lnTo>
                    <a:lnTo>
                      <a:pt x="956" y="10305"/>
                    </a:lnTo>
                    <a:lnTo>
                      <a:pt x="717" y="9960"/>
                    </a:lnTo>
                    <a:lnTo>
                      <a:pt x="505" y="9588"/>
                    </a:lnTo>
                    <a:lnTo>
                      <a:pt x="319" y="9190"/>
                    </a:lnTo>
                    <a:lnTo>
                      <a:pt x="186" y="8791"/>
                    </a:lnTo>
                    <a:lnTo>
                      <a:pt x="80" y="8367"/>
                    </a:lnTo>
                    <a:lnTo>
                      <a:pt x="27" y="7915"/>
                    </a:lnTo>
                    <a:lnTo>
                      <a:pt x="0" y="7464"/>
                    </a:lnTo>
                    <a:lnTo>
                      <a:pt x="0" y="7464"/>
                    </a:lnTo>
                    <a:lnTo>
                      <a:pt x="0" y="7118"/>
                    </a:lnTo>
                    <a:lnTo>
                      <a:pt x="53" y="6746"/>
                    </a:lnTo>
                    <a:lnTo>
                      <a:pt x="106" y="6401"/>
                    </a:lnTo>
                    <a:lnTo>
                      <a:pt x="213" y="6056"/>
                    </a:lnTo>
                    <a:lnTo>
                      <a:pt x="345" y="5737"/>
                    </a:lnTo>
                    <a:lnTo>
                      <a:pt x="478" y="5418"/>
                    </a:lnTo>
                    <a:lnTo>
                      <a:pt x="638" y="5100"/>
                    </a:lnTo>
                    <a:lnTo>
                      <a:pt x="823" y="4808"/>
                    </a:lnTo>
                    <a:lnTo>
                      <a:pt x="1036" y="4542"/>
                    </a:lnTo>
                    <a:lnTo>
                      <a:pt x="1275" y="4276"/>
                    </a:lnTo>
                    <a:lnTo>
                      <a:pt x="1514" y="4037"/>
                    </a:lnTo>
                    <a:lnTo>
                      <a:pt x="1780" y="3825"/>
                    </a:lnTo>
                    <a:lnTo>
                      <a:pt x="2045" y="3612"/>
                    </a:lnTo>
                    <a:lnTo>
                      <a:pt x="2337" y="3427"/>
                    </a:lnTo>
                    <a:lnTo>
                      <a:pt x="2656" y="3267"/>
                    </a:lnTo>
                    <a:lnTo>
                      <a:pt x="2975" y="3134"/>
                    </a:lnTo>
                    <a:lnTo>
                      <a:pt x="2975" y="3134"/>
                    </a:lnTo>
                    <a:lnTo>
                      <a:pt x="2975" y="0"/>
                    </a:lnTo>
                    <a:lnTo>
                      <a:pt x="6188" y="0"/>
                    </a:lnTo>
                    <a:lnTo>
                      <a:pt x="6188" y="0"/>
                    </a:lnTo>
                    <a:lnTo>
                      <a:pt x="6188" y="2603"/>
                    </a:lnTo>
                    <a:lnTo>
                      <a:pt x="6188" y="3081"/>
                    </a:lnTo>
                    <a:lnTo>
                      <a:pt x="6188" y="3081"/>
                    </a:lnTo>
                    <a:lnTo>
                      <a:pt x="6507" y="3214"/>
                    </a:lnTo>
                    <a:lnTo>
                      <a:pt x="6826" y="3373"/>
                    </a:lnTo>
                    <a:lnTo>
                      <a:pt x="7145" y="3559"/>
                    </a:lnTo>
                    <a:lnTo>
                      <a:pt x="7437" y="3745"/>
                    </a:lnTo>
                    <a:lnTo>
                      <a:pt x="7702" y="3984"/>
                    </a:lnTo>
                    <a:lnTo>
                      <a:pt x="7968" y="4223"/>
                    </a:lnTo>
                    <a:lnTo>
                      <a:pt x="8180" y="4489"/>
                    </a:lnTo>
                    <a:lnTo>
                      <a:pt x="8419" y="4754"/>
                    </a:lnTo>
                    <a:lnTo>
                      <a:pt x="8605" y="5047"/>
                    </a:lnTo>
                    <a:lnTo>
                      <a:pt x="8765" y="5365"/>
                    </a:lnTo>
                    <a:lnTo>
                      <a:pt x="8924" y="5684"/>
                    </a:lnTo>
                    <a:lnTo>
                      <a:pt x="9057" y="6029"/>
                    </a:lnTo>
                    <a:lnTo>
                      <a:pt x="9163" y="6375"/>
                    </a:lnTo>
                    <a:lnTo>
                      <a:pt x="9216" y="6720"/>
                    </a:lnTo>
                    <a:lnTo>
                      <a:pt x="9269" y="7092"/>
                    </a:lnTo>
                    <a:lnTo>
                      <a:pt x="9296" y="74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1"/>
              <p:cNvSpPr/>
              <p:nvPr/>
            </p:nvSpPr>
            <p:spPr>
              <a:xfrm>
                <a:off x="3008925" y="-387045"/>
                <a:ext cx="472126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13679" extrusionOk="0">
                    <a:moveTo>
                      <a:pt x="4329" y="0"/>
                    </a:moveTo>
                    <a:lnTo>
                      <a:pt x="4329" y="3533"/>
                    </a:lnTo>
                    <a:lnTo>
                      <a:pt x="4303" y="3798"/>
                    </a:lnTo>
                    <a:lnTo>
                      <a:pt x="4197" y="4144"/>
                    </a:lnTo>
                    <a:lnTo>
                      <a:pt x="4037" y="4569"/>
                    </a:lnTo>
                    <a:lnTo>
                      <a:pt x="3825" y="5047"/>
                    </a:lnTo>
                    <a:lnTo>
                      <a:pt x="3294" y="6162"/>
                    </a:lnTo>
                    <a:lnTo>
                      <a:pt x="2630" y="7410"/>
                    </a:lnTo>
                    <a:lnTo>
                      <a:pt x="1966" y="8659"/>
                    </a:lnTo>
                    <a:lnTo>
                      <a:pt x="1302" y="9854"/>
                    </a:lnTo>
                    <a:lnTo>
                      <a:pt x="319" y="11607"/>
                    </a:lnTo>
                    <a:lnTo>
                      <a:pt x="186" y="11846"/>
                    </a:lnTo>
                    <a:lnTo>
                      <a:pt x="106" y="12058"/>
                    </a:lnTo>
                    <a:lnTo>
                      <a:pt x="53" y="12271"/>
                    </a:lnTo>
                    <a:lnTo>
                      <a:pt x="0" y="12483"/>
                    </a:lnTo>
                    <a:lnTo>
                      <a:pt x="0" y="12643"/>
                    </a:lnTo>
                    <a:lnTo>
                      <a:pt x="27" y="12802"/>
                    </a:lnTo>
                    <a:lnTo>
                      <a:pt x="53" y="12961"/>
                    </a:lnTo>
                    <a:lnTo>
                      <a:pt x="133" y="13094"/>
                    </a:lnTo>
                    <a:lnTo>
                      <a:pt x="239" y="13227"/>
                    </a:lnTo>
                    <a:lnTo>
                      <a:pt x="372" y="13360"/>
                    </a:lnTo>
                    <a:lnTo>
                      <a:pt x="531" y="13466"/>
                    </a:lnTo>
                    <a:lnTo>
                      <a:pt x="717" y="13546"/>
                    </a:lnTo>
                    <a:lnTo>
                      <a:pt x="930" y="13599"/>
                    </a:lnTo>
                    <a:lnTo>
                      <a:pt x="1142" y="13652"/>
                    </a:lnTo>
                    <a:lnTo>
                      <a:pt x="1355" y="13678"/>
                    </a:lnTo>
                    <a:lnTo>
                      <a:pt x="10518" y="13678"/>
                    </a:lnTo>
                    <a:lnTo>
                      <a:pt x="10916" y="13652"/>
                    </a:lnTo>
                    <a:lnTo>
                      <a:pt x="11128" y="13625"/>
                    </a:lnTo>
                    <a:lnTo>
                      <a:pt x="11314" y="13572"/>
                    </a:lnTo>
                    <a:lnTo>
                      <a:pt x="11474" y="13519"/>
                    </a:lnTo>
                    <a:lnTo>
                      <a:pt x="11633" y="13413"/>
                    </a:lnTo>
                    <a:lnTo>
                      <a:pt x="11766" y="13333"/>
                    </a:lnTo>
                    <a:lnTo>
                      <a:pt x="11872" y="13200"/>
                    </a:lnTo>
                    <a:lnTo>
                      <a:pt x="11978" y="13067"/>
                    </a:lnTo>
                    <a:lnTo>
                      <a:pt x="12058" y="12935"/>
                    </a:lnTo>
                    <a:lnTo>
                      <a:pt x="12085" y="12749"/>
                    </a:lnTo>
                    <a:lnTo>
                      <a:pt x="12111" y="12563"/>
                    </a:lnTo>
                    <a:lnTo>
                      <a:pt x="12085" y="12350"/>
                    </a:lnTo>
                    <a:lnTo>
                      <a:pt x="12005" y="12111"/>
                    </a:lnTo>
                    <a:lnTo>
                      <a:pt x="11925" y="11872"/>
                    </a:lnTo>
                    <a:lnTo>
                      <a:pt x="11792" y="11607"/>
                    </a:lnTo>
                    <a:lnTo>
                      <a:pt x="10810" y="9854"/>
                    </a:lnTo>
                    <a:lnTo>
                      <a:pt x="10146" y="8659"/>
                    </a:lnTo>
                    <a:lnTo>
                      <a:pt x="9455" y="7410"/>
                    </a:lnTo>
                    <a:lnTo>
                      <a:pt x="8818" y="6162"/>
                    </a:lnTo>
                    <a:lnTo>
                      <a:pt x="8260" y="5047"/>
                    </a:lnTo>
                    <a:lnTo>
                      <a:pt x="8048" y="4569"/>
                    </a:lnTo>
                    <a:lnTo>
                      <a:pt x="7888" y="4144"/>
                    </a:lnTo>
                    <a:lnTo>
                      <a:pt x="7809" y="3798"/>
                    </a:lnTo>
                    <a:lnTo>
                      <a:pt x="7755" y="3533"/>
                    </a:lnTo>
                    <a:lnTo>
                      <a:pt x="775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1"/>
              <p:cNvSpPr/>
              <p:nvPr/>
            </p:nvSpPr>
            <p:spPr>
              <a:xfrm>
                <a:off x="3008925" y="-387045"/>
                <a:ext cx="472126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13679" fill="none" extrusionOk="0">
                    <a:moveTo>
                      <a:pt x="10518" y="13678"/>
                    </a:moveTo>
                    <a:lnTo>
                      <a:pt x="6215" y="13678"/>
                    </a:lnTo>
                    <a:lnTo>
                      <a:pt x="6215" y="13678"/>
                    </a:lnTo>
                    <a:lnTo>
                      <a:pt x="5896" y="13678"/>
                    </a:lnTo>
                    <a:lnTo>
                      <a:pt x="1594" y="13678"/>
                    </a:lnTo>
                    <a:lnTo>
                      <a:pt x="1594" y="13678"/>
                    </a:lnTo>
                    <a:lnTo>
                      <a:pt x="1355" y="13678"/>
                    </a:lnTo>
                    <a:lnTo>
                      <a:pt x="1142" y="13652"/>
                    </a:lnTo>
                    <a:lnTo>
                      <a:pt x="930" y="13599"/>
                    </a:lnTo>
                    <a:lnTo>
                      <a:pt x="717" y="13546"/>
                    </a:lnTo>
                    <a:lnTo>
                      <a:pt x="531" y="13466"/>
                    </a:lnTo>
                    <a:lnTo>
                      <a:pt x="372" y="13360"/>
                    </a:lnTo>
                    <a:lnTo>
                      <a:pt x="239" y="13227"/>
                    </a:lnTo>
                    <a:lnTo>
                      <a:pt x="133" y="13094"/>
                    </a:lnTo>
                    <a:lnTo>
                      <a:pt x="133" y="13094"/>
                    </a:lnTo>
                    <a:lnTo>
                      <a:pt x="133" y="13094"/>
                    </a:lnTo>
                    <a:lnTo>
                      <a:pt x="53" y="12961"/>
                    </a:lnTo>
                    <a:lnTo>
                      <a:pt x="27" y="12802"/>
                    </a:lnTo>
                    <a:lnTo>
                      <a:pt x="0" y="12643"/>
                    </a:lnTo>
                    <a:lnTo>
                      <a:pt x="0" y="12483"/>
                    </a:lnTo>
                    <a:lnTo>
                      <a:pt x="53" y="12271"/>
                    </a:lnTo>
                    <a:lnTo>
                      <a:pt x="106" y="12058"/>
                    </a:lnTo>
                    <a:lnTo>
                      <a:pt x="186" y="11846"/>
                    </a:lnTo>
                    <a:lnTo>
                      <a:pt x="319" y="11607"/>
                    </a:lnTo>
                    <a:lnTo>
                      <a:pt x="319" y="11607"/>
                    </a:lnTo>
                    <a:lnTo>
                      <a:pt x="1302" y="9854"/>
                    </a:lnTo>
                    <a:lnTo>
                      <a:pt x="1966" y="8659"/>
                    </a:lnTo>
                    <a:lnTo>
                      <a:pt x="2630" y="7410"/>
                    </a:lnTo>
                    <a:lnTo>
                      <a:pt x="3294" y="6162"/>
                    </a:lnTo>
                    <a:lnTo>
                      <a:pt x="3825" y="5047"/>
                    </a:lnTo>
                    <a:lnTo>
                      <a:pt x="4037" y="4569"/>
                    </a:lnTo>
                    <a:lnTo>
                      <a:pt x="4197" y="4144"/>
                    </a:lnTo>
                    <a:lnTo>
                      <a:pt x="4303" y="3798"/>
                    </a:lnTo>
                    <a:lnTo>
                      <a:pt x="4329" y="3533"/>
                    </a:lnTo>
                    <a:lnTo>
                      <a:pt x="4329" y="3533"/>
                    </a:lnTo>
                    <a:lnTo>
                      <a:pt x="4329" y="0"/>
                    </a:lnTo>
                    <a:lnTo>
                      <a:pt x="7755" y="0"/>
                    </a:lnTo>
                    <a:lnTo>
                      <a:pt x="7755" y="0"/>
                    </a:lnTo>
                    <a:lnTo>
                      <a:pt x="7755" y="3533"/>
                    </a:lnTo>
                    <a:lnTo>
                      <a:pt x="7755" y="3533"/>
                    </a:lnTo>
                    <a:lnTo>
                      <a:pt x="7809" y="3798"/>
                    </a:lnTo>
                    <a:lnTo>
                      <a:pt x="7888" y="4144"/>
                    </a:lnTo>
                    <a:lnTo>
                      <a:pt x="8048" y="4569"/>
                    </a:lnTo>
                    <a:lnTo>
                      <a:pt x="8260" y="5047"/>
                    </a:lnTo>
                    <a:lnTo>
                      <a:pt x="8818" y="6162"/>
                    </a:lnTo>
                    <a:lnTo>
                      <a:pt x="9455" y="7410"/>
                    </a:lnTo>
                    <a:lnTo>
                      <a:pt x="10146" y="8659"/>
                    </a:lnTo>
                    <a:lnTo>
                      <a:pt x="10810" y="9854"/>
                    </a:lnTo>
                    <a:lnTo>
                      <a:pt x="11792" y="11607"/>
                    </a:lnTo>
                    <a:lnTo>
                      <a:pt x="11792" y="11607"/>
                    </a:lnTo>
                    <a:lnTo>
                      <a:pt x="11925" y="11872"/>
                    </a:lnTo>
                    <a:lnTo>
                      <a:pt x="12005" y="12111"/>
                    </a:lnTo>
                    <a:lnTo>
                      <a:pt x="12085" y="12350"/>
                    </a:lnTo>
                    <a:lnTo>
                      <a:pt x="12111" y="12563"/>
                    </a:lnTo>
                    <a:lnTo>
                      <a:pt x="12085" y="12749"/>
                    </a:lnTo>
                    <a:lnTo>
                      <a:pt x="12058" y="12935"/>
                    </a:lnTo>
                    <a:lnTo>
                      <a:pt x="11978" y="13067"/>
                    </a:lnTo>
                    <a:lnTo>
                      <a:pt x="11872" y="13200"/>
                    </a:lnTo>
                    <a:lnTo>
                      <a:pt x="11766" y="13333"/>
                    </a:lnTo>
                    <a:lnTo>
                      <a:pt x="11633" y="13413"/>
                    </a:lnTo>
                    <a:lnTo>
                      <a:pt x="11474" y="13519"/>
                    </a:lnTo>
                    <a:lnTo>
                      <a:pt x="11314" y="13572"/>
                    </a:lnTo>
                    <a:lnTo>
                      <a:pt x="11128" y="13625"/>
                    </a:lnTo>
                    <a:lnTo>
                      <a:pt x="10916" y="13652"/>
                    </a:lnTo>
                    <a:lnTo>
                      <a:pt x="10518" y="136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1"/>
              <p:cNvSpPr/>
              <p:nvPr/>
            </p:nvSpPr>
            <p:spPr>
              <a:xfrm>
                <a:off x="3229438" y="-642761"/>
                <a:ext cx="454507" cy="725769"/>
              </a:xfrm>
              <a:custGeom>
                <a:avLst/>
                <a:gdLst/>
                <a:ahLst/>
                <a:cxnLst/>
                <a:rect l="l" t="t" r="r" b="b"/>
                <a:pathLst>
                  <a:path w="11660" h="18619" extrusionOk="0">
                    <a:moveTo>
                      <a:pt x="5843" y="3055"/>
                    </a:moveTo>
                    <a:lnTo>
                      <a:pt x="5843" y="3426"/>
                    </a:lnTo>
                    <a:lnTo>
                      <a:pt x="5817" y="3825"/>
                    </a:lnTo>
                    <a:lnTo>
                      <a:pt x="5817" y="4144"/>
                    </a:lnTo>
                    <a:lnTo>
                      <a:pt x="5764" y="4436"/>
                    </a:lnTo>
                    <a:lnTo>
                      <a:pt x="5711" y="4701"/>
                    </a:lnTo>
                    <a:lnTo>
                      <a:pt x="5657" y="4914"/>
                    </a:lnTo>
                    <a:lnTo>
                      <a:pt x="5578" y="5100"/>
                    </a:lnTo>
                    <a:lnTo>
                      <a:pt x="5498" y="5259"/>
                    </a:lnTo>
                    <a:lnTo>
                      <a:pt x="5392" y="5365"/>
                    </a:lnTo>
                    <a:lnTo>
                      <a:pt x="5259" y="5472"/>
                    </a:lnTo>
                    <a:lnTo>
                      <a:pt x="5126" y="5551"/>
                    </a:lnTo>
                    <a:lnTo>
                      <a:pt x="4993" y="5604"/>
                    </a:lnTo>
                    <a:lnTo>
                      <a:pt x="4834" y="5631"/>
                    </a:lnTo>
                    <a:lnTo>
                      <a:pt x="4489" y="5684"/>
                    </a:lnTo>
                    <a:lnTo>
                      <a:pt x="4064" y="5684"/>
                    </a:lnTo>
                    <a:lnTo>
                      <a:pt x="3798" y="5657"/>
                    </a:lnTo>
                    <a:lnTo>
                      <a:pt x="3586" y="5578"/>
                    </a:lnTo>
                    <a:lnTo>
                      <a:pt x="3373" y="5472"/>
                    </a:lnTo>
                    <a:lnTo>
                      <a:pt x="3214" y="5286"/>
                    </a:lnTo>
                    <a:lnTo>
                      <a:pt x="3081" y="5100"/>
                    </a:lnTo>
                    <a:lnTo>
                      <a:pt x="3001" y="4914"/>
                    </a:lnTo>
                    <a:lnTo>
                      <a:pt x="2948" y="4675"/>
                    </a:lnTo>
                    <a:lnTo>
                      <a:pt x="2922" y="4462"/>
                    </a:lnTo>
                    <a:lnTo>
                      <a:pt x="2948" y="4197"/>
                    </a:lnTo>
                    <a:lnTo>
                      <a:pt x="3028" y="3931"/>
                    </a:lnTo>
                    <a:lnTo>
                      <a:pt x="3134" y="3692"/>
                    </a:lnTo>
                    <a:lnTo>
                      <a:pt x="3320" y="3506"/>
                    </a:lnTo>
                    <a:lnTo>
                      <a:pt x="3453" y="3400"/>
                    </a:lnTo>
                    <a:lnTo>
                      <a:pt x="3586" y="3294"/>
                    </a:lnTo>
                    <a:lnTo>
                      <a:pt x="3719" y="3241"/>
                    </a:lnTo>
                    <a:lnTo>
                      <a:pt x="3878" y="3161"/>
                    </a:lnTo>
                    <a:lnTo>
                      <a:pt x="4064" y="3108"/>
                    </a:lnTo>
                    <a:lnTo>
                      <a:pt x="4250" y="3081"/>
                    </a:lnTo>
                    <a:lnTo>
                      <a:pt x="4648" y="3055"/>
                    </a:lnTo>
                    <a:close/>
                    <a:moveTo>
                      <a:pt x="2497" y="0"/>
                    </a:moveTo>
                    <a:lnTo>
                      <a:pt x="2072" y="27"/>
                    </a:lnTo>
                    <a:lnTo>
                      <a:pt x="1700" y="80"/>
                    </a:lnTo>
                    <a:lnTo>
                      <a:pt x="1381" y="160"/>
                    </a:lnTo>
                    <a:lnTo>
                      <a:pt x="1089" y="239"/>
                    </a:lnTo>
                    <a:lnTo>
                      <a:pt x="850" y="346"/>
                    </a:lnTo>
                    <a:lnTo>
                      <a:pt x="638" y="505"/>
                    </a:lnTo>
                    <a:lnTo>
                      <a:pt x="478" y="664"/>
                    </a:lnTo>
                    <a:lnTo>
                      <a:pt x="346" y="877"/>
                    </a:lnTo>
                    <a:lnTo>
                      <a:pt x="213" y="1116"/>
                    </a:lnTo>
                    <a:lnTo>
                      <a:pt x="133" y="1381"/>
                    </a:lnTo>
                    <a:lnTo>
                      <a:pt x="80" y="1674"/>
                    </a:lnTo>
                    <a:lnTo>
                      <a:pt x="27" y="2019"/>
                    </a:lnTo>
                    <a:lnTo>
                      <a:pt x="0" y="2417"/>
                    </a:lnTo>
                    <a:lnTo>
                      <a:pt x="0" y="3320"/>
                    </a:lnTo>
                    <a:lnTo>
                      <a:pt x="0" y="18592"/>
                    </a:lnTo>
                    <a:lnTo>
                      <a:pt x="292" y="18592"/>
                    </a:lnTo>
                    <a:lnTo>
                      <a:pt x="292" y="3320"/>
                    </a:lnTo>
                    <a:lnTo>
                      <a:pt x="319" y="2497"/>
                    </a:lnTo>
                    <a:lnTo>
                      <a:pt x="319" y="2152"/>
                    </a:lnTo>
                    <a:lnTo>
                      <a:pt x="346" y="1833"/>
                    </a:lnTo>
                    <a:lnTo>
                      <a:pt x="399" y="1567"/>
                    </a:lnTo>
                    <a:lnTo>
                      <a:pt x="478" y="1328"/>
                    </a:lnTo>
                    <a:lnTo>
                      <a:pt x="558" y="1116"/>
                    </a:lnTo>
                    <a:lnTo>
                      <a:pt x="664" y="930"/>
                    </a:lnTo>
                    <a:lnTo>
                      <a:pt x="824" y="771"/>
                    </a:lnTo>
                    <a:lnTo>
                      <a:pt x="983" y="638"/>
                    </a:lnTo>
                    <a:lnTo>
                      <a:pt x="1222" y="532"/>
                    </a:lnTo>
                    <a:lnTo>
                      <a:pt x="1461" y="452"/>
                    </a:lnTo>
                    <a:lnTo>
                      <a:pt x="1780" y="399"/>
                    </a:lnTo>
                    <a:lnTo>
                      <a:pt x="2125" y="346"/>
                    </a:lnTo>
                    <a:lnTo>
                      <a:pt x="2523" y="319"/>
                    </a:lnTo>
                    <a:lnTo>
                      <a:pt x="3400" y="319"/>
                    </a:lnTo>
                    <a:lnTo>
                      <a:pt x="3798" y="346"/>
                    </a:lnTo>
                    <a:lnTo>
                      <a:pt x="4144" y="399"/>
                    </a:lnTo>
                    <a:lnTo>
                      <a:pt x="4436" y="452"/>
                    </a:lnTo>
                    <a:lnTo>
                      <a:pt x="4701" y="532"/>
                    </a:lnTo>
                    <a:lnTo>
                      <a:pt x="4940" y="638"/>
                    </a:lnTo>
                    <a:lnTo>
                      <a:pt x="5126" y="744"/>
                    </a:lnTo>
                    <a:lnTo>
                      <a:pt x="5312" y="877"/>
                    </a:lnTo>
                    <a:lnTo>
                      <a:pt x="5445" y="1036"/>
                    </a:lnTo>
                    <a:lnTo>
                      <a:pt x="5551" y="1222"/>
                    </a:lnTo>
                    <a:lnTo>
                      <a:pt x="5631" y="1408"/>
                    </a:lnTo>
                    <a:lnTo>
                      <a:pt x="5711" y="1647"/>
                    </a:lnTo>
                    <a:lnTo>
                      <a:pt x="5764" y="1886"/>
                    </a:lnTo>
                    <a:lnTo>
                      <a:pt x="5790" y="2152"/>
                    </a:lnTo>
                    <a:lnTo>
                      <a:pt x="5817" y="2736"/>
                    </a:lnTo>
                    <a:lnTo>
                      <a:pt x="4648" y="2736"/>
                    </a:lnTo>
                    <a:lnTo>
                      <a:pt x="4409" y="2762"/>
                    </a:lnTo>
                    <a:lnTo>
                      <a:pt x="4197" y="2789"/>
                    </a:lnTo>
                    <a:lnTo>
                      <a:pt x="3984" y="2816"/>
                    </a:lnTo>
                    <a:lnTo>
                      <a:pt x="3772" y="2869"/>
                    </a:lnTo>
                    <a:lnTo>
                      <a:pt x="3586" y="2948"/>
                    </a:lnTo>
                    <a:lnTo>
                      <a:pt x="3400" y="3055"/>
                    </a:lnTo>
                    <a:lnTo>
                      <a:pt x="3241" y="3161"/>
                    </a:lnTo>
                    <a:lnTo>
                      <a:pt x="3108" y="3267"/>
                    </a:lnTo>
                    <a:lnTo>
                      <a:pt x="3001" y="3400"/>
                    </a:lnTo>
                    <a:lnTo>
                      <a:pt x="2895" y="3533"/>
                    </a:lnTo>
                    <a:lnTo>
                      <a:pt x="2816" y="3665"/>
                    </a:lnTo>
                    <a:lnTo>
                      <a:pt x="2736" y="3825"/>
                    </a:lnTo>
                    <a:lnTo>
                      <a:pt x="2683" y="3958"/>
                    </a:lnTo>
                    <a:lnTo>
                      <a:pt x="2630" y="4117"/>
                    </a:lnTo>
                    <a:lnTo>
                      <a:pt x="2630" y="4276"/>
                    </a:lnTo>
                    <a:lnTo>
                      <a:pt x="2603" y="4462"/>
                    </a:lnTo>
                    <a:lnTo>
                      <a:pt x="2630" y="4648"/>
                    </a:lnTo>
                    <a:lnTo>
                      <a:pt x="2656" y="4808"/>
                    </a:lnTo>
                    <a:lnTo>
                      <a:pt x="2683" y="4967"/>
                    </a:lnTo>
                    <a:lnTo>
                      <a:pt x="2736" y="5126"/>
                    </a:lnTo>
                    <a:lnTo>
                      <a:pt x="2816" y="5259"/>
                    </a:lnTo>
                    <a:lnTo>
                      <a:pt x="2895" y="5392"/>
                    </a:lnTo>
                    <a:lnTo>
                      <a:pt x="3081" y="5604"/>
                    </a:lnTo>
                    <a:lnTo>
                      <a:pt x="3294" y="5764"/>
                    </a:lnTo>
                    <a:lnTo>
                      <a:pt x="3533" y="5896"/>
                    </a:lnTo>
                    <a:lnTo>
                      <a:pt x="3798" y="5976"/>
                    </a:lnTo>
                    <a:lnTo>
                      <a:pt x="4064" y="6003"/>
                    </a:lnTo>
                    <a:lnTo>
                      <a:pt x="4542" y="5976"/>
                    </a:lnTo>
                    <a:lnTo>
                      <a:pt x="4940" y="5923"/>
                    </a:lnTo>
                    <a:lnTo>
                      <a:pt x="5126" y="5896"/>
                    </a:lnTo>
                    <a:lnTo>
                      <a:pt x="5286" y="5817"/>
                    </a:lnTo>
                    <a:lnTo>
                      <a:pt x="5445" y="5737"/>
                    </a:lnTo>
                    <a:lnTo>
                      <a:pt x="5604" y="5604"/>
                    </a:lnTo>
                    <a:lnTo>
                      <a:pt x="5711" y="5472"/>
                    </a:lnTo>
                    <a:lnTo>
                      <a:pt x="5817" y="5286"/>
                    </a:lnTo>
                    <a:lnTo>
                      <a:pt x="5923" y="5100"/>
                    </a:lnTo>
                    <a:lnTo>
                      <a:pt x="6003" y="4834"/>
                    </a:lnTo>
                    <a:lnTo>
                      <a:pt x="6056" y="4569"/>
                    </a:lnTo>
                    <a:lnTo>
                      <a:pt x="6109" y="4223"/>
                    </a:lnTo>
                    <a:lnTo>
                      <a:pt x="6135" y="3851"/>
                    </a:lnTo>
                    <a:lnTo>
                      <a:pt x="6135" y="3426"/>
                    </a:lnTo>
                    <a:lnTo>
                      <a:pt x="6135" y="3055"/>
                    </a:lnTo>
                    <a:lnTo>
                      <a:pt x="9137" y="3055"/>
                    </a:lnTo>
                    <a:lnTo>
                      <a:pt x="9535" y="3081"/>
                    </a:lnTo>
                    <a:lnTo>
                      <a:pt x="9880" y="3134"/>
                    </a:lnTo>
                    <a:lnTo>
                      <a:pt x="10199" y="3187"/>
                    </a:lnTo>
                    <a:lnTo>
                      <a:pt x="10438" y="3267"/>
                    </a:lnTo>
                    <a:lnTo>
                      <a:pt x="10677" y="3373"/>
                    </a:lnTo>
                    <a:lnTo>
                      <a:pt x="10836" y="3506"/>
                    </a:lnTo>
                    <a:lnTo>
                      <a:pt x="10996" y="3665"/>
                    </a:lnTo>
                    <a:lnTo>
                      <a:pt x="11102" y="3851"/>
                    </a:lnTo>
                    <a:lnTo>
                      <a:pt x="11208" y="4064"/>
                    </a:lnTo>
                    <a:lnTo>
                      <a:pt x="11261" y="4303"/>
                    </a:lnTo>
                    <a:lnTo>
                      <a:pt x="11314" y="4569"/>
                    </a:lnTo>
                    <a:lnTo>
                      <a:pt x="11341" y="4887"/>
                    </a:lnTo>
                    <a:lnTo>
                      <a:pt x="11341" y="5232"/>
                    </a:lnTo>
                    <a:lnTo>
                      <a:pt x="11368" y="6056"/>
                    </a:lnTo>
                    <a:lnTo>
                      <a:pt x="11368" y="18618"/>
                    </a:lnTo>
                    <a:lnTo>
                      <a:pt x="11660" y="18618"/>
                    </a:lnTo>
                    <a:lnTo>
                      <a:pt x="11660" y="6056"/>
                    </a:lnTo>
                    <a:lnTo>
                      <a:pt x="11660" y="5153"/>
                    </a:lnTo>
                    <a:lnTo>
                      <a:pt x="11633" y="4754"/>
                    </a:lnTo>
                    <a:lnTo>
                      <a:pt x="11580" y="4409"/>
                    </a:lnTo>
                    <a:lnTo>
                      <a:pt x="11527" y="4117"/>
                    </a:lnTo>
                    <a:lnTo>
                      <a:pt x="11447" y="3851"/>
                    </a:lnTo>
                    <a:lnTo>
                      <a:pt x="11341" y="3612"/>
                    </a:lnTo>
                    <a:lnTo>
                      <a:pt x="11182" y="3400"/>
                    </a:lnTo>
                    <a:lnTo>
                      <a:pt x="11022" y="3241"/>
                    </a:lnTo>
                    <a:lnTo>
                      <a:pt x="10810" y="3081"/>
                    </a:lnTo>
                    <a:lnTo>
                      <a:pt x="10571" y="2975"/>
                    </a:lnTo>
                    <a:lnTo>
                      <a:pt x="10305" y="2895"/>
                    </a:lnTo>
                    <a:lnTo>
                      <a:pt x="9960" y="2816"/>
                    </a:lnTo>
                    <a:lnTo>
                      <a:pt x="9588" y="2789"/>
                    </a:lnTo>
                    <a:lnTo>
                      <a:pt x="9163" y="2762"/>
                    </a:lnTo>
                    <a:lnTo>
                      <a:pt x="8685" y="2736"/>
                    </a:lnTo>
                    <a:lnTo>
                      <a:pt x="6135" y="2736"/>
                    </a:lnTo>
                    <a:lnTo>
                      <a:pt x="6082" y="2099"/>
                    </a:lnTo>
                    <a:lnTo>
                      <a:pt x="6056" y="1833"/>
                    </a:lnTo>
                    <a:lnTo>
                      <a:pt x="6003" y="1567"/>
                    </a:lnTo>
                    <a:lnTo>
                      <a:pt x="5923" y="1302"/>
                    </a:lnTo>
                    <a:lnTo>
                      <a:pt x="5817" y="1089"/>
                    </a:lnTo>
                    <a:lnTo>
                      <a:pt x="5711" y="877"/>
                    </a:lnTo>
                    <a:lnTo>
                      <a:pt x="5551" y="691"/>
                    </a:lnTo>
                    <a:lnTo>
                      <a:pt x="5365" y="532"/>
                    </a:lnTo>
                    <a:lnTo>
                      <a:pt x="5153" y="399"/>
                    </a:lnTo>
                    <a:lnTo>
                      <a:pt x="4887" y="266"/>
                    </a:lnTo>
                    <a:lnTo>
                      <a:pt x="4595" y="186"/>
                    </a:lnTo>
                    <a:lnTo>
                      <a:pt x="4250" y="107"/>
                    </a:lnTo>
                    <a:lnTo>
                      <a:pt x="3878" y="53"/>
                    </a:lnTo>
                    <a:lnTo>
                      <a:pt x="3453" y="27"/>
                    </a:lnTo>
                    <a:lnTo>
                      <a:pt x="2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1"/>
              <p:cNvSpPr/>
              <p:nvPr/>
            </p:nvSpPr>
            <p:spPr>
              <a:xfrm>
                <a:off x="3229438" y="-642761"/>
                <a:ext cx="454507" cy="725769"/>
              </a:xfrm>
              <a:custGeom>
                <a:avLst/>
                <a:gdLst/>
                <a:ahLst/>
                <a:cxnLst/>
                <a:rect l="l" t="t" r="r" b="b"/>
                <a:pathLst>
                  <a:path w="11660" h="18619" fill="none" extrusionOk="0">
                    <a:moveTo>
                      <a:pt x="11368" y="6056"/>
                    </a:moveTo>
                    <a:lnTo>
                      <a:pt x="11368" y="6056"/>
                    </a:lnTo>
                    <a:lnTo>
                      <a:pt x="11341" y="5232"/>
                    </a:lnTo>
                    <a:lnTo>
                      <a:pt x="11341" y="4887"/>
                    </a:lnTo>
                    <a:lnTo>
                      <a:pt x="11314" y="4569"/>
                    </a:lnTo>
                    <a:lnTo>
                      <a:pt x="11261" y="4303"/>
                    </a:lnTo>
                    <a:lnTo>
                      <a:pt x="11208" y="4064"/>
                    </a:lnTo>
                    <a:lnTo>
                      <a:pt x="11102" y="3851"/>
                    </a:lnTo>
                    <a:lnTo>
                      <a:pt x="10996" y="3665"/>
                    </a:lnTo>
                    <a:lnTo>
                      <a:pt x="10836" y="3506"/>
                    </a:lnTo>
                    <a:lnTo>
                      <a:pt x="10677" y="3373"/>
                    </a:lnTo>
                    <a:lnTo>
                      <a:pt x="10438" y="3267"/>
                    </a:lnTo>
                    <a:lnTo>
                      <a:pt x="10199" y="3187"/>
                    </a:lnTo>
                    <a:lnTo>
                      <a:pt x="9880" y="3134"/>
                    </a:lnTo>
                    <a:lnTo>
                      <a:pt x="9535" y="3081"/>
                    </a:lnTo>
                    <a:lnTo>
                      <a:pt x="9137" y="3055"/>
                    </a:lnTo>
                    <a:lnTo>
                      <a:pt x="8685" y="3055"/>
                    </a:lnTo>
                    <a:lnTo>
                      <a:pt x="6135" y="3055"/>
                    </a:lnTo>
                    <a:lnTo>
                      <a:pt x="6135" y="3055"/>
                    </a:lnTo>
                    <a:lnTo>
                      <a:pt x="6135" y="3426"/>
                    </a:lnTo>
                    <a:lnTo>
                      <a:pt x="6135" y="3426"/>
                    </a:lnTo>
                    <a:lnTo>
                      <a:pt x="6135" y="3851"/>
                    </a:lnTo>
                    <a:lnTo>
                      <a:pt x="6109" y="4223"/>
                    </a:lnTo>
                    <a:lnTo>
                      <a:pt x="6056" y="4569"/>
                    </a:lnTo>
                    <a:lnTo>
                      <a:pt x="6003" y="4834"/>
                    </a:lnTo>
                    <a:lnTo>
                      <a:pt x="5923" y="5100"/>
                    </a:lnTo>
                    <a:lnTo>
                      <a:pt x="5817" y="5286"/>
                    </a:lnTo>
                    <a:lnTo>
                      <a:pt x="5711" y="5472"/>
                    </a:lnTo>
                    <a:lnTo>
                      <a:pt x="5604" y="5604"/>
                    </a:lnTo>
                    <a:lnTo>
                      <a:pt x="5445" y="5737"/>
                    </a:lnTo>
                    <a:lnTo>
                      <a:pt x="5286" y="5817"/>
                    </a:lnTo>
                    <a:lnTo>
                      <a:pt x="5126" y="5896"/>
                    </a:lnTo>
                    <a:lnTo>
                      <a:pt x="4940" y="5923"/>
                    </a:lnTo>
                    <a:lnTo>
                      <a:pt x="4542" y="5976"/>
                    </a:lnTo>
                    <a:lnTo>
                      <a:pt x="4064" y="6003"/>
                    </a:lnTo>
                    <a:lnTo>
                      <a:pt x="4064" y="6003"/>
                    </a:lnTo>
                    <a:lnTo>
                      <a:pt x="3798" y="5976"/>
                    </a:lnTo>
                    <a:lnTo>
                      <a:pt x="3533" y="5896"/>
                    </a:lnTo>
                    <a:lnTo>
                      <a:pt x="3294" y="5764"/>
                    </a:lnTo>
                    <a:lnTo>
                      <a:pt x="3081" y="5604"/>
                    </a:lnTo>
                    <a:lnTo>
                      <a:pt x="2895" y="5392"/>
                    </a:lnTo>
                    <a:lnTo>
                      <a:pt x="2816" y="5259"/>
                    </a:lnTo>
                    <a:lnTo>
                      <a:pt x="2736" y="5126"/>
                    </a:lnTo>
                    <a:lnTo>
                      <a:pt x="2683" y="4967"/>
                    </a:lnTo>
                    <a:lnTo>
                      <a:pt x="2656" y="4808"/>
                    </a:lnTo>
                    <a:lnTo>
                      <a:pt x="2630" y="4648"/>
                    </a:lnTo>
                    <a:lnTo>
                      <a:pt x="2603" y="4462"/>
                    </a:lnTo>
                    <a:lnTo>
                      <a:pt x="2603" y="4462"/>
                    </a:lnTo>
                    <a:lnTo>
                      <a:pt x="2630" y="4276"/>
                    </a:lnTo>
                    <a:lnTo>
                      <a:pt x="2630" y="4117"/>
                    </a:lnTo>
                    <a:lnTo>
                      <a:pt x="2683" y="3958"/>
                    </a:lnTo>
                    <a:lnTo>
                      <a:pt x="2736" y="3825"/>
                    </a:lnTo>
                    <a:lnTo>
                      <a:pt x="2816" y="3665"/>
                    </a:lnTo>
                    <a:lnTo>
                      <a:pt x="2895" y="3533"/>
                    </a:lnTo>
                    <a:lnTo>
                      <a:pt x="3001" y="3400"/>
                    </a:lnTo>
                    <a:lnTo>
                      <a:pt x="3108" y="3267"/>
                    </a:lnTo>
                    <a:lnTo>
                      <a:pt x="3108" y="3267"/>
                    </a:lnTo>
                    <a:lnTo>
                      <a:pt x="3241" y="3161"/>
                    </a:lnTo>
                    <a:lnTo>
                      <a:pt x="3400" y="3055"/>
                    </a:lnTo>
                    <a:lnTo>
                      <a:pt x="3586" y="2948"/>
                    </a:lnTo>
                    <a:lnTo>
                      <a:pt x="3772" y="2869"/>
                    </a:lnTo>
                    <a:lnTo>
                      <a:pt x="3984" y="2816"/>
                    </a:lnTo>
                    <a:lnTo>
                      <a:pt x="4197" y="2789"/>
                    </a:lnTo>
                    <a:lnTo>
                      <a:pt x="4409" y="2762"/>
                    </a:lnTo>
                    <a:lnTo>
                      <a:pt x="4648" y="2736"/>
                    </a:lnTo>
                    <a:lnTo>
                      <a:pt x="5817" y="2736"/>
                    </a:lnTo>
                    <a:lnTo>
                      <a:pt x="5817" y="2736"/>
                    </a:lnTo>
                    <a:lnTo>
                      <a:pt x="5790" y="2152"/>
                    </a:lnTo>
                    <a:lnTo>
                      <a:pt x="5764" y="1886"/>
                    </a:lnTo>
                    <a:lnTo>
                      <a:pt x="5711" y="1647"/>
                    </a:lnTo>
                    <a:lnTo>
                      <a:pt x="5631" y="1408"/>
                    </a:lnTo>
                    <a:lnTo>
                      <a:pt x="5551" y="1222"/>
                    </a:lnTo>
                    <a:lnTo>
                      <a:pt x="5445" y="1036"/>
                    </a:lnTo>
                    <a:lnTo>
                      <a:pt x="5312" y="877"/>
                    </a:lnTo>
                    <a:lnTo>
                      <a:pt x="5126" y="744"/>
                    </a:lnTo>
                    <a:lnTo>
                      <a:pt x="4940" y="638"/>
                    </a:lnTo>
                    <a:lnTo>
                      <a:pt x="4701" y="532"/>
                    </a:lnTo>
                    <a:lnTo>
                      <a:pt x="4436" y="452"/>
                    </a:lnTo>
                    <a:lnTo>
                      <a:pt x="4144" y="399"/>
                    </a:lnTo>
                    <a:lnTo>
                      <a:pt x="3798" y="346"/>
                    </a:lnTo>
                    <a:lnTo>
                      <a:pt x="3400" y="319"/>
                    </a:lnTo>
                    <a:lnTo>
                      <a:pt x="2975" y="319"/>
                    </a:lnTo>
                    <a:lnTo>
                      <a:pt x="2975" y="319"/>
                    </a:lnTo>
                    <a:lnTo>
                      <a:pt x="2523" y="319"/>
                    </a:lnTo>
                    <a:lnTo>
                      <a:pt x="2125" y="346"/>
                    </a:lnTo>
                    <a:lnTo>
                      <a:pt x="1780" y="399"/>
                    </a:lnTo>
                    <a:lnTo>
                      <a:pt x="1461" y="452"/>
                    </a:lnTo>
                    <a:lnTo>
                      <a:pt x="1222" y="532"/>
                    </a:lnTo>
                    <a:lnTo>
                      <a:pt x="983" y="638"/>
                    </a:lnTo>
                    <a:lnTo>
                      <a:pt x="824" y="771"/>
                    </a:lnTo>
                    <a:lnTo>
                      <a:pt x="664" y="930"/>
                    </a:lnTo>
                    <a:lnTo>
                      <a:pt x="558" y="1116"/>
                    </a:lnTo>
                    <a:lnTo>
                      <a:pt x="478" y="1328"/>
                    </a:lnTo>
                    <a:lnTo>
                      <a:pt x="399" y="1567"/>
                    </a:lnTo>
                    <a:lnTo>
                      <a:pt x="346" y="1833"/>
                    </a:lnTo>
                    <a:lnTo>
                      <a:pt x="319" y="2152"/>
                    </a:lnTo>
                    <a:lnTo>
                      <a:pt x="319" y="2497"/>
                    </a:lnTo>
                    <a:lnTo>
                      <a:pt x="292" y="3320"/>
                    </a:lnTo>
                    <a:lnTo>
                      <a:pt x="292" y="18592"/>
                    </a:lnTo>
                    <a:lnTo>
                      <a:pt x="0" y="18592"/>
                    </a:lnTo>
                    <a:lnTo>
                      <a:pt x="0" y="3320"/>
                    </a:lnTo>
                    <a:lnTo>
                      <a:pt x="0" y="3320"/>
                    </a:lnTo>
                    <a:lnTo>
                      <a:pt x="0" y="2417"/>
                    </a:lnTo>
                    <a:lnTo>
                      <a:pt x="27" y="2019"/>
                    </a:lnTo>
                    <a:lnTo>
                      <a:pt x="80" y="1674"/>
                    </a:lnTo>
                    <a:lnTo>
                      <a:pt x="133" y="1381"/>
                    </a:lnTo>
                    <a:lnTo>
                      <a:pt x="213" y="1116"/>
                    </a:lnTo>
                    <a:lnTo>
                      <a:pt x="346" y="877"/>
                    </a:lnTo>
                    <a:lnTo>
                      <a:pt x="478" y="664"/>
                    </a:lnTo>
                    <a:lnTo>
                      <a:pt x="638" y="505"/>
                    </a:lnTo>
                    <a:lnTo>
                      <a:pt x="850" y="346"/>
                    </a:lnTo>
                    <a:lnTo>
                      <a:pt x="1089" y="239"/>
                    </a:lnTo>
                    <a:lnTo>
                      <a:pt x="1381" y="160"/>
                    </a:lnTo>
                    <a:lnTo>
                      <a:pt x="1700" y="80"/>
                    </a:lnTo>
                    <a:lnTo>
                      <a:pt x="2072" y="27"/>
                    </a:lnTo>
                    <a:lnTo>
                      <a:pt x="2497" y="0"/>
                    </a:lnTo>
                    <a:lnTo>
                      <a:pt x="2975" y="0"/>
                    </a:lnTo>
                    <a:lnTo>
                      <a:pt x="2975" y="0"/>
                    </a:lnTo>
                    <a:lnTo>
                      <a:pt x="3453" y="27"/>
                    </a:lnTo>
                    <a:lnTo>
                      <a:pt x="3878" y="53"/>
                    </a:lnTo>
                    <a:lnTo>
                      <a:pt x="4250" y="107"/>
                    </a:lnTo>
                    <a:lnTo>
                      <a:pt x="4595" y="186"/>
                    </a:lnTo>
                    <a:lnTo>
                      <a:pt x="4887" y="266"/>
                    </a:lnTo>
                    <a:lnTo>
                      <a:pt x="5153" y="399"/>
                    </a:lnTo>
                    <a:lnTo>
                      <a:pt x="5365" y="532"/>
                    </a:lnTo>
                    <a:lnTo>
                      <a:pt x="5551" y="691"/>
                    </a:lnTo>
                    <a:lnTo>
                      <a:pt x="5711" y="877"/>
                    </a:lnTo>
                    <a:lnTo>
                      <a:pt x="5817" y="1089"/>
                    </a:lnTo>
                    <a:lnTo>
                      <a:pt x="5923" y="1302"/>
                    </a:lnTo>
                    <a:lnTo>
                      <a:pt x="6003" y="1567"/>
                    </a:lnTo>
                    <a:lnTo>
                      <a:pt x="6056" y="1833"/>
                    </a:lnTo>
                    <a:lnTo>
                      <a:pt x="6082" y="2099"/>
                    </a:lnTo>
                    <a:lnTo>
                      <a:pt x="6135" y="2736"/>
                    </a:lnTo>
                    <a:lnTo>
                      <a:pt x="8685" y="2736"/>
                    </a:lnTo>
                    <a:lnTo>
                      <a:pt x="8685" y="2736"/>
                    </a:lnTo>
                    <a:lnTo>
                      <a:pt x="9163" y="2762"/>
                    </a:lnTo>
                    <a:lnTo>
                      <a:pt x="9588" y="2789"/>
                    </a:lnTo>
                    <a:lnTo>
                      <a:pt x="9960" y="2816"/>
                    </a:lnTo>
                    <a:lnTo>
                      <a:pt x="10305" y="2895"/>
                    </a:lnTo>
                    <a:lnTo>
                      <a:pt x="10571" y="2975"/>
                    </a:lnTo>
                    <a:lnTo>
                      <a:pt x="10810" y="3081"/>
                    </a:lnTo>
                    <a:lnTo>
                      <a:pt x="11022" y="3241"/>
                    </a:lnTo>
                    <a:lnTo>
                      <a:pt x="11182" y="3400"/>
                    </a:lnTo>
                    <a:lnTo>
                      <a:pt x="11341" y="3612"/>
                    </a:lnTo>
                    <a:lnTo>
                      <a:pt x="11447" y="3851"/>
                    </a:lnTo>
                    <a:lnTo>
                      <a:pt x="11527" y="4117"/>
                    </a:lnTo>
                    <a:lnTo>
                      <a:pt x="11580" y="4409"/>
                    </a:lnTo>
                    <a:lnTo>
                      <a:pt x="11633" y="4754"/>
                    </a:lnTo>
                    <a:lnTo>
                      <a:pt x="11660" y="5153"/>
                    </a:lnTo>
                    <a:lnTo>
                      <a:pt x="11660" y="6056"/>
                    </a:lnTo>
                    <a:lnTo>
                      <a:pt x="11660" y="18618"/>
                    </a:lnTo>
                    <a:lnTo>
                      <a:pt x="11368" y="18618"/>
                    </a:lnTo>
                    <a:lnTo>
                      <a:pt x="11368" y="605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1"/>
              <p:cNvSpPr/>
              <p:nvPr/>
            </p:nvSpPr>
            <p:spPr>
              <a:xfrm>
                <a:off x="3343300" y="-523713"/>
                <a:ext cx="113939" cy="102517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630" fill="none" extrusionOk="0">
                    <a:moveTo>
                      <a:pt x="1727" y="1"/>
                    </a:moveTo>
                    <a:lnTo>
                      <a:pt x="1727" y="1"/>
                    </a:lnTo>
                    <a:lnTo>
                      <a:pt x="1329" y="27"/>
                    </a:lnTo>
                    <a:lnTo>
                      <a:pt x="1143" y="54"/>
                    </a:lnTo>
                    <a:lnTo>
                      <a:pt x="957" y="107"/>
                    </a:lnTo>
                    <a:lnTo>
                      <a:pt x="798" y="187"/>
                    </a:lnTo>
                    <a:lnTo>
                      <a:pt x="665" y="240"/>
                    </a:lnTo>
                    <a:lnTo>
                      <a:pt x="532" y="346"/>
                    </a:lnTo>
                    <a:lnTo>
                      <a:pt x="399" y="452"/>
                    </a:lnTo>
                    <a:lnTo>
                      <a:pt x="399" y="452"/>
                    </a:lnTo>
                    <a:lnTo>
                      <a:pt x="213" y="638"/>
                    </a:lnTo>
                    <a:lnTo>
                      <a:pt x="107" y="877"/>
                    </a:lnTo>
                    <a:lnTo>
                      <a:pt x="27" y="1143"/>
                    </a:lnTo>
                    <a:lnTo>
                      <a:pt x="1" y="1408"/>
                    </a:lnTo>
                    <a:lnTo>
                      <a:pt x="1" y="1408"/>
                    </a:lnTo>
                    <a:lnTo>
                      <a:pt x="27" y="1621"/>
                    </a:lnTo>
                    <a:lnTo>
                      <a:pt x="80" y="1860"/>
                    </a:lnTo>
                    <a:lnTo>
                      <a:pt x="160" y="2046"/>
                    </a:lnTo>
                    <a:lnTo>
                      <a:pt x="293" y="2232"/>
                    </a:lnTo>
                    <a:lnTo>
                      <a:pt x="452" y="2418"/>
                    </a:lnTo>
                    <a:lnTo>
                      <a:pt x="665" y="2524"/>
                    </a:lnTo>
                    <a:lnTo>
                      <a:pt x="877" y="2603"/>
                    </a:lnTo>
                    <a:lnTo>
                      <a:pt x="1143" y="2630"/>
                    </a:lnTo>
                    <a:lnTo>
                      <a:pt x="1143" y="2630"/>
                    </a:lnTo>
                    <a:lnTo>
                      <a:pt x="1568" y="2630"/>
                    </a:lnTo>
                    <a:lnTo>
                      <a:pt x="1913" y="2577"/>
                    </a:lnTo>
                    <a:lnTo>
                      <a:pt x="2072" y="2550"/>
                    </a:lnTo>
                    <a:lnTo>
                      <a:pt x="2205" y="2497"/>
                    </a:lnTo>
                    <a:lnTo>
                      <a:pt x="2338" y="2418"/>
                    </a:lnTo>
                    <a:lnTo>
                      <a:pt x="2471" y="2311"/>
                    </a:lnTo>
                    <a:lnTo>
                      <a:pt x="2577" y="2205"/>
                    </a:lnTo>
                    <a:lnTo>
                      <a:pt x="2657" y="2046"/>
                    </a:lnTo>
                    <a:lnTo>
                      <a:pt x="2736" y="1860"/>
                    </a:lnTo>
                    <a:lnTo>
                      <a:pt x="2790" y="1647"/>
                    </a:lnTo>
                    <a:lnTo>
                      <a:pt x="2843" y="1382"/>
                    </a:lnTo>
                    <a:lnTo>
                      <a:pt x="2896" y="1090"/>
                    </a:lnTo>
                    <a:lnTo>
                      <a:pt x="2896" y="771"/>
                    </a:lnTo>
                    <a:lnTo>
                      <a:pt x="2922" y="372"/>
                    </a:lnTo>
                    <a:lnTo>
                      <a:pt x="2922" y="372"/>
                    </a:lnTo>
                    <a:lnTo>
                      <a:pt x="2922" y="1"/>
                    </a:lnTo>
                    <a:lnTo>
                      <a:pt x="172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1"/>
              <p:cNvSpPr/>
              <p:nvPr/>
            </p:nvSpPr>
            <p:spPr>
              <a:xfrm>
                <a:off x="3195252" y="-367360"/>
                <a:ext cx="16605" cy="125282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214" extrusionOk="0">
                    <a:moveTo>
                      <a:pt x="213" y="0"/>
                    </a:moveTo>
                    <a:lnTo>
                      <a:pt x="134" y="27"/>
                    </a:lnTo>
                    <a:lnTo>
                      <a:pt x="81" y="80"/>
                    </a:lnTo>
                    <a:lnTo>
                      <a:pt x="27" y="133"/>
                    </a:lnTo>
                    <a:lnTo>
                      <a:pt x="1" y="213"/>
                    </a:lnTo>
                    <a:lnTo>
                      <a:pt x="1" y="3001"/>
                    </a:lnTo>
                    <a:lnTo>
                      <a:pt x="27" y="3081"/>
                    </a:lnTo>
                    <a:lnTo>
                      <a:pt x="81" y="3161"/>
                    </a:lnTo>
                    <a:lnTo>
                      <a:pt x="134" y="3187"/>
                    </a:lnTo>
                    <a:lnTo>
                      <a:pt x="213" y="3214"/>
                    </a:lnTo>
                    <a:lnTo>
                      <a:pt x="293" y="3187"/>
                    </a:lnTo>
                    <a:lnTo>
                      <a:pt x="346" y="3161"/>
                    </a:lnTo>
                    <a:lnTo>
                      <a:pt x="399" y="3081"/>
                    </a:lnTo>
                    <a:lnTo>
                      <a:pt x="426" y="3001"/>
                    </a:lnTo>
                    <a:lnTo>
                      <a:pt x="426" y="213"/>
                    </a:lnTo>
                    <a:lnTo>
                      <a:pt x="399" y="133"/>
                    </a:lnTo>
                    <a:lnTo>
                      <a:pt x="346" y="80"/>
                    </a:lnTo>
                    <a:lnTo>
                      <a:pt x="293" y="27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1"/>
              <p:cNvSpPr/>
              <p:nvPr/>
            </p:nvSpPr>
            <p:spPr>
              <a:xfrm>
                <a:off x="3195252" y="-367360"/>
                <a:ext cx="16605" cy="125282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214" fill="none" extrusionOk="0">
                    <a:moveTo>
                      <a:pt x="213" y="0"/>
                    </a:moveTo>
                    <a:lnTo>
                      <a:pt x="213" y="0"/>
                    </a:lnTo>
                    <a:lnTo>
                      <a:pt x="134" y="27"/>
                    </a:lnTo>
                    <a:lnTo>
                      <a:pt x="81" y="80"/>
                    </a:lnTo>
                    <a:lnTo>
                      <a:pt x="27" y="133"/>
                    </a:lnTo>
                    <a:lnTo>
                      <a:pt x="1" y="213"/>
                    </a:lnTo>
                    <a:lnTo>
                      <a:pt x="1" y="3001"/>
                    </a:lnTo>
                    <a:lnTo>
                      <a:pt x="1" y="3001"/>
                    </a:lnTo>
                    <a:lnTo>
                      <a:pt x="27" y="3081"/>
                    </a:lnTo>
                    <a:lnTo>
                      <a:pt x="81" y="3161"/>
                    </a:lnTo>
                    <a:lnTo>
                      <a:pt x="134" y="3187"/>
                    </a:lnTo>
                    <a:lnTo>
                      <a:pt x="213" y="3214"/>
                    </a:lnTo>
                    <a:lnTo>
                      <a:pt x="213" y="3214"/>
                    </a:lnTo>
                    <a:lnTo>
                      <a:pt x="293" y="3187"/>
                    </a:lnTo>
                    <a:lnTo>
                      <a:pt x="346" y="3161"/>
                    </a:lnTo>
                    <a:lnTo>
                      <a:pt x="399" y="3081"/>
                    </a:lnTo>
                    <a:lnTo>
                      <a:pt x="426" y="3001"/>
                    </a:lnTo>
                    <a:lnTo>
                      <a:pt x="426" y="213"/>
                    </a:lnTo>
                    <a:lnTo>
                      <a:pt x="426" y="213"/>
                    </a:lnTo>
                    <a:lnTo>
                      <a:pt x="399" y="133"/>
                    </a:lnTo>
                    <a:lnTo>
                      <a:pt x="346" y="80"/>
                    </a:lnTo>
                    <a:lnTo>
                      <a:pt x="293" y="27"/>
                    </a:lnTo>
                    <a:lnTo>
                      <a:pt x="2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1"/>
              <p:cNvSpPr/>
              <p:nvPr/>
            </p:nvSpPr>
            <p:spPr>
              <a:xfrm>
                <a:off x="3101036" y="-168596"/>
                <a:ext cx="98424" cy="183284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702" extrusionOk="0">
                    <a:moveTo>
                      <a:pt x="2312" y="0"/>
                    </a:moveTo>
                    <a:lnTo>
                      <a:pt x="2258" y="27"/>
                    </a:lnTo>
                    <a:lnTo>
                      <a:pt x="2179" y="54"/>
                    </a:lnTo>
                    <a:lnTo>
                      <a:pt x="1993" y="160"/>
                    </a:lnTo>
                    <a:lnTo>
                      <a:pt x="1807" y="346"/>
                    </a:lnTo>
                    <a:lnTo>
                      <a:pt x="1595" y="611"/>
                    </a:lnTo>
                    <a:lnTo>
                      <a:pt x="1382" y="903"/>
                    </a:lnTo>
                    <a:lnTo>
                      <a:pt x="1143" y="1249"/>
                    </a:lnTo>
                    <a:lnTo>
                      <a:pt x="904" y="1647"/>
                    </a:lnTo>
                    <a:lnTo>
                      <a:pt x="691" y="2099"/>
                    </a:lnTo>
                    <a:lnTo>
                      <a:pt x="479" y="2550"/>
                    </a:lnTo>
                    <a:lnTo>
                      <a:pt x="293" y="3028"/>
                    </a:lnTo>
                    <a:lnTo>
                      <a:pt x="160" y="3427"/>
                    </a:lnTo>
                    <a:lnTo>
                      <a:pt x="54" y="3825"/>
                    </a:lnTo>
                    <a:lnTo>
                      <a:pt x="1" y="4144"/>
                    </a:lnTo>
                    <a:lnTo>
                      <a:pt x="1" y="4409"/>
                    </a:lnTo>
                    <a:lnTo>
                      <a:pt x="1" y="4515"/>
                    </a:lnTo>
                    <a:lnTo>
                      <a:pt x="28" y="4595"/>
                    </a:lnTo>
                    <a:lnTo>
                      <a:pt x="81" y="4648"/>
                    </a:lnTo>
                    <a:lnTo>
                      <a:pt x="134" y="4701"/>
                    </a:lnTo>
                    <a:lnTo>
                      <a:pt x="267" y="4701"/>
                    </a:lnTo>
                    <a:lnTo>
                      <a:pt x="346" y="4675"/>
                    </a:lnTo>
                    <a:lnTo>
                      <a:pt x="532" y="4542"/>
                    </a:lnTo>
                    <a:lnTo>
                      <a:pt x="718" y="4383"/>
                    </a:lnTo>
                    <a:lnTo>
                      <a:pt x="931" y="4117"/>
                    </a:lnTo>
                    <a:lnTo>
                      <a:pt x="1143" y="3825"/>
                    </a:lnTo>
                    <a:lnTo>
                      <a:pt x="1382" y="3453"/>
                    </a:lnTo>
                    <a:lnTo>
                      <a:pt x="1595" y="3081"/>
                    </a:lnTo>
                    <a:lnTo>
                      <a:pt x="1834" y="2630"/>
                    </a:lnTo>
                    <a:lnTo>
                      <a:pt x="2046" y="2152"/>
                    </a:lnTo>
                    <a:lnTo>
                      <a:pt x="2232" y="1700"/>
                    </a:lnTo>
                    <a:lnTo>
                      <a:pt x="2365" y="1275"/>
                    </a:lnTo>
                    <a:lnTo>
                      <a:pt x="2471" y="903"/>
                    </a:lnTo>
                    <a:lnTo>
                      <a:pt x="2524" y="585"/>
                    </a:lnTo>
                    <a:lnTo>
                      <a:pt x="2524" y="319"/>
                    </a:lnTo>
                    <a:lnTo>
                      <a:pt x="2498" y="213"/>
                    </a:lnTo>
                    <a:lnTo>
                      <a:pt x="2471" y="133"/>
                    </a:lnTo>
                    <a:lnTo>
                      <a:pt x="2444" y="80"/>
                    </a:lnTo>
                    <a:lnTo>
                      <a:pt x="2391" y="27"/>
                    </a:lnTo>
                    <a:lnTo>
                      <a:pt x="2312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1"/>
              <p:cNvSpPr/>
              <p:nvPr/>
            </p:nvSpPr>
            <p:spPr>
              <a:xfrm>
                <a:off x="3101036" y="-168596"/>
                <a:ext cx="98424" cy="183284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702" fill="none" extrusionOk="0">
                    <a:moveTo>
                      <a:pt x="2312" y="0"/>
                    </a:moveTo>
                    <a:lnTo>
                      <a:pt x="2312" y="0"/>
                    </a:lnTo>
                    <a:lnTo>
                      <a:pt x="2258" y="27"/>
                    </a:lnTo>
                    <a:lnTo>
                      <a:pt x="2179" y="54"/>
                    </a:lnTo>
                    <a:lnTo>
                      <a:pt x="1993" y="160"/>
                    </a:lnTo>
                    <a:lnTo>
                      <a:pt x="1807" y="346"/>
                    </a:lnTo>
                    <a:lnTo>
                      <a:pt x="1595" y="611"/>
                    </a:lnTo>
                    <a:lnTo>
                      <a:pt x="1382" y="903"/>
                    </a:lnTo>
                    <a:lnTo>
                      <a:pt x="1143" y="1249"/>
                    </a:lnTo>
                    <a:lnTo>
                      <a:pt x="904" y="1647"/>
                    </a:lnTo>
                    <a:lnTo>
                      <a:pt x="691" y="2099"/>
                    </a:lnTo>
                    <a:lnTo>
                      <a:pt x="691" y="2099"/>
                    </a:lnTo>
                    <a:lnTo>
                      <a:pt x="479" y="2550"/>
                    </a:lnTo>
                    <a:lnTo>
                      <a:pt x="293" y="3028"/>
                    </a:lnTo>
                    <a:lnTo>
                      <a:pt x="160" y="3427"/>
                    </a:lnTo>
                    <a:lnTo>
                      <a:pt x="54" y="3825"/>
                    </a:lnTo>
                    <a:lnTo>
                      <a:pt x="1" y="4144"/>
                    </a:lnTo>
                    <a:lnTo>
                      <a:pt x="1" y="4409"/>
                    </a:lnTo>
                    <a:lnTo>
                      <a:pt x="1" y="4515"/>
                    </a:lnTo>
                    <a:lnTo>
                      <a:pt x="28" y="4595"/>
                    </a:lnTo>
                    <a:lnTo>
                      <a:pt x="81" y="4648"/>
                    </a:lnTo>
                    <a:lnTo>
                      <a:pt x="134" y="4701"/>
                    </a:lnTo>
                    <a:lnTo>
                      <a:pt x="134" y="4701"/>
                    </a:lnTo>
                    <a:lnTo>
                      <a:pt x="213" y="4701"/>
                    </a:lnTo>
                    <a:lnTo>
                      <a:pt x="213" y="4701"/>
                    </a:lnTo>
                    <a:lnTo>
                      <a:pt x="267" y="4701"/>
                    </a:lnTo>
                    <a:lnTo>
                      <a:pt x="346" y="4675"/>
                    </a:lnTo>
                    <a:lnTo>
                      <a:pt x="532" y="4542"/>
                    </a:lnTo>
                    <a:lnTo>
                      <a:pt x="718" y="4383"/>
                    </a:lnTo>
                    <a:lnTo>
                      <a:pt x="931" y="4117"/>
                    </a:lnTo>
                    <a:lnTo>
                      <a:pt x="1143" y="3825"/>
                    </a:lnTo>
                    <a:lnTo>
                      <a:pt x="1382" y="3453"/>
                    </a:lnTo>
                    <a:lnTo>
                      <a:pt x="1595" y="3081"/>
                    </a:lnTo>
                    <a:lnTo>
                      <a:pt x="1834" y="2630"/>
                    </a:lnTo>
                    <a:lnTo>
                      <a:pt x="1834" y="2630"/>
                    </a:lnTo>
                    <a:lnTo>
                      <a:pt x="2046" y="2152"/>
                    </a:lnTo>
                    <a:lnTo>
                      <a:pt x="2232" y="1700"/>
                    </a:lnTo>
                    <a:lnTo>
                      <a:pt x="2365" y="1275"/>
                    </a:lnTo>
                    <a:lnTo>
                      <a:pt x="2471" y="903"/>
                    </a:lnTo>
                    <a:lnTo>
                      <a:pt x="2524" y="585"/>
                    </a:lnTo>
                    <a:lnTo>
                      <a:pt x="2524" y="319"/>
                    </a:lnTo>
                    <a:lnTo>
                      <a:pt x="2498" y="213"/>
                    </a:lnTo>
                    <a:lnTo>
                      <a:pt x="2471" y="133"/>
                    </a:lnTo>
                    <a:lnTo>
                      <a:pt x="2444" y="80"/>
                    </a:lnTo>
                    <a:lnTo>
                      <a:pt x="2391" y="27"/>
                    </a:lnTo>
                    <a:lnTo>
                      <a:pt x="2391" y="27"/>
                    </a:lnTo>
                    <a:lnTo>
                      <a:pt x="23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1"/>
              <p:cNvSpPr/>
              <p:nvPr/>
            </p:nvSpPr>
            <p:spPr>
              <a:xfrm>
                <a:off x="3035822" y="58117"/>
                <a:ext cx="418294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" extrusionOk="0">
                    <a:moveTo>
                      <a:pt x="1807" y="1"/>
                    </a:moveTo>
                    <a:lnTo>
                      <a:pt x="213" y="27"/>
                    </a:lnTo>
                    <a:lnTo>
                      <a:pt x="107" y="240"/>
                    </a:lnTo>
                    <a:lnTo>
                      <a:pt x="27" y="452"/>
                    </a:lnTo>
                    <a:lnTo>
                      <a:pt x="1" y="638"/>
                    </a:lnTo>
                    <a:lnTo>
                      <a:pt x="1" y="824"/>
                    </a:lnTo>
                    <a:lnTo>
                      <a:pt x="1" y="984"/>
                    </a:lnTo>
                    <a:lnTo>
                      <a:pt x="54" y="1116"/>
                    </a:lnTo>
                    <a:lnTo>
                      <a:pt x="107" y="1249"/>
                    </a:lnTo>
                    <a:lnTo>
                      <a:pt x="213" y="1355"/>
                    </a:lnTo>
                    <a:lnTo>
                      <a:pt x="293" y="1462"/>
                    </a:lnTo>
                    <a:lnTo>
                      <a:pt x="426" y="1541"/>
                    </a:lnTo>
                    <a:lnTo>
                      <a:pt x="558" y="1621"/>
                    </a:lnTo>
                    <a:lnTo>
                      <a:pt x="718" y="1674"/>
                    </a:lnTo>
                    <a:lnTo>
                      <a:pt x="1037" y="1727"/>
                    </a:lnTo>
                    <a:lnTo>
                      <a:pt x="1408" y="1754"/>
                    </a:lnTo>
                    <a:lnTo>
                      <a:pt x="9323" y="1754"/>
                    </a:lnTo>
                    <a:lnTo>
                      <a:pt x="9668" y="1727"/>
                    </a:lnTo>
                    <a:lnTo>
                      <a:pt x="10014" y="1674"/>
                    </a:lnTo>
                    <a:lnTo>
                      <a:pt x="10173" y="1621"/>
                    </a:lnTo>
                    <a:lnTo>
                      <a:pt x="10306" y="1541"/>
                    </a:lnTo>
                    <a:lnTo>
                      <a:pt x="10412" y="1462"/>
                    </a:lnTo>
                    <a:lnTo>
                      <a:pt x="10518" y="1355"/>
                    </a:lnTo>
                    <a:lnTo>
                      <a:pt x="10598" y="1249"/>
                    </a:lnTo>
                    <a:lnTo>
                      <a:pt x="10678" y="1116"/>
                    </a:lnTo>
                    <a:lnTo>
                      <a:pt x="10704" y="984"/>
                    </a:lnTo>
                    <a:lnTo>
                      <a:pt x="10731" y="824"/>
                    </a:lnTo>
                    <a:lnTo>
                      <a:pt x="10731" y="638"/>
                    </a:lnTo>
                    <a:lnTo>
                      <a:pt x="10678" y="452"/>
                    </a:lnTo>
                    <a:lnTo>
                      <a:pt x="10598" y="240"/>
                    </a:lnTo>
                    <a:lnTo>
                      <a:pt x="104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1"/>
              <p:cNvSpPr/>
              <p:nvPr/>
            </p:nvSpPr>
            <p:spPr>
              <a:xfrm>
                <a:off x="3035822" y="58117"/>
                <a:ext cx="418294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" fill="none" extrusionOk="0">
                    <a:moveTo>
                      <a:pt x="1807" y="1"/>
                    </a:moveTo>
                    <a:lnTo>
                      <a:pt x="1807" y="1"/>
                    </a:lnTo>
                    <a:lnTo>
                      <a:pt x="213" y="27"/>
                    </a:lnTo>
                    <a:lnTo>
                      <a:pt x="213" y="27"/>
                    </a:lnTo>
                    <a:lnTo>
                      <a:pt x="107" y="240"/>
                    </a:lnTo>
                    <a:lnTo>
                      <a:pt x="27" y="452"/>
                    </a:lnTo>
                    <a:lnTo>
                      <a:pt x="1" y="638"/>
                    </a:lnTo>
                    <a:lnTo>
                      <a:pt x="1" y="824"/>
                    </a:lnTo>
                    <a:lnTo>
                      <a:pt x="1" y="984"/>
                    </a:lnTo>
                    <a:lnTo>
                      <a:pt x="54" y="1116"/>
                    </a:lnTo>
                    <a:lnTo>
                      <a:pt x="107" y="1249"/>
                    </a:lnTo>
                    <a:lnTo>
                      <a:pt x="213" y="1355"/>
                    </a:lnTo>
                    <a:lnTo>
                      <a:pt x="293" y="1462"/>
                    </a:lnTo>
                    <a:lnTo>
                      <a:pt x="426" y="1541"/>
                    </a:lnTo>
                    <a:lnTo>
                      <a:pt x="558" y="1621"/>
                    </a:lnTo>
                    <a:lnTo>
                      <a:pt x="718" y="1674"/>
                    </a:lnTo>
                    <a:lnTo>
                      <a:pt x="1037" y="1727"/>
                    </a:lnTo>
                    <a:lnTo>
                      <a:pt x="1408" y="1754"/>
                    </a:lnTo>
                    <a:lnTo>
                      <a:pt x="5233" y="1754"/>
                    </a:lnTo>
                    <a:lnTo>
                      <a:pt x="5233" y="1754"/>
                    </a:lnTo>
                    <a:lnTo>
                      <a:pt x="5498" y="1754"/>
                    </a:lnTo>
                    <a:lnTo>
                      <a:pt x="9323" y="1754"/>
                    </a:lnTo>
                    <a:lnTo>
                      <a:pt x="9323" y="1754"/>
                    </a:lnTo>
                    <a:lnTo>
                      <a:pt x="9668" y="1727"/>
                    </a:lnTo>
                    <a:lnTo>
                      <a:pt x="10014" y="1674"/>
                    </a:lnTo>
                    <a:lnTo>
                      <a:pt x="10173" y="1621"/>
                    </a:lnTo>
                    <a:lnTo>
                      <a:pt x="10306" y="1541"/>
                    </a:lnTo>
                    <a:lnTo>
                      <a:pt x="10412" y="1462"/>
                    </a:lnTo>
                    <a:lnTo>
                      <a:pt x="10518" y="1355"/>
                    </a:lnTo>
                    <a:lnTo>
                      <a:pt x="10598" y="1249"/>
                    </a:lnTo>
                    <a:lnTo>
                      <a:pt x="10678" y="1116"/>
                    </a:lnTo>
                    <a:lnTo>
                      <a:pt x="10704" y="984"/>
                    </a:lnTo>
                    <a:lnTo>
                      <a:pt x="10731" y="824"/>
                    </a:lnTo>
                    <a:lnTo>
                      <a:pt x="10731" y="638"/>
                    </a:lnTo>
                    <a:lnTo>
                      <a:pt x="10678" y="452"/>
                    </a:lnTo>
                    <a:lnTo>
                      <a:pt x="10598" y="240"/>
                    </a:lnTo>
                    <a:lnTo>
                      <a:pt x="10492" y="1"/>
                    </a:lnTo>
                    <a:lnTo>
                      <a:pt x="180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1"/>
              <p:cNvSpPr/>
              <p:nvPr/>
            </p:nvSpPr>
            <p:spPr>
              <a:xfrm>
                <a:off x="3014070" y="-387045"/>
                <a:ext cx="466980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13679" extrusionOk="0">
                    <a:moveTo>
                      <a:pt x="4596" y="0"/>
                    </a:moveTo>
                    <a:lnTo>
                      <a:pt x="4516" y="186"/>
                    </a:lnTo>
                    <a:lnTo>
                      <a:pt x="5525" y="319"/>
                    </a:lnTo>
                    <a:lnTo>
                      <a:pt x="5525" y="0"/>
                    </a:lnTo>
                    <a:close/>
                    <a:moveTo>
                      <a:pt x="5525" y="10916"/>
                    </a:moveTo>
                    <a:lnTo>
                      <a:pt x="5286" y="11155"/>
                    </a:lnTo>
                    <a:lnTo>
                      <a:pt x="5074" y="11421"/>
                    </a:lnTo>
                    <a:lnTo>
                      <a:pt x="5525" y="11421"/>
                    </a:lnTo>
                    <a:lnTo>
                      <a:pt x="5525" y="10916"/>
                    </a:lnTo>
                    <a:close/>
                    <a:moveTo>
                      <a:pt x="5817" y="0"/>
                    </a:moveTo>
                    <a:lnTo>
                      <a:pt x="5817" y="372"/>
                    </a:lnTo>
                    <a:lnTo>
                      <a:pt x="6880" y="505"/>
                    </a:lnTo>
                    <a:lnTo>
                      <a:pt x="6880" y="5126"/>
                    </a:lnTo>
                    <a:lnTo>
                      <a:pt x="6906" y="5923"/>
                    </a:lnTo>
                    <a:lnTo>
                      <a:pt x="6906" y="6534"/>
                    </a:lnTo>
                    <a:lnTo>
                      <a:pt x="6853" y="7251"/>
                    </a:lnTo>
                    <a:lnTo>
                      <a:pt x="6800" y="7623"/>
                    </a:lnTo>
                    <a:lnTo>
                      <a:pt x="6747" y="8021"/>
                    </a:lnTo>
                    <a:lnTo>
                      <a:pt x="6641" y="8420"/>
                    </a:lnTo>
                    <a:lnTo>
                      <a:pt x="6535" y="8845"/>
                    </a:lnTo>
                    <a:lnTo>
                      <a:pt x="6402" y="9243"/>
                    </a:lnTo>
                    <a:lnTo>
                      <a:pt x="6242" y="9668"/>
                    </a:lnTo>
                    <a:lnTo>
                      <a:pt x="6056" y="10066"/>
                    </a:lnTo>
                    <a:lnTo>
                      <a:pt x="5817" y="10465"/>
                    </a:lnTo>
                    <a:lnTo>
                      <a:pt x="5817" y="11421"/>
                    </a:lnTo>
                    <a:lnTo>
                      <a:pt x="11050" y="11421"/>
                    </a:lnTo>
                    <a:lnTo>
                      <a:pt x="11156" y="11660"/>
                    </a:lnTo>
                    <a:lnTo>
                      <a:pt x="11236" y="11872"/>
                    </a:lnTo>
                    <a:lnTo>
                      <a:pt x="11289" y="12058"/>
                    </a:lnTo>
                    <a:lnTo>
                      <a:pt x="11289" y="12244"/>
                    </a:lnTo>
                    <a:lnTo>
                      <a:pt x="11262" y="12404"/>
                    </a:lnTo>
                    <a:lnTo>
                      <a:pt x="11236" y="12536"/>
                    </a:lnTo>
                    <a:lnTo>
                      <a:pt x="11156" y="12669"/>
                    </a:lnTo>
                    <a:lnTo>
                      <a:pt x="11076" y="12775"/>
                    </a:lnTo>
                    <a:lnTo>
                      <a:pt x="10970" y="12882"/>
                    </a:lnTo>
                    <a:lnTo>
                      <a:pt x="10864" y="12961"/>
                    </a:lnTo>
                    <a:lnTo>
                      <a:pt x="10731" y="13041"/>
                    </a:lnTo>
                    <a:lnTo>
                      <a:pt x="10572" y="13094"/>
                    </a:lnTo>
                    <a:lnTo>
                      <a:pt x="10226" y="13147"/>
                    </a:lnTo>
                    <a:lnTo>
                      <a:pt x="9881" y="13174"/>
                    </a:lnTo>
                    <a:lnTo>
                      <a:pt x="1754" y="13174"/>
                    </a:lnTo>
                    <a:lnTo>
                      <a:pt x="1541" y="13147"/>
                    </a:lnTo>
                    <a:lnTo>
                      <a:pt x="1355" y="13121"/>
                    </a:lnTo>
                    <a:lnTo>
                      <a:pt x="1170" y="13041"/>
                    </a:lnTo>
                    <a:lnTo>
                      <a:pt x="692" y="13094"/>
                    </a:lnTo>
                    <a:lnTo>
                      <a:pt x="1" y="13094"/>
                    </a:lnTo>
                    <a:lnTo>
                      <a:pt x="107" y="13227"/>
                    </a:lnTo>
                    <a:lnTo>
                      <a:pt x="240" y="13360"/>
                    </a:lnTo>
                    <a:lnTo>
                      <a:pt x="399" y="13466"/>
                    </a:lnTo>
                    <a:lnTo>
                      <a:pt x="585" y="13546"/>
                    </a:lnTo>
                    <a:lnTo>
                      <a:pt x="798" y="13599"/>
                    </a:lnTo>
                    <a:lnTo>
                      <a:pt x="1010" y="13652"/>
                    </a:lnTo>
                    <a:lnTo>
                      <a:pt x="1223" y="13678"/>
                    </a:lnTo>
                    <a:lnTo>
                      <a:pt x="10678" y="13678"/>
                    </a:lnTo>
                    <a:lnTo>
                      <a:pt x="10970" y="13625"/>
                    </a:lnTo>
                    <a:lnTo>
                      <a:pt x="11236" y="13546"/>
                    </a:lnTo>
                    <a:lnTo>
                      <a:pt x="11475" y="13439"/>
                    </a:lnTo>
                    <a:lnTo>
                      <a:pt x="11687" y="13280"/>
                    </a:lnTo>
                    <a:lnTo>
                      <a:pt x="11767" y="13200"/>
                    </a:lnTo>
                    <a:lnTo>
                      <a:pt x="11846" y="13094"/>
                    </a:lnTo>
                    <a:lnTo>
                      <a:pt x="11899" y="12988"/>
                    </a:lnTo>
                    <a:lnTo>
                      <a:pt x="11926" y="12882"/>
                    </a:lnTo>
                    <a:lnTo>
                      <a:pt x="11953" y="12749"/>
                    </a:lnTo>
                    <a:lnTo>
                      <a:pt x="11979" y="12589"/>
                    </a:lnTo>
                    <a:lnTo>
                      <a:pt x="11953" y="12377"/>
                    </a:lnTo>
                    <a:lnTo>
                      <a:pt x="11899" y="12138"/>
                    </a:lnTo>
                    <a:lnTo>
                      <a:pt x="11793" y="11872"/>
                    </a:lnTo>
                    <a:lnTo>
                      <a:pt x="11660" y="11607"/>
                    </a:lnTo>
                    <a:lnTo>
                      <a:pt x="10678" y="9854"/>
                    </a:lnTo>
                    <a:lnTo>
                      <a:pt x="10014" y="8659"/>
                    </a:lnTo>
                    <a:lnTo>
                      <a:pt x="9323" y="7410"/>
                    </a:lnTo>
                    <a:lnTo>
                      <a:pt x="8686" y="6162"/>
                    </a:lnTo>
                    <a:lnTo>
                      <a:pt x="8128" y="5047"/>
                    </a:lnTo>
                    <a:lnTo>
                      <a:pt x="7916" y="4569"/>
                    </a:lnTo>
                    <a:lnTo>
                      <a:pt x="7756" y="4144"/>
                    </a:lnTo>
                    <a:lnTo>
                      <a:pt x="7677" y="3798"/>
                    </a:lnTo>
                    <a:lnTo>
                      <a:pt x="7623" y="3533"/>
                    </a:lnTo>
                    <a:lnTo>
                      <a:pt x="7623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1"/>
              <p:cNvSpPr/>
              <p:nvPr/>
            </p:nvSpPr>
            <p:spPr>
              <a:xfrm>
                <a:off x="3211819" y="38471"/>
                <a:ext cx="17658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05" fill="none" extrusionOk="0">
                    <a:moveTo>
                      <a:pt x="452" y="0"/>
                    </a:moveTo>
                    <a:lnTo>
                      <a:pt x="452" y="0"/>
                    </a:lnTo>
                    <a:lnTo>
                      <a:pt x="213" y="239"/>
                    </a:lnTo>
                    <a:lnTo>
                      <a:pt x="1" y="505"/>
                    </a:lnTo>
                    <a:lnTo>
                      <a:pt x="452" y="505"/>
                    </a:lnTo>
                    <a:lnTo>
                      <a:pt x="45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1"/>
              <p:cNvSpPr/>
              <p:nvPr/>
            </p:nvSpPr>
            <p:spPr>
              <a:xfrm>
                <a:off x="3190107" y="-387045"/>
                <a:ext cx="39370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320" fill="none" extrusionOk="0">
                    <a:moveTo>
                      <a:pt x="1009" y="0"/>
                    </a:moveTo>
                    <a:lnTo>
                      <a:pt x="80" y="0"/>
                    </a:lnTo>
                    <a:lnTo>
                      <a:pt x="0" y="186"/>
                    </a:lnTo>
                    <a:lnTo>
                      <a:pt x="1009" y="319"/>
                    </a:lnTo>
                    <a:lnTo>
                      <a:pt x="100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1"/>
              <p:cNvSpPr/>
              <p:nvPr/>
            </p:nvSpPr>
            <p:spPr>
              <a:xfrm>
                <a:off x="3014070" y="-387045"/>
                <a:ext cx="466980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13679" fill="none" extrusionOk="0">
                    <a:moveTo>
                      <a:pt x="7623" y="0"/>
                    </a:moveTo>
                    <a:lnTo>
                      <a:pt x="5817" y="0"/>
                    </a:lnTo>
                    <a:lnTo>
                      <a:pt x="5817" y="372"/>
                    </a:lnTo>
                    <a:lnTo>
                      <a:pt x="6880" y="505"/>
                    </a:lnTo>
                    <a:lnTo>
                      <a:pt x="6880" y="505"/>
                    </a:lnTo>
                    <a:lnTo>
                      <a:pt x="6880" y="5126"/>
                    </a:lnTo>
                    <a:lnTo>
                      <a:pt x="6880" y="5126"/>
                    </a:lnTo>
                    <a:lnTo>
                      <a:pt x="6906" y="5923"/>
                    </a:lnTo>
                    <a:lnTo>
                      <a:pt x="6906" y="6534"/>
                    </a:lnTo>
                    <a:lnTo>
                      <a:pt x="6853" y="7251"/>
                    </a:lnTo>
                    <a:lnTo>
                      <a:pt x="6800" y="7623"/>
                    </a:lnTo>
                    <a:lnTo>
                      <a:pt x="6747" y="8021"/>
                    </a:lnTo>
                    <a:lnTo>
                      <a:pt x="6641" y="8420"/>
                    </a:lnTo>
                    <a:lnTo>
                      <a:pt x="6535" y="8845"/>
                    </a:lnTo>
                    <a:lnTo>
                      <a:pt x="6402" y="9243"/>
                    </a:lnTo>
                    <a:lnTo>
                      <a:pt x="6242" y="9668"/>
                    </a:lnTo>
                    <a:lnTo>
                      <a:pt x="6056" y="10066"/>
                    </a:lnTo>
                    <a:lnTo>
                      <a:pt x="5817" y="10465"/>
                    </a:lnTo>
                    <a:lnTo>
                      <a:pt x="5817" y="11421"/>
                    </a:lnTo>
                    <a:lnTo>
                      <a:pt x="11050" y="11421"/>
                    </a:lnTo>
                    <a:lnTo>
                      <a:pt x="11050" y="11421"/>
                    </a:lnTo>
                    <a:lnTo>
                      <a:pt x="11156" y="11660"/>
                    </a:lnTo>
                    <a:lnTo>
                      <a:pt x="11236" y="11872"/>
                    </a:lnTo>
                    <a:lnTo>
                      <a:pt x="11289" y="12058"/>
                    </a:lnTo>
                    <a:lnTo>
                      <a:pt x="11289" y="12244"/>
                    </a:lnTo>
                    <a:lnTo>
                      <a:pt x="11262" y="12404"/>
                    </a:lnTo>
                    <a:lnTo>
                      <a:pt x="11236" y="12536"/>
                    </a:lnTo>
                    <a:lnTo>
                      <a:pt x="11156" y="12669"/>
                    </a:lnTo>
                    <a:lnTo>
                      <a:pt x="11076" y="12775"/>
                    </a:lnTo>
                    <a:lnTo>
                      <a:pt x="10970" y="12882"/>
                    </a:lnTo>
                    <a:lnTo>
                      <a:pt x="10864" y="12961"/>
                    </a:lnTo>
                    <a:lnTo>
                      <a:pt x="10731" y="13041"/>
                    </a:lnTo>
                    <a:lnTo>
                      <a:pt x="10572" y="13094"/>
                    </a:lnTo>
                    <a:lnTo>
                      <a:pt x="10226" y="13147"/>
                    </a:lnTo>
                    <a:lnTo>
                      <a:pt x="9881" y="13174"/>
                    </a:lnTo>
                    <a:lnTo>
                      <a:pt x="6056" y="13174"/>
                    </a:lnTo>
                    <a:lnTo>
                      <a:pt x="6056" y="13174"/>
                    </a:lnTo>
                    <a:lnTo>
                      <a:pt x="5791" y="13174"/>
                    </a:lnTo>
                    <a:lnTo>
                      <a:pt x="1966" y="13174"/>
                    </a:lnTo>
                    <a:lnTo>
                      <a:pt x="1966" y="13174"/>
                    </a:lnTo>
                    <a:lnTo>
                      <a:pt x="1754" y="13174"/>
                    </a:lnTo>
                    <a:lnTo>
                      <a:pt x="1541" y="13147"/>
                    </a:lnTo>
                    <a:lnTo>
                      <a:pt x="1355" y="13121"/>
                    </a:lnTo>
                    <a:lnTo>
                      <a:pt x="1170" y="13041"/>
                    </a:lnTo>
                    <a:lnTo>
                      <a:pt x="1170" y="13041"/>
                    </a:lnTo>
                    <a:lnTo>
                      <a:pt x="692" y="13094"/>
                    </a:lnTo>
                    <a:lnTo>
                      <a:pt x="187" y="13094"/>
                    </a:lnTo>
                    <a:lnTo>
                      <a:pt x="187" y="13094"/>
                    </a:lnTo>
                    <a:lnTo>
                      <a:pt x="1" y="13094"/>
                    </a:lnTo>
                    <a:lnTo>
                      <a:pt x="1" y="13094"/>
                    </a:lnTo>
                    <a:lnTo>
                      <a:pt x="107" y="13227"/>
                    </a:lnTo>
                    <a:lnTo>
                      <a:pt x="240" y="13360"/>
                    </a:lnTo>
                    <a:lnTo>
                      <a:pt x="399" y="13466"/>
                    </a:lnTo>
                    <a:lnTo>
                      <a:pt x="585" y="13546"/>
                    </a:lnTo>
                    <a:lnTo>
                      <a:pt x="798" y="13599"/>
                    </a:lnTo>
                    <a:lnTo>
                      <a:pt x="1010" y="13652"/>
                    </a:lnTo>
                    <a:lnTo>
                      <a:pt x="1223" y="13678"/>
                    </a:lnTo>
                    <a:lnTo>
                      <a:pt x="1462" y="13678"/>
                    </a:lnTo>
                    <a:lnTo>
                      <a:pt x="5764" y="13678"/>
                    </a:lnTo>
                    <a:lnTo>
                      <a:pt x="5764" y="13678"/>
                    </a:lnTo>
                    <a:lnTo>
                      <a:pt x="6083" y="13678"/>
                    </a:lnTo>
                    <a:lnTo>
                      <a:pt x="10386" y="13678"/>
                    </a:lnTo>
                    <a:lnTo>
                      <a:pt x="10386" y="13678"/>
                    </a:lnTo>
                    <a:lnTo>
                      <a:pt x="10678" y="13678"/>
                    </a:lnTo>
                    <a:lnTo>
                      <a:pt x="10970" y="13625"/>
                    </a:lnTo>
                    <a:lnTo>
                      <a:pt x="11236" y="13546"/>
                    </a:lnTo>
                    <a:lnTo>
                      <a:pt x="11475" y="13439"/>
                    </a:lnTo>
                    <a:lnTo>
                      <a:pt x="11687" y="13280"/>
                    </a:lnTo>
                    <a:lnTo>
                      <a:pt x="11767" y="13200"/>
                    </a:lnTo>
                    <a:lnTo>
                      <a:pt x="11846" y="13094"/>
                    </a:lnTo>
                    <a:lnTo>
                      <a:pt x="11899" y="12988"/>
                    </a:lnTo>
                    <a:lnTo>
                      <a:pt x="11926" y="12882"/>
                    </a:lnTo>
                    <a:lnTo>
                      <a:pt x="11953" y="12749"/>
                    </a:lnTo>
                    <a:lnTo>
                      <a:pt x="11979" y="12589"/>
                    </a:lnTo>
                    <a:lnTo>
                      <a:pt x="11979" y="12589"/>
                    </a:lnTo>
                    <a:lnTo>
                      <a:pt x="11953" y="12377"/>
                    </a:lnTo>
                    <a:lnTo>
                      <a:pt x="11899" y="12138"/>
                    </a:lnTo>
                    <a:lnTo>
                      <a:pt x="11793" y="11872"/>
                    </a:lnTo>
                    <a:lnTo>
                      <a:pt x="11660" y="11607"/>
                    </a:lnTo>
                    <a:lnTo>
                      <a:pt x="11660" y="11607"/>
                    </a:lnTo>
                    <a:lnTo>
                      <a:pt x="10678" y="9854"/>
                    </a:lnTo>
                    <a:lnTo>
                      <a:pt x="10014" y="8659"/>
                    </a:lnTo>
                    <a:lnTo>
                      <a:pt x="9323" y="7410"/>
                    </a:lnTo>
                    <a:lnTo>
                      <a:pt x="8686" y="6162"/>
                    </a:lnTo>
                    <a:lnTo>
                      <a:pt x="8128" y="5047"/>
                    </a:lnTo>
                    <a:lnTo>
                      <a:pt x="7916" y="4569"/>
                    </a:lnTo>
                    <a:lnTo>
                      <a:pt x="7756" y="4144"/>
                    </a:lnTo>
                    <a:lnTo>
                      <a:pt x="7677" y="3798"/>
                    </a:lnTo>
                    <a:lnTo>
                      <a:pt x="7623" y="3533"/>
                    </a:lnTo>
                    <a:lnTo>
                      <a:pt x="7623" y="3533"/>
                    </a:lnTo>
                    <a:lnTo>
                      <a:pt x="762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1"/>
              <p:cNvSpPr/>
              <p:nvPr/>
            </p:nvSpPr>
            <p:spPr>
              <a:xfrm>
                <a:off x="3229438" y="-387045"/>
                <a:ext cx="11421" cy="445191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421" extrusionOk="0">
                    <a:moveTo>
                      <a:pt x="0" y="0"/>
                    </a:moveTo>
                    <a:lnTo>
                      <a:pt x="0" y="319"/>
                    </a:lnTo>
                    <a:lnTo>
                      <a:pt x="292" y="372"/>
                    </a:lnTo>
                    <a:lnTo>
                      <a:pt x="292" y="0"/>
                    </a:lnTo>
                    <a:close/>
                    <a:moveTo>
                      <a:pt x="292" y="10465"/>
                    </a:moveTo>
                    <a:lnTo>
                      <a:pt x="0" y="10916"/>
                    </a:lnTo>
                    <a:lnTo>
                      <a:pt x="0" y="11421"/>
                    </a:lnTo>
                    <a:lnTo>
                      <a:pt x="292" y="11421"/>
                    </a:lnTo>
                    <a:lnTo>
                      <a:pt x="292" y="10465"/>
                    </a:lnTo>
                    <a:close/>
                  </a:path>
                </a:pathLst>
              </a:custGeom>
              <a:solidFill>
                <a:srgbClr val="E1E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1"/>
              <p:cNvSpPr/>
              <p:nvPr/>
            </p:nvSpPr>
            <p:spPr>
              <a:xfrm>
                <a:off x="3229438" y="20851"/>
                <a:ext cx="11421" cy="3730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957" fill="none" extrusionOk="0">
                    <a:moveTo>
                      <a:pt x="292" y="1"/>
                    </a:moveTo>
                    <a:lnTo>
                      <a:pt x="292" y="1"/>
                    </a:lnTo>
                    <a:lnTo>
                      <a:pt x="0" y="452"/>
                    </a:lnTo>
                    <a:lnTo>
                      <a:pt x="0" y="957"/>
                    </a:lnTo>
                    <a:lnTo>
                      <a:pt x="292" y="957"/>
                    </a:lnTo>
                    <a:lnTo>
                      <a:pt x="29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1"/>
              <p:cNvSpPr/>
              <p:nvPr/>
            </p:nvSpPr>
            <p:spPr>
              <a:xfrm>
                <a:off x="3229438" y="-387045"/>
                <a:ext cx="11421" cy="1454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73" fill="none" extrusionOk="0">
                    <a:moveTo>
                      <a:pt x="292" y="0"/>
                    </a:moveTo>
                    <a:lnTo>
                      <a:pt x="0" y="0"/>
                    </a:lnTo>
                    <a:lnTo>
                      <a:pt x="0" y="319"/>
                    </a:lnTo>
                    <a:lnTo>
                      <a:pt x="292" y="372"/>
                    </a:lnTo>
                    <a:lnTo>
                      <a:pt x="2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1"/>
              <p:cNvSpPr/>
              <p:nvPr/>
            </p:nvSpPr>
            <p:spPr>
              <a:xfrm>
                <a:off x="3059639" y="58117"/>
                <a:ext cx="394478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1754" extrusionOk="0">
                    <a:moveTo>
                      <a:pt x="3905" y="1"/>
                    </a:moveTo>
                    <a:lnTo>
                      <a:pt x="3560" y="293"/>
                    </a:lnTo>
                    <a:lnTo>
                      <a:pt x="3188" y="585"/>
                    </a:lnTo>
                    <a:lnTo>
                      <a:pt x="2763" y="851"/>
                    </a:lnTo>
                    <a:lnTo>
                      <a:pt x="2311" y="1063"/>
                    </a:lnTo>
                    <a:lnTo>
                      <a:pt x="1807" y="1249"/>
                    </a:lnTo>
                    <a:lnTo>
                      <a:pt x="1249" y="1435"/>
                    </a:lnTo>
                    <a:lnTo>
                      <a:pt x="665" y="1541"/>
                    </a:lnTo>
                    <a:lnTo>
                      <a:pt x="1" y="1621"/>
                    </a:lnTo>
                    <a:lnTo>
                      <a:pt x="186" y="1701"/>
                    </a:lnTo>
                    <a:lnTo>
                      <a:pt x="372" y="1727"/>
                    </a:lnTo>
                    <a:lnTo>
                      <a:pt x="585" y="1754"/>
                    </a:lnTo>
                    <a:lnTo>
                      <a:pt x="8712" y="1754"/>
                    </a:lnTo>
                    <a:lnTo>
                      <a:pt x="9057" y="1727"/>
                    </a:lnTo>
                    <a:lnTo>
                      <a:pt x="9403" y="1674"/>
                    </a:lnTo>
                    <a:lnTo>
                      <a:pt x="9562" y="1621"/>
                    </a:lnTo>
                    <a:lnTo>
                      <a:pt x="9695" y="1541"/>
                    </a:lnTo>
                    <a:lnTo>
                      <a:pt x="9801" y="1462"/>
                    </a:lnTo>
                    <a:lnTo>
                      <a:pt x="9907" y="1355"/>
                    </a:lnTo>
                    <a:lnTo>
                      <a:pt x="9987" y="1249"/>
                    </a:lnTo>
                    <a:lnTo>
                      <a:pt x="10067" y="1116"/>
                    </a:lnTo>
                    <a:lnTo>
                      <a:pt x="10093" y="984"/>
                    </a:lnTo>
                    <a:lnTo>
                      <a:pt x="10120" y="824"/>
                    </a:lnTo>
                    <a:lnTo>
                      <a:pt x="10120" y="638"/>
                    </a:lnTo>
                    <a:lnTo>
                      <a:pt x="10067" y="452"/>
                    </a:lnTo>
                    <a:lnTo>
                      <a:pt x="9987" y="240"/>
                    </a:lnTo>
                    <a:lnTo>
                      <a:pt x="9881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1"/>
              <p:cNvSpPr/>
              <p:nvPr/>
            </p:nvSpPr>
            <p:spPr>
              <a:xfrm>
                <a:off x="3059639" y="58117"/>
                <a:ext cx="394478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1754" fill="none" extrusionOk="0">
                    <a:moveTo>
                      <a:pt x="9881" y="1"/>
                    </a:moveTo>
                    <a:lnTo>
                      <a:pt x="4648" y="1"/>
                    </a:lnTo>
                    <a:lnTo>
                      <a:pt x="4356" y="1"/>
                    </a:lnTo>
                    <a:lnTo>
                      <a:pt x="3905" y="1"/>
                    </a:lnTo>
                    <a:lnTo>
                      <a:pt x="3905" y="1"/>
                    </a:lnTo>
                    <a:lnTo>
                      <a:pt x="3560" y="293"/>
                    </a:lnTo>
                    <a:lnTo>
                      <a:pt x="3188" y="585"/>
                    </a:lnTo>
                    <a:lnTo>
                      <a:pt x="2763" y="851"/>
                    </a:lnTo>
                    <a:lnTo>
                      <a:pt x="2311" y="1063"/>
                    </a:lnTo>
                    <a:lnTo>
                      <a:pt x="1807" y="1249"/>
                    </a:lnTo>
                    <a:lnTo>
                      <a:pt x="1249" y="1435"/>
                    </a:lnTo>
                    <a:lnTo>
                      <a:pt x="665" y="1541"/>
                    </a:lnTo>
                    <a:lnTo>
                      <a:pt x="1" y="1621"/>
                    </a:lnTo>
                    <a:lnTo>
                      <a:pt x="1" y="1621"/>
                    </a:lnTo>
                    <a:lnTo>
                      <a:pt x="186" y="1701"/>
                    </a:lnTo>
                    <a:lnTo>
                      <a:pt x="372" y="1727"/>
                    </a:lnTo>
                    <a:lnTo>
                      <a:pt x="585" y="1754"/>
                    </a:lnTo>
                    <a:lnTo>
                      <a:pt x="797" y="1754"/>
                    </a:lnTo>
                    <a:lnTo>
                      <a:pt x="4622" y="1754"/>
                    </a:lnTo>
                    <a:lnTo>
                      <a:pt x="4622" y="1754"/>
                    </a:lnTo>
                    <a:lnTo>
                      <a:pt x="4887" y="1754"/>
                    </a:lnTo>
                    <a:lnTo>
                      <a:pt x="8712" y="1754"/>
                    </a:lnTo>
                    <a:lnTo>
                      <a:pt x="8712" y="1754"/>
                    </a:lnTo>
                    <a:lnTo>
                      <a:pt x="9057" y="1727"/>
                    </a:lnTo>
                    <a:lnTo>
                      <a:pt x="9403" y="1674"/>
                    </a:lnTo>
                    <a:lnTo>
                      <a:pt x="9562" y="1621"/>
                    </a:lnTo>
                    <a:lnTo>
                      <a:pt x="9695" y="1541"/>
                    </a:lnTo>
                    <a:lnTo>
                      <a:pt x="9801" y="1462"/>
                    </a:lnTo>
                    <a:lnTo>
                      <a:pt x="9907" y="1355"/>
                    </a:lnTo>
                    <a:lnTo>
                      <a:pt x="9987" y="1249"/>
                    </a:lnTo>
                    <a:lnTo>
                      <a:pt x="10067" y="1116"/>
                    </a:lnTo>
                    <a:lnTo>
                      <a:pt x="10093" y="984"/>
                    </a:lnTo>
                    <a:lnTo>
                      <a:pt x="10120" y="824"/>
                    </a:lnTo>
                    <a:lnTo>
                      <a:pt x="10120" y="638"/>
                    </a:lnTo>
                    <a:lnTo>
                      <a:pt x="10067" y="452"/>
                    </a:lnTo>
                    <a:lnTo>
                      <a:pt x="9987" y="240"/>
                    </a:lnTo>
                    <a:lnTo>
                      <a:pt x="98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1"/>
              <p:cNvSpPr/>
              <p:nvPr/>
            </p:nvSpPr>
            <p:spPr>
              <a:xfrm>
                <a:off x="3165237" y="-400494"/>
                <a:ext cx="163599" cy="20737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532" extrusionOk="0">
                    <a:moveTo>
                      <a:pt x="266" y="0"/>
                    </a:moveTo>
                    <a:lnTo>
                      <a:pt x="160" y="27"/>
                    </a:lnTo>
                    <a:lnTo>
                      <a:pt x="80" y="80"/>
                    </a:lnTo>
                    <a:lnTo>
                      <a:pt x="27" y="160"/>
                    </a:lnTo>
                    <a:lnTo>
                      <a:pt x="1" y="266"/>
                    </a:lnTo>
                    <a:lnTo>
                      <a:pt x="27" y="372"/>
                    </a:lnTo>
                    <a:lnTo>
                      <a:pt x="80" y="452"/>
                    </a:lnTo>
                    <a:lnTo>
                      <a:pt x="160" y="505"/>
                    </a:lnTo>
                    <a:lnTo>
                      <a:pt x="266" y="531"/>
                    </a:lnTo>
                    <a:lnTo>
                      <a:pt x="3958" y="531"/>
                    </a:lnTo>
                    <a:lnTo>
                      <a:pt x="4038" y="505"/>
                    </a:lnTo>
                    <a:lnTo>
                      <a:pt x="4144" y="452"/>
                    </a:lnTo>
                    <a:lnTo>
                      <a:pt x="4197" y="372"/>
                    </a:lnTo>
                    <a:lnTo>
                      <a:pt x="4197" y="266"/>
                    </a:lnTo>
                    <a:lnTo>
                      <a:pt x="4197" y="160"/>
                    </a:lnTo>
                    <a:lnTo>
                      <a:pt x="4144" y="80"/>
                    </a:lnTo>
                    <a:lnTo>
                      <a:pt x="4038" y="27"/>
                    </a:lnTo>
                    <a:lnTo>
                      <a:pt x="39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31"/>
              <p:cNvSpPr/>
              <p:nvPr/>
            </p:nvSpPr>
            <p:spPr>
              <a:xfrm>
                <a:off x="3546233" y="-167583"/>
                <a:ext cx="76635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2445" extrusionOk="0">
                    <a:moveTo>
                      <a:pt x="1435" y="1"/>
                    </a:moveTo>
                    <a:lnTo>
                      <a:pt x="1302" y="28"/>
                    </a:lnTo>
                    <a:lnTo>
                      <a:pt x="1169" y="54"/>
                    </a:lnTo>
                    <a:lnTo>
                      <a:pt x="1010" y="134"/>
                    </a:lnTo>
                    <a:lnTo>
                      <a:pt x="850" y="213"/>
                    </a:lnTo>
                    <a:lnTo>
                      <a:pt x="717" y="320"/>
                    </a:lnTo>
                    <a:lnTo>
                      <a:pt x="585" y="452"/>
                    </a:lnTo>
                    <a:lnTo>
                      <a:pt x="452" y="612"/>
                    </a:lnTo>
                    <a:lnTo>
                      <a:pt x="319" y="798"/>
                    </a:lnTo>
                    <a:lnTo>
                      <a:pt x="186" y="1010"/>
                    </a:lnTo>
                    <a:lnTo>
                      <a:pt x="80" y="1249"/>
                    </a:lnTo>
                    <a:lnTo>
                      <a:pt x="27" y="1488"/>
                    </a:lnTo>
                    <a:lnTo>
                      <a:pt x="0" y="1727"/>
                    </a:lnTo>
                    <a:lnTo>
                      <a:pt x="0" y="1913"/>
                    </a:lnTo>
                    <a:lnTo>
                      <a:pt x="27" y="2099"/>
                    </a:lnTo>
                    <a:lnTo>
                      <a:pt x="107" y="2232"/>
                    </a:lnTo>
                    <a:lnTo>
                      <a:pt x="239" y="2365"/>
                    </a:lnTo>
                    <a:lnTo>
                      <a:pt x="372" y="2418"/>
                    </a:lnTo>
                    <a:lnTo>
                      <a:pt x="532" y="2444"/>
                    </a:lnTo>
                    <a:lnTo>
                      <a:pt x="664" y="2418"/>
                    </a:lnTo>
                    <a:lnTo>
                      <a:pt x="797" y="2365"/>
                    </a:lnTo>
                    <a:lnTo>
                      <a:pt x="957" y="2312"/>
                    </a:lnTo>
                    <a:lnTo>
                      <a:pt x="1089" y="2232"/>
                    </a:lnTo>
                    <a:lnTo>
                      <a:pt x="1249" y="2099"/>
                    </a:lnTo>
                    <a:lnTo>
                      <a:pt x="1381" y="1966"/>
                    </a:lnTo>
                    <a:lnTo>
                      <a:pt x="1514" y="1807"/>
                    </a:lnTo>
                    <a:lnTo>
                      <a:pt x="1647" y="1648"/>
                    </a:lnTo>
                    <a:lnTo>
                      <a:pt x="1780" y="1409"/>
                    </a:lnTo>
                    <a:lnTo>
                      <a:pt x="1886" y="1170"/>
                    </a:lnTo>
                    <a:lnTo>
                      <a:pt x="1939" y="931"/>
                    </a:lnTo>
                    <a:lnTo>
                      <a:pt x="1966" y="718"/>
                    </a:lnTo>
                    <a:lnTo>
                      <a:pt x="1966" y="506"/>
                    </a:lnTo>
                    <a:lnTo>
                      <a:pt x="1913" y="346"/>
                    </a:lnTo>
                    <a:lnTo>
                      <a:pt x="1833" y="187"/>
                    </a:lnTo>
                    <a:lnTo>
                      <a:pt x="1727" y="81"/>
                    </a:lnTo>
                    <a:lnTo>
                      <a:pt x="1594" y="28"/>
                    </a:lnTo>
                    <a:lnTo>
                      <a:pt x="1435" y="1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1"/>
              <p:cNvSpPr/>
              <p:nvPr/>
            </p:nvSpPr>
            <p:spPr>
              <a:xfrm>
                <a:off x="3546233" y="-167583"/>
                <a:ext cx="76635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2445" fill="none" extrusionOk="0">
                    <a:moveTo>
                      <a:pt x="1435" y="1"/>
                    </a:moveTo>
                    <a:lnTo>
                      <a:pt x="1435" y="1"/>
                    </a:lnTo>
                    <a:lnTo>
                      <a:pt x="1302" y="28"/>
                    </a:lnTo>
                    <a:lnTo>
                      <a:pt x="1169" y="54"/>
                    </a:lnTo>
                    <a:lnTo>
                      <a:pt x="1010" y="134"/>
                    </a:lnTo>
                    <a:lnTo>
                      <a:pt x="850" y="213"/>
                    </a:lnTo>
                    <a:lnTo>
                      <a:pt x="717" y="320"/>
                    </a:lnTo>
                    <a:lnTo>
                      <a:pt x="585" y="452"/>
                    </a:lnTo>
                    <a:lnTo>
                      <a:pt x="452" y="612"/>
                    </a:lnTo>
                    <a:lnTo>
                      <a:pt x="319" y="798"/>
                    </a:lnTo>
                    <a:lnTo>
                      <a:pt x="319" y="798"/>
                    </a:lnTo>
                    <a:lnTo>
                      <a:pt x="186" y="1010"/>
                    </a:lnTo>
                    <a:lnTo>
                      <a:pt x="80" y="1249"/>
                    </a:lnTo>
                    <a:lnTo>
                      <a:pt x="27" y="1488"/>
                    </a:lnTo>
                    <a:lnTo>
                      <a:pt x="0" y="1727"/>
                    </a:lnTo>
                    <a:lnTo>
                      <a:pt x="0" y="1913"/>
                    </a:lnTo>
                    <a:lnTo>
                      <a:pt x="27" y="2099"/>
                    </a:lnTo>
                    <a:lnTo>
                      <a:pt x="107" y="2232"/>
                    </a:lnTo>
                    <a:lnTo>
                      <a:pt x="239" y="2365"/>
                    </a:lnTo>
                    <a:lnTo>
                      <a:pt x="239" y="2365"/>
                    </a:lnTo>
                    <a:lnTo>
                      <a:pt x="372" y="2418"/>
                    </a:lnTo>
                    <a:lnTo>
                      <a:pt x="532" y="2444"/>
                    </a:lnTo>
                    <a:lnTo>
                      <a:pt x="532" y="2444"/>
                    </a:lnTo>
                    <a:lnTo>
                      <a:pt x="664" y="2418"/>
                    </a:lnTo>
                    <a:lnTo>
                      <a:pt x="797" y="2365"/>
                    </a:lnTo>
                    <a:lnTo>
                      <a:pt x="957" y="2312"/>
                    </a:lnTo>
                    <a:lnTo>
                      <a:pt x="1089" y="2232"/>
                    </a:lnTo>
                    <a:lnTo>
                      <a:pt x="1249" y="2099"/>
                    </a:lnTo>
                    <a:lnTo>
                      <a:pt x="1381" y="1966"/>
                    </a:lnTo>
                    <a:lnTo>
                      <a:pt x="1514" y="1807"/>
                    </a:lnTo>
                    <a:lnTo>
                      <a:pt x="1647" y="1648"/>
                    </a:lnTo>
                    <a:lnTo>
                      <a:pt x="1647" y="1648"/>
                    </a:lnTo>
                    <a:lnTo>
                      <a:pt x="1780" y="1409"/>
                    </a:lnTo>
                    <a:lnTo>
                      <a:pt x="1886" y="1170"/>
                    </a:lnTo>
                    <a:lnTo>
                      <a:pt x="1939" y="931"/>
                    </a:lnTo>
                    <a:lnTo>
                      <a:pt x="1966" y="718"/>
                    </a:lnTo>
                    <a:lnTo>
                      <a:pt x="1966" y="506"/>
                    </a:lnTo>
                    <a:lnTo>
                      <a:pt x="1913" y="346"/>
                    </a:lnTo>
                    <a:lnTo>
                      <a:pt x="1833" y="187"/>
                    </a:lnTo>
                    <a:lnTo>
                      <a:pt x="1727" y="81"/>
                    </a:lnTo>
                    <a:lnTo>
                      <a:pt x="1727" y="81"/>
                    </a:lnTo>
                    <a:lnTo>
                      <a:pt x="1594" y="28"/>
                    </a:lnTo>
                    <a:lnTo>
                      <a:pt x="143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1"/>
              <p:cNvSpPr/>
              <p:nvPr/>
            </p:nvSpPr>
            <p:spPr>
              <a:xfrm>
                <a:off x="3517231" y="-2966"/>
                <a:ext cx="321000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3295" extrusionOk="0">
                    <a:moveTo>
                      <a:pt x="1" y="1"/>
                    </a:moveTo>
                    <a:lnTo>
                      <a:pt x="80" y="266"/>
                    </a:lnTo>
                    <a:lnTo>
                      <a:pt x="160" y="532"/>
                    </a:lnTo>
                    <a:lnTo>
                      <a:pt x="266" y="798"/>
                    </a:lnTo>
                    <a:lnTo>
                      <a:pt x="399" y="1037"/>
                    </a:lnTo>
                    <a:lnTo>
                      <a:pt x="532" y="1276"/>
                    </a:lnTo>
                    <a:lnTo>
                      <a:pt x="691" y="1515"/>
                    </a:lnTo>
                    <a:lnTo>
                      <a:pt x="851" y="1727"/>
                    </a:lnTo>
                    <a:lnTo>
                      <a:pt x="1037" y="1940"/>
                    </a:lnTo>
                    <a:lnTo>
                      <a:pt x="1329" y="2232"/>
                    </a:lnTo>
                    <a:lnTo>
                      <a:pt x="1674" y="2497"/>
                    </a:lnTo>
                    <a:lnTo>
                      <a:pt x="2046" y="2736"/>
                    </a:lnTo>
                    <a:lnTo>
                      <a:pt x="2418" y="2922"/>
                    </a:lnTo>
                    <a:lnTo>
                      <a:pt x="2816" y="3082"/>
                    </a:lnTo>
                    <a:lnTo>
                      <a:pt x="3241" y="3188"/>
                    </a:lnTo>
                    <a:lnTo>
                      <a:pt x="3692" y="3268"/>
                    </a:lnTo>
                    <a:lnTo>
                      <a:pt x="4144" y="3294"/>
                    </a:lnTo>
                    <a:lnTo>
                      <a:pt x="4516" y="3268"/>
                    </a:lnTo>
                    <a:lnTo>
                      <a:pt x="4861" y="3214"/>
                    </a:lnTo>
                    <a:lnTo>
                      <a:pt x="5206" y="3135"/>
                    </a:lnTo>
                    <a:lnTo>
                      <a:pt x="5552" y="3055"/>
                    </a:lnTo>
                    <a:lnTo>
                      <a:pt x="5870" y="2922"/>
                    </a:lnTo>
                    <a:lnTo>
                      <a:pt x="6189" y="2763"/>
                    </a:lnTo>
                    <a:lnTo>
                      <a:pt x="6481" y="2577"/>
                    </a:lnTo>
                    <a:lnTo>
                      <a:pt x="6773" y="2365"/>
                    </a:lnTo>
                    <a:lnTo>
                      <a:pt x="7012" y="2152"/>
                    </a:lnTo>
                    <a:lnTo>
                      <a:pt x="7278" y="1887"/>
                    </a:lnTo>
                    <a:lnTo>
                      <a:pt x="7490" y="1647"/>
                    </a:lnTo>
                    <a:lnTo>
                      <a:pt x="7676" y="1355"/>
                    </a:lnTo>
                    <a:lnTo>
                      <a:pt x="7862" y="1063"/>
                    </a:lnTo>
                    <a:lnTo>
                      <a:pt x="8022" y="744"/>
                    </a:lnTo>
                    <a:lnTo>
                      <a:pt x="8128" y="399"/>
                    </a:lnTo>
                    <a:lnTo>
                      <a:pt x="8234" y="81"/>
                    </a:lnTo>
                    <a:lnTo>
                      <a:pt x="4117" y="81"/>
                    </a:lnTo>
                    <a:lnTo>
                      <a:pt x="2072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1"/>
              <p:cNvSpPr/>
              <p:nvPr/>
            </p:nvSpPr>
            <p:spPr>
              <a:xfrm>
                <a:off x="3517231" y="-2966"/>
                <a:ext cx="321000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3295" fill="none" extrusionOk="0">
                    <a:moveTo>
                      <a:pt x="8234" y="81"/>
                    </a:moveTo>
                    <a:lnTo>
                      <a:pt x="8234" y="81"/>
                    </a:lnTo>
                    <a:lnTo>
                      <a:pt x="8128" y="399"/>
                    </a:lnTo>
                    <a:lnTo>
                      <a:pt x="8022" y="744"/>
                    </a:lnTo>
                    <a:lnTo>
                      <a:pt x="7862" y="1063"/>
                    </a:lnTo>
                    <a:lnTo>
                      <a:pt x="7676" y="1355"/>
                    </a:lnTo>
                    <a:lnTo>
                      <a:pt x="7490" y="1647"/>
                    </a:lnTo>
                    <a:lnTo>
                      <a:pt x="7278" y="1887"/>
                    </a:lnTo>
                    <a:lnTo>
                      <a:pt x="7012" y="2152"/>
                    </a:lnTo>
                    <a:lnTo>
                      <a:pt x="6773" y="2365"/>
                    </a:lnTo>
                    <a:lnTo>
                      <a:pt x="6481" y="2577"/>
                    </a:lnTo>
                    <a:lnTo>
                      <a:pt x="6189" y="2763"/>
                    </a:lnTo>
                    <a:lnTo>
                      <a:pt x="5870" y="2922"/>
                    </a:lnTo>
                    <a:lnTo>
                      <a:pt x="5552" y="3055"/>
                    </a:lnTo>
                    <a:lnTo>
                      <a:pt x="5206" y="3135"/>
                    </a:lnTo>
                    <a:lnTo>
                      <a:pt x="4861" y="3214"/>
                    </a:lnTo>
                    <a:lnTo>
                      <a:pt x="4516" y="3268"/>
                    </a:lnTo>
                    <a:lnTo>
                      <a:pt x="4144" y="3294"/>
                    </a:lnTo>
                    <a:lnTo>
                      <a:pt x="4144" y="3294"/>
                    </a:lnTo>
                    <a:lnTo>
                      <a:pt x="3692" y="3268"/>
                    </a:lnTo>
                    <a:lnTo>
                      <a:pt x="3241" y="3188"/>
                    </a:lnTo>
                    <a:lnTo>
                      <a:pt x="2816" y="3082"/>
                    </a:lnTo>
                    <a:lnTo>
                      <a:pt x="2418" y="2922"/>
                    </a:lnTo>
                    <a:lnTo>
                      <a:pt x="2046" y="2736"/>
                    </a:lnTo>
                    <a:lnTo>
                      <a:pt x="1674" y="2497"/>
                    </a:lnTo>
                    <a:lnTo>
                      <a:pt x="1329" y="2232"/>
                    </a:lnTo>
                    <a:lnTo>
                      <a:pt x="1037" y="1940"/>
                    </a:lnTo>
                    <a:lnTo>
                      <a:pt x="1037" y="1940"/>
                    </a:lnTo>
                    <a:lnTo>
                      <a:pt x="851" y="1727"/>
                    </a:lnTo>
                    <a:lnTo>
                      <a:pt x="691" y="1515"/>
                    </a:lnTo>
                    <a:lnTo>
                      <a:pt x="532" y="1276"/>
                    </a:lnTo>
                    <a:lnTo>
                      <a:pt x="399" y="1037"/>
                    </a:lnTo>
                    <a:lnTo>
                      <a:pt x="266" y="798"/>
                    </a:lnTo>
                    <a:lnTo>
                      <a:pt x="160" y="532"/>
                    </a:lnTo>
                    <a:lnTo>
                      <a:pt x="80" y="26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072" y="54"/>
                    </a:lnTo>
                    <a:lnTo>
                      <a:pt x="4117" y="81"/>
                    </a:lnTo>
                    <a:lnTo>
                      <a:pt x="8234" y="8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1"/>
              <p:cNvSpPr/>
              <p:nvPr/>
            </p:nvSpPr>
            <p:spPr>
              <a:xfrm>
                <a:off x="3545180" y="-325962"/>
                <a:ext cx="314764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2112" extrusionOk="0">
                    <a:moveTo>
                      <a:pt x="2099" y="0"/>
                    </a:moveTo>
                    <a:lnTo>
                      <a:pt x="2046" y="160"/>
                    </a:lnTo>
                    <a:lnTo>
                      <a:pt x="3268" y="346"/>
                    </a:lnTo>
                    <a:lnTo>
                      <a:pt x="3268" y="0"/>
                    </a:lnTo>
                    <a:close/>
                    <a:moveTo>
                      <a:pt x="3560" y="0"/>
                    </a:moveTo>
                    <a:lnTo>
                      <a:pt x="3560" y="372"/>
                    </a:lnTo>
                    <a:lnTo>
                      <a:pt x="4250" y="478"/>
                    </a:lnTo>
                    <a:lnTo>
                      <a:pt x="4250" y="3241"/>
                    </a:lnTo>
                    <a:lnTo>
                      <a:pt x="4357" y="3347"/>
                    </a:lnTo>
                    <a:lnTo>
                      <a:pt x="4542" y="3666"/>
                    </a:lnTo>
                    <a:lnTo>
                      <a:pt x="4835" y="4144"/>
                    </a:lnTo>
                    <a:lnTo>
                      <a:pt x="4967" y="4462"/>
                    </a:lnTo>
                    <a:lnTo>
                      <a:pt x="5100" y="4781"/>
                    </a:lnTo>
                    <a:lnTo>
                      <a:pt x="5233" y="5153"/>
                    </a:lnTo>
                    <a:lnTo>
                      <a:pt x="5339" y="5551"/>
                    </a:lnTo>
                    <a:lnTo>
                      <a:pt x="5419" y="5976"/>
                    </a:lnTo>
                    <a:lnTo>
                      <a:pt x="5472" y="6401"/>
                    </a:lnTo>
                    <a:lnTo>
                      <a:pt x="5499" y="6879"/>
                    </a:lnTo>
                    <a:lnTo>
                      <a:pt x="5472" y="7357"/>
                    </a:lnTo>
                    <a:lnTo>
                      <a:pt x="5392" y="7862"/>
                    </a:lnTo>
                    <a:lnTo>
                      <a:pt x="5260" y="8367"/>
                    </a:lnTo>
                    <a:lnTo>
                      <a:pt x="7517" y="8367"/>
                    </a:lnTo>
                    <a:lnTo>
                      <a:pt x="7411" y="8685"/>
                    </a:lnTo>
                    <a:lnTo>
                      <a:pt x="7305" y="9030"/>
                    </a:lnTo>
                    <a:lnTo>
                      <a:pt x="7145" y="9349"/>
                    </a:lnTo>
                    <a:lnTo>
                      <a:pt x="6959" y="9641"/>
                    </a:lnTo>
                    <a:lnTo>
                      <a:pt x="6773" y="9933"/>
                    </a:lnTo>
                    <a:lnTo>
                      <a:pt x="6561" y="10173"/>
                    </a:lnTo>
                    <a:lnTo>
                      <a:pt x="6295" y="10438"/>
                    </a:lnTo>
                    <a:lnTo>
                      <a:pt x="6056" y="10651"/>
                    </a:lnTo>
                    <a:lnTo>
                      <a:pt x="5764" y="10863"/>
                    </a:lnTo>
                    <a:lnTo>
                      <a:pt x="5472" y="11049"/>
                    </a:lnTo>
                    <a:lnTo>
                      <a:pt x="5153" y="11208"/>
                    </a:lnTo>
                    <a:lnTo>
                      <a:pt x="4835" y="11341"/>
                    </a:lnTo>
                    <a:lnTo>
                      <a:pt x="4489" y="11421"/>
                    </a:lnTo>
                    <a:lnTo>
                      <a:pt x="4144" y="11500"/>
                    </a:lnTo>
                    <a:lnTo>
                      <a:pt x="3799" y="11554"/>
                    </a:lnTo>
                    <a:lnTo>
                      <a:pt x="3427" y="11580"/>
                    </a:lnTo>
                    <a:lnTo>
                      <a:pt x="3082" y="11554"/>
                    </a:lnTo>
                    <a:lnTo>
                      <a:pt x="2763" y="11527"/>
                    </a:lnTo>
                    <a:lnTo>
                      <a:pt x="2471" y="11474"/>
                    </a:lnTo>
                    <a:lnTo>
                      <a:pt x="2152" y="11394"/>
                    </a:lnTo>
                    <a:lnTo>
                      <a:pt x="1860" y="11288"/>
                    </a:lnTo>
                    <a:lnTo>
                      <a:pt x="1594" y="11155"/>
                    </a:lnTo>
                    <a:lnTo>
                      <a:pt x="1302" y="11022"/>
                    </a:lnTo>
                    <a:lnTo>
                      <a:pt x="1037" y="10837"/>
                    </a:lnTo>
                    <a:lnTo>
                      <a:pt x="505" y="10757"/>
                    </a:lnTo>
                    <a:lnTo>
                      <a:pt x="1" y="10624"/>
                    </a:lnTo>
                    <a:lnTo>
                      <a:pt x="1" y="10624"/>
                    </a:lnTo>
                    <a:lnTo>
                      <a:pt x="346" y="10969"/>
                    </a:lnTo>
                    <a:lnTo>
                      <a:pt x="718" y="11261"/>
                    </a:lnTo>
                    <a:lnTo>
                      <a:pt x="1116" y="11500"/>
                    </a:lnTo>
                    <a:lnTo>
                      <a:pt x="1541" y="11713"/>
                    </a:lnTo>
                    <a:lnTo>
                      <a:pt x="1966" y="11899"/>
                    </a:lnTo>
                    <a:lnTo>
                      <a:pt x="2444" y="12005"/>
                    </a:lnTo>
                    <a:lnTo>
                      <a:pt x="2922" y="12085"/>
                    </a:lnTo>
                    <a:lnTo>
                      <a:pt x="3427" y="12111"/>
                    </a:lnTo>
                    <a:lnTo>
                      <a:pt x="3905" y="12085"/>
                    </a:lnTo>
                    <a:lnTo>
                      <a:pt x="4357" y="12032"/>
                    </a:lnTo>
                    <a:lnTo>
                      <a:pt x="4808" y="11899"/>
                    </a:lnTo>
                    <a:lnTo>
                      <a:pt x="5233" y="11740"/>
                    </a:lnTo>
                    <a:lnTo>
                      <a:pt x="5631" y="11554"/>
                    </a:lnTo>
                    <a:lnTo>
                      <a:pt x="6003" y="11315"/>
                    </a:lnTo>
                    <a:lnTo>
                      <a:pt x="6375" y="11049"/>
                    </a:lnTo>
                    <a:lnTo>
                      <a:pt x="6694" y="10757"/>
                    </a:lnTo>
                    <a:lnTo>
                      <a:pt x="7012" y="10438"/>
                    </a:lnTo>
                    <a:lnTo>
                      <a:pt x="7278" y="10066"/>
                    </a:lnTo>
                    <a:lnTo>
                      <a:pt x="7491" y="9694"/>
                    </a:lnTo>
                    <a:lnTo>
                      <a:pt x="7703" y="9270"/>
                    </a:lnTo>
                    <a:lnTo>
                      <a:pt x="7862" y="8845"/>
                    </a:lnTo>
                    <a:lnTo>
                      <a:pt x="7969" y="8420"/>
                    </a:lnTo>
                    <a:lnTo>
                      <a:pt x="8048" y="7942"/>
                    </a:lnTo>
                    <a:lnTo>
                      <a:pt x="8075" y="7464"/>
                    </a:lnTo>
                    <a:lnTo>
                      <a:pt x="8048" y="7092"/>
                    </a:lnTo>
                    <a:lnTo>
                      <a:pt x="7995" y="6720"/>
                    </a:lnTo>
                    <a:lnTo>
                      <a:pt x="7942" y="6375"/>
                    </a:lnTo>
                    <a:lnTo>
                      <a:pt x="7836" y="6029"/>
                    </a:lnTo>
                    <a:lnTo>
                      <a:pt x="7703" y="5684"/>
                    </a:lnTo>
                    <a:lnTo>
                      <a:pt x="7544" y="5365"/>
                    </a:lnTo>
                    <a:lnTo>
                      <a:pt x="7384" y="5047"/>
                    </a:lnTo>
                    <a:lnTo>
                      <a:pt x="7198" y="4754"/>
                    </a:lnTo>
                    <a:lnTo>
                      <a:pt x="6959" y="4489"/>
                    </a:lnTo>
                    <a:lnTo>
                      <a:pt x="6747" y="4223"/>
                    </a:lnTo>
                    <a:lnTo>
                      <a:pt x="6481" y="3984"/>
                    </a:lnTo>
                    <a:lnTo>
                      <a:pt x="6216" y="3745"/>
                    </a:lnTo>
                    <a:lnTo>
                      <a:pt x="5924" y="3559"/>
                    </a:lnTo>
                    <a:lnTo>
                      <a:pt x="5605" y="3373"/>
                    </a:lnTo>
                    <a:lnTo>
                      <a:pt x="5286" y="3214"/>
                    </a:lnTo>
                    <a:lnTo>
                      <a:pt x="4967" y="3081"/>
                    </a:lnTo>
                    <a:lnTo>
                      <a:pt x="4967" y="2603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1"/>
              <p:cNvSpPr/>
              <p:nvPr/>
            </p:nvSpPr>
            <p:spPr>
              <a:xfrm>
                <a:off x="3624896" y="-325962"/>
                <a:ext cx="47673" cy="13487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46" fill="none" extrusionOk="0">
                    <a:moveTo>
                      <a:pt x="1223" y="0"/>
                    </a:moveTo>
                    <a:lnTo>
                      <a:pt x="54" y="0"/>
                    </a:lnTo>
                    <a:lnTo>
                      <a:pt x="1" y="160"/>
                    </a:lnTo>
                    <a:lnTo>
                      <a:pt x="1223" y="346"/>
                    </a:lnTo>
                    <a:lnTo>
                      <a:pt x="122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1"/>
              <p:cNvSpPr/>
              <p:nvPr/>
            </p:nvSpPr>
            <p:spPr>
              <a:xfrm>
                <a:off x="3545180" y="-325962"/>
                <a:ext cx="314764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2112" fill="none" extrusionOk="0">
                    <a:moveTo>
                      <a:pt x="4967" y="0"/>
                    </a:moveTo>
                    <a:lnTo>
                      <a:pt x="3560" y="0"/>
                    </a:lnTo>
                    <a:lnTo>
                      <a:pt x="3560" y="372"/>
                    </a:lnTo>
                    <a:lnTo>
                      <a:pt x="4250" y="478"/>
                    </a:lnTo>
                    <a:lnTo>
                      <a:pt x="4250" y="478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357" y="3347"/>
                    </a:lnTo>
                    <a:lnTo>
                      <a:pt x="4542" y="3666"/>
                    </a:lnTo>
                    <a:lnTo>
                      <a:pt x="4835" y="4144"/>
                    </a:lnTo>
                    <a:lnTo>
                      <a:pt x="4967" y="4462"/>
                    </a:lnTo>
                    <a:lnTo>
                      <a:pt x="5100" y="4781"/>
                    </a:lnTo>
                    <a:lnTo>
                      <a:pt x="5233" y="5153"/>
                    </a:lnTo>
                    <a:lnTo>
                      <a:pt x="5339" y="5551"/>
                    </a:lnTo>
                    <a:lnTo>
                      <a:pt x="5419" y="5976"/>
                    </a:lnTo>
                    <a:lnTo>
                      <a:pt x="5472" y="6401"/>
                    </a:lnTo>
                    <a:lnTo>
                      <a:pt x="5499" y="6879"/>
                    </a:lnTo>
                    <a:lnTo>
                      <a:pt x="5472" y="7357"/>
                    </a:lnTo>
                    <a:lnTo>
                      <a:pt x="5392" y="7862"/>
                    </a:lnTo>
                    <a:lnTo>
                      <a:pt x="5260" y="8367"/>
                    </a:lnTo>
                    <a:lnTo>
                      <a:pt x="5260" y="8367"/>
                    </a:lnTo>
                    <a:lnTo>
                      <a:pt x="5313" y="8367"/>
                    </a:lnTo>
                    <a:lnTo>
                      <a:pt x="5313" y="8367"/>
                    </a:lnTo>
                    <a:lnTo>
                      <a:pt x="7517" y="8367"/>
                    </a:lnTo>
                    <a:lnTo>
                      <a:pt x="7517" y="8367"/>
                    </a:lnTo>
                    <a:lnTo>
                      <a:pt x="7517" y="8367"/>
                    </a:lnTo>
                    <a:lnTo>
                      <a:pt x="7517" y="8367"/>
                    </a:lnTo>
                    <a:lnTo>
                      <a:pt x="7411" y="8685"/>
                    </a:lnTo>
                    <a:lnTo>
                      <a:pt x="7305" y="9030"/>
                    </a:lnTo>
                    <a:lnTo>
                      <a:pt x="7145" y="9349"/>
                    </a:lnTo>
                    <a:lnTo>
                      <a:pt x="6959" y="9641"/>
                    </a:lnTo>
                    <a:lnTo>
                      <a:pt x="6773" y="9933"/>
                    </a:lnTo>
                    <a:lnTo>
                      <a:pt x="6561" y="10173"/>
                    </a:lnTo>
                    <a:lnTo>
                      <a:pt x="6295" y="10438"/>
                    </a:lnTo>
                    <a:lnTo>
                      <a:pt x="6056" y="10651"/>
                    </a:lnTo>
                    <a:lnTo>
                      <a:pt x="5764" y="10863"/>
                    </a:lnTo>
                    <a:lnTo>
                      <a:pt x="5472" y="11049"/>
                    </a:lnTo>
                    <a:lnTo>
                      <a:pt x="5153" y="11208"/>
                    </a:lnTo>
                    <a:lnTo>
                      <a:pt x="4835" y="11341"/>
                    </a:lnTo>
                    <a:lnTo>
                      <a:pt x="4489" y="11421"/>
                    </a:lnTo>
                    <a:lnTo>
                      <a:pt x="4144" y="11500"/>
                    </a:lnTo>
                    <a:lnTo>
                      <a:pt x="3799" y="11554"/>
                    </a:lnTo>
                    <a:lnTo>
                      <a:pt x="3427" y="11580"/>
                    </a:lnTo>
                    <a:lnTo>
                      <a:pt x="3427" y="11580"/>
                    </a:lnTo>
                    <a:lnTo>
                      <a:pt x="3082" y="11554"/>
                    </a:lnTo>
                    <a:lnTo>
                      <a:pt x="2763" y="11527"/>
                    </a:lnTo>
                    <a:lnTo>
                      <a:pt x="2471" y="11474"/>
                    </a:lnTo>
                    <a:lnTo>
                      <a:pt x="2152" y="11394"/>
                    </a:lnTo>
                    <a:lnTo>
                      <a:pt x="1860" y="11288"/>
                    </a:lnTo>
                    <a:lnTo>
                      <a:pt x="1594" y="11155"/>
                    </a:lnTo>
                    <a:lnTo>
                      <a:pt x="1302" y="11022"/>
                    </a:lnTo>
                    <a:lnTo>
                      <a:pt x="1037" y="10837"/>
                    </a:lnTo>
                    <a:lnTo>
                      <a:pt x="1037" y="10837"/>
                    </a:lnTo>
                    <a:lnTo>
                      <a:pt x="505" y="10757"/>
                    </a:lnTo>
                    <a:lnTo>
                      <a:pt x="1" y="10624"/>
                    </a:lnTo>
                    <a:lnTo>
                      <a:pt x="1" y="10624"/>
                    </a:lnTo>
                    <a:lnTo>
                      <a:pt x="346" y="10969"/>
                    </a:lnTo>
                    <a:lnTo>
                      <a:pt x="718" y="11261"/>
                    </a:lnTo>
                    <a:lnTo>
                      <a:pt x="1116" y="11500"/>
                    </a:lnTo>
                    <a:lnTo>
                      <a:pt x="1541" y="11713"/>
                    </a:lnTo>
                    <a:lnTo>
                      <a:pt x="1966" y="11899"/>
                    </a:lnTo>
                    <a:lnTo>
                      <a:pt x="2444" y="12005"/>
                    </a:lnTo>
                    <a:lnTo>
                      <a:pt x="2922" y="12085"/>
                    </a:lnTo>
                    <a:lnTo>
                      <a:pt x="3427" y="12111"/>
                    </a:lnTo>
                    <a:lnTo>
                      <a:pt x="3427" y="12111"/>
                    </a:lnTo>
                    <a:lnTo>
                      <a:pt x="3905" y="12085"/>
                    </a:lnTo>
                    <a:lnTo>
                      <a:pt x="4357" y="12032"/>
                    </a:lnTo>
                    <a:lnTo>
                      <a:pt x="4808" y="11899"/>
                    </a:lnTo>
                    <a:lnTo>
                      <a:pt x="5233" y="11740"/>
                    </a:lnTo>
                    <a:lnTo>
                      <a:pt x="5631" y="11554"/>
                    </a:lnTo>
                    <a:lnTo>
                      <a:pt x="6003" y="11315"/>
                    </a:lnTo>
                    <a:lnTo>
                      <a:pt x="6375" y="11049"/>
                    </a:lnTo>
                    <a:lnTo>
                      <a:pt x="6694" y="10757"/>
                    </a:lnTo>
                    <a:lnTo>
                      <a:pt x="7012" y="10438"/>
                    </a:lnTo>
                    <a:lnTo>
                      <a:pt x="7278" y="10066"/>
                    </a:lnTo>
                    <a:lnTo>
                      <a:pt x="7491" y="9694"/>
                    </a:lnTo>
                    <a:lnTo>
                      <a:pt x="7703" y="9270"/>
                    </a:lnTo>
                    <a:lnTo>
                      <a:pt x="7862" y="8845"/>
                    </a:lnTo>
                    <a:lnTo>
                      <a:pt x="7969" y="8420"/>
                    </a:lnTo>
                    <a:lnTo>
                      <a:pt x="8048" y="7942"/>
                    </a:lnTo>
                    <a:lnTo>
                      <a:pt x="8075" y="7464"/>
                    </a:lnTo>
                    <a:lnTo>
                      <a:pt x="8075" y="7464"/>
                    </a:lnTo>
                    <a:lnTo>
                      <a:pt x="8048" y="7092"/>
                    </a:lnTo>
                    <a:lnTo>
                      <a:pt x="7995" y="6720"/>
                    </a:lnTo>
                    <a:lnTo>
                      <a:pt x="7942" y="6375"/>
                    </a:lnTo>
                    <a:lnTo>
                      <a:pt x="7836" y="6029"/>
                    </a:lnTo>
                    <a:lnTo>
                      <a:pt x="7703" y="5684"/>
                    </a:lnTo>
                    <a:lnTo>
                      <a:pt x="7544" y="5365"/>
                    </a:lnTo>
                    <a:lnTo>
                      <a:pt x="7384" y="5047"/>
                    </a:lnTo>
                    <a:lnTo>
                      <a:pt x="7198" y="4754"/>
                    </a:lnTo>
                    <a:lnTo>
                      <a:pt x="6959" y="4489"/>
                    </a:lnTo>
                    <a:lnTo>
                      <a:pt x="6747" y="4223"/>
                    </a:lnTo>
                    <a:lnTo>
                      <a:pt x="6481" y="3984"/>
                    </a:lnTo>
                    <a:lnTo>
                      <a:pt x="6216" y="3745"/>
                    </a:lnTo>
                    <a:lnTo>
                      <a:pt x="5924" y="3559"/>
                    </a:lnTo>
                    <a:lnTo>
                      <a:pt x="5605" y="3373"/>
                    </a:lnTo>
                    <a:lnTo>
                      <a:pt x="5286" y="3214"/>
                    </a:lnTo>
                    <a:lnTo>
                      <a:pt x="4967" y="3081"/>
                    </a:lnTo>
                    <a:lnTo>
                      <a:pt x="4967" y="2603"/>
                    </a:lnTo>
                    <a:lnTo>
                      <a:pt x="4967" y="2603"/>
                    </a:lnTo>
                    <a:lnTo>
                      <a:pt x="49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1"/>
              <p:cNvSpPr/>
              <p:nvPr/>
            </p:nvSpPr>
            <p:spPr>
              <a:xfrm>
                <a:off x="3672530" y="-325962"/>
                <a:ext cx="11421" cy="1454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73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293" y="37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E1E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1"/>
              <p:cNvSpPr/>
              <p:nvPr/>
            </p:nvSpPr>
            <p:spPr>
              <a:xfrm>
                <a:off x="3672530" y="-325962"/>
                <a:ext cx="11421" cy="1454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73" fill="none" extrusionOk="0">
                    <a:moveTo>
                      <a:pt x="293" y="0"/>
                    </a:moveTo>
                    <a:lnTo>
                      <a:pt x="1" y="0"/>
                    </a:lnTo>
                    <a:lnTo>
                      <a:pt x="1" y="346"/>
                    </a:lnTo>
                    <a:lnTo>
                      <a:pt x="293" y="372"/>
                    </a:lnTo>
                    <a:lnTo>
                      <a:pt x="2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1"/>
              <p:cNvSpPr/>
              <p:nvPr/>
            </p:nvSpPr>
            <p:spPr>
              <a:xfrm>
                <a:off x="3585564" y="152"/>
                <a:ext cx="252668" cy="125321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3215" extrusionOk="0">
                    <a:moveTo>
                      <a:pt x="4224" y="1"/>
                    </a:moveTo>
                    <a:lnTo>
                      <a:pt x="4170" y="160"/>
                    </a:lnTo>
                    <a:lnTo>
                      <a:pt x="4038" y="479"/>
                    </a:lnTo>
                    <a:lnTo>
                      <a:pt x="3878" y="744"/>
                    </a:lnTo>
                    <a:lnTo>
                      <a:pt x="3719" y="1010"/>
                    </a:lnTo>
                    <a:lnTo>
                      <a:pt x="3533" y="1249"/>
                    </a:lnTo>
                    <a:lnTo>
                      <a:pt x="3321" y="1461"/>
                    </a:lnTo>
                    <a:lnTo>
                      <a:pt x="3108" y="1647"/>
                    </a:lnTo>
                    <a:lnTo>
                      <a:pt x="2896" y="1807"/>
                    </a:lnTo>
                    <a:lnTo>
                      <a:pt x="2657" y="1966"/>
                    </a:lnTo>
                    <a:lnTo>
                      <a:pt x="2391" y="2099"/>
                    </a:lnTo>
                    <a:lnTo>
                      <a:pt x="2152" y="2205"/>
                    </a:lnTo>
                    <a:lnTo>
                      <a:pt x="1886" y="2311"/>
                    </a:lnTo>
                    <a:lnTo>
                      <a:pt x="1621" y="2391"/>
                    </a:lnTo>
                    <a:lnTo>
                      <a:pt x="1329" y="2444"/>
                    </a:lnTo>
                    <a:lnTo>
                      <a:pt x="1063" y="2471"/>
                    </a:lnTo>
                    <a:lnTo>
                      <a:pt x="797" y="2497"/>
                    </a:lnTo>
                    <a:lnTo>
                      <a:pt x="505" y="2497"/>
                    </a:lnTo>
                    <a:lnTo>
                      <a:pt x="1" y="2471"/>
                    </a:lnTo>
                    <a:lnTo>
                      <a:pt x="266" y="2656"/>
                    </a:lnTo>
                    <a:lnTo>
                      <a:pt x="558" y="2789"/>
                    </a:lnTo>
                    <a:lnTo>
                      <a:pt x="824" y="2922"/>
                    </a:lnTo>
                    <a:lnTo>
                      <a:pt x="1116" y="3028"/>
                    </a:lnTo>
                    <a:lnTo>
                      <a:pt x="1435" y="3108"/>
                    </a:lnTo>
                    <a:lnTo>
                      <a:pt x="1727" y="3161"/>
                    </a:lnTo>
                    <a:lnTo>
                      <a:pt x="2046" y="3188"/>
                    </a:lnTo>
                    <a:lnTo>
                      <a:pt x="2391" y="3214"/>
                    </a:lnTo>
                    <a:lnTo>
                      <a:pt x="2763" y="3188"/>
                    </a:lnTo>
                    <a:lnTo>
                      <a:pt x="3108" y="3134"/>
                    </a:lnTo>
                    <a:lnTo>
                      <a:pt x="3453" y="3055"/>
                    </a:lnTo>
                    <a:lnTo>
                      <a:pt x="3799" y="2975"/>
                    </a:lnTo>
                    <a:lnTo>
                      <a:pt x="4117" y="2842"/>
                    </a:lnTo>
                    <a:lnTo>
                      <a:pt x="4436" y="2683"/>
                    </a:lnTo>
                    <a:lnTo>
                      <a:pt x="4728" y="2497"/>
                    </a:lnTo>
                    <a:lnTo>
                      <a:pt x="5020" y="2285"/>
                    </a:lnTo>
                    <a:lnTo>
                      <a:pt x="5259" y="2072"/>
                    </a:lnTo>
                    <a:lnTo>
                      <a:pt x="5525" y="1807"/>
                    </a:lnTo>
                    <a:lnTo>
                      <a:pt x="5737" y="1567"/>
                    </a:lnTo>
                    <a:lnTo>
                      <a:pt x="5923" y="1275"/>
                    </a:lnTo>
                    <a:lnTo>
                      <a:pt x="6109" y="983"/>
                    </a:lnTo>
                    <a:lnTo>
                      <a:pt x="6269" y="664"/>
                    </a:lnTo>
                    <a:lnTo>
                      <a:pt x="6375" y="319"/>
                    </a:lnTo>
                    <a:lnTo>
                      <a:pt x="6481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1"/>
              <p:cNvSpPr/>
              <p:nvPr/>
            </p:nvSpPr>
            <p:spPr>
              <a:xfrm>
                <a:off x="3585564" y="152"/>
                <a:ext cx="252668" cy="125321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3215" fill="none" extrusionOk="0">
                    <a:moveTo>
                      <a:pt x="6481" y="1"/>
                    </a:moveTo>
                    <a:lnTo>
                      <a:pt x="6481" y="1"/>
                    </a:lnTo>
                    <a:lnTo>
                      <a:pt x="4277" y="1"/>
                    </a:lnTo>
                    <a:lnTo>
                      <a:pt x="4277" y="1"/>
                    </a:lnTo>
                    <a:lnTo>
                      <a:pt x="4224" y="1"/>
                    </a:lnTo>
                    <a:lnTo>
                      <a:pt x="4224" y="1"/>
                    </a:lnTo>
                    <a:lnTo>
                      <a:pt x="4170" y="160"/>
                    </a:lnTo>
                    <a:lnTo>
                      <a:pt x="4170" y="160"/>
                    </a:lnTo>
                    <a:lnTo>
                      <a:pt x="4038" y="479"/>
                    </a:lnTo>
                    <a:lnTo>
                      <a:pt x="3878" y="744"/>
                    </a:lnTo>
                    <a:lnTo>
                      <a:pt x="3719" y="1010"/>
                    </a:lnTo>
                    <a:lnTo>
                      <a:pt x="3533" y="1249"/>
                    </a:lnTo>
                    <a:lnTo>
                      <a:pt x="3321" y="1461"/>
                    </a:lnTo>
                    <a:lnTo>
                      <a:pt x="3108" y="1647"/>
                    </a:lnTo>
                    <a:lnTo>
                      <a:pt x="2896" y="1807"/>
                    </a:lnTo>
                    <a:lnTo>
                      <a:pt x="2657" y="1966"/>
                    </a:lnTo>
                    <a:lnTo>
                      <a:pt x="2391" y="2099"/>
                    </a:lnTo>
                    <a:lnTo>
                      <a:pt x="2152" y="2205"/>
                    </a:lnTo>
                    <a:lnTo>
                      <a:pt x="1886" y="2311"/>
                    </a:lnTo>
                    <a:lnTo>
                      <a:pt x="1621" y="2391"/>
                    </a:lnTo>
                    <a:lnTo>
                      <a:pt x="1329" y="2444"/>
                    </a:lnTo>
                    <a:lnTo>
                      <a:pt x="1063" y="2471"/>
                    </a:lnTo>
                    <a:lnTo>
                      <a:pt x="797" y="2497"/>
                    </a:lnTo>
                    <a:lnTo>
                      <a:pt x="505" y="2497"/>
                    </a:lnTo>
                    <a:lnTo>
                      <a:pt x="505" y="2497"/>
                    </a:lnTo>
                    <a:lnTo>
                      <a:pt x="1" y="2471"/>
                    </a:lnTo>
                    <a:lnTo>
                      <a:pt x="1" y="2471"/>
                    </a:lnTo>
                    <a:lnTo>
                      <a:pt x="266" y="2656"/>
                    </a:lnTo>
                    <a:lnTo>
                      <a:pt x="558" y="2789"/>
                    </a:lnTo>
                    <a:lnTo>
                      <a:pt x="824" y="2922"/>
                    </a:lnTo>
                    <a:lnTo>
                      <a:pt x="1116" y="3028"/>
                    </a:lnTo>
                    <a:lnTo>
                      <a:pt x="1435" y="3108"/>
                    </a:lnTo>
                    <a:lnTo>
                      <a:pt x="1727" y="3161"/>
                    </a:lnTo>
                    <a:lnTo>
                      <a:pt x="2046" y="3188"/>
                    </a:lnTo>
                    <a:lnTo>
                      <a:pt x="2391" y="3214"/>
                    </a:lnTo>
                    <a:lnTo>
                      <a:pt x="2391" y="3214"/>
                    </a:lnTo>
                    <a:lnTo>
                      <a:pt x="2763" y="3188"/>
                    </a:lnTo>
                    <a:lnTo>
                      <a:pt x="3108" y="3134"/>
                    </a:lnTo>
                    <a:lnTo>
                      <a:pt x="3453" y="3055"/>
                    </a:lnTo>
                    <a:lnTo>
                      <a:pt x="3799" y="2975"/>
                    </a:lnTo>
                    <a:lnTo>
                      <a:pt x="4117" y="2842"/>
                    </a:lnTo>
                    <a:lnTo>
                      <a:pt x="4436" y="2683"/>
                    </a:lnTo>
                    <a:lnTo>
                      <a:pt x="4728" y="2497"/>
                    </a:lnTo>
                    <a:lnTo>
                      <a:pt x="5020" y="2285"/>
                    </a:lnTo>
                    <a:lnTo>
                      <a:pt x="5259" y="2072"/>
                    </a:lnTo>
                    <a:lnTo>
                      <a:pt x="5525" y="1807"/>
                    </a:lnTo>
                    <a:lnTo>
                      <a:pt x="5737" y="1567"/>
                    </a:lnTo>
                    <a:lnTo>
                      <a:pt x="5923" y="1275"/>
                    </a:lnTo>
                    <a:lnTo>
                      <a:pt x="6109" y="983"/>
                    </a:lnTo>
                    <a:lnTo>
                      <a:pt x="6269" y="664"/>
                    </a:lnTo>
                    <a:lnTo>
                      <a:pt x="6375" y="319"/>
                    </a:lnTo>
                    <a:lnTo>
                      <a:pt x="64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1"/>
              <p:cNvSpPr/>
              <p:nvPr/>
            </p:nvSpPr>
            <p:spPr>
              <a:xfrm>
                <a:off x="3601117" y="-338397"/>
                <a:ext cx="154283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479" extrusionOk="0">
                    <a:moveTo>
                      <a:pt x="266" y="1"/>
                    </a:moveTo>
                    <a:lnTo>
                      <a:pt x="159" y="27"/>
                    </a:lnTo>
                    <a:lnTo>
                      <a:pt x="80" y="80"/>
                    </a:lnTo>
                    <a:lnTo>
                      <a:pt x="27" y="160"/>
                    </a:lnTo>
                    <a:lnTo>
                      <a:pt x="0" y="240"/>
                    </a:lnTo>
                    <a:lnTo>
                      <a:pt x="27" y="346"/>
                    </a:lnTo>
                    <a:lnTo>
                      <a:pt x="80" y="426"/>
                    </a:lnTo>
                    <a:lnTo>
                      <a:pt x="159" y="479"/>
                    </a:lnTo>
                    <a:lnTo>
                      <a:pt x="3798" y="479"/>
                    </a:lnTo>
                    <a:lnTo>
                      <a:pt x="3878" y="426"/>
                    </a:lnTo>
                    <a:lnTo>
                      <a:pt x="3931" y="346"/>
                    </a:lnTo>
                    <a:lnTo>
                      <a:pt x="3957" y="240"/>
                    </a:lnTo>
                    <a:lnTo>
                      <a:pt x="3931" y="160"/>
                    </a:lnTo>
                    <a:lnTo>
                      <a:pt x="3878" y="80"/>
                    </a:lnTo>
                    <a:lnTo>
                      <a:pt x="3798" y="27"/>
                    </a:lnTo>
                    <a:lnTo>
                      <a:pt x="371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2" name="Google Shape;2632;p31"/>
            <p:cNvGrpSpPr/>
            <p:nvPr/>
          </p:nvGrpSpPr>
          <p:grpSpPr>
            <a:xfrm>
              <a:off x="3569700" y="2953942"/>
              <a:ext cx="538103" cy="461726"/>
              <a:chOff x="4829979" y="-735925"/>
              <a:chExt cx="933883" cy="801329"/>
            </a:xfrm>
          </p:grpSpPr>
          <p:sp>
            <p:nvSpPr>
              <p:cNvPr id="2633" name="Google Shape;2633;p31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0" y="1"/>
                    </a:move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09" y="17397"/>
                    </a:lnTo>
                    <a:lnTo>
                      <a:pt x="1169" y="17477"/>
                    </a:lnTo>
                    <a:lnTo>
                      <a:pt x="1302" y="17503"/>
                    </a:lnTo>
                    <a:lnTo>
                      <a:pt x="1487" y="17530"/>
                    </a:lnTo>
                    <a:lnTo>
                      <a:pt x="1806" y="17530"/>
                    </a:lnTo>
                    <a:lnTo>
                      <a:pt x="1965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6" y="17264"/>
                    </a:lnTo>
                    <a:lnTo>
                      <a:pt x="2815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3" y="16069"/>
                    </a:lnTo>
                    <a:lnTo>
                      <a:pt x="3293" y="15883"/>
                    </a:lnTo>
                    <a:lnTo>
                      <a:pt x="32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1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3" y="1"/>
                    </a:moveTo>
                    <a:lnTo>
                      <a:pt x="3293" y="15883"/>
                    </a:lnTo>
                    <a:lnTo>
                      <a:pt x="3293" y="15883"/>
                    </a:lnTo>
                    <a:lnTo>
                      <a:pt x="3293" y="16069"/>
                    </a:lnTo>
                    <a:lnTo>
                      <a:pt x="3267" y="16228"/>
                    </a:lnTo>
                    <a:lnTo>
                      <a:pt x="3214" y="16388"/>
                    </a:lnTo>
                    <a:lnTo>
                      <a:pt x="3161" y="16520"/>
                    </a:lnTo>
                    <a:lnTo>
                      <a:pt x="3001" y="16813"/>
                    </a:lnTo>
                    <a:lnTo>
                      <a:pt x="2815" y="17052"/>
                    </a:lnTo>
                    <a:lnTo>
                      <a:pt x="2576" y="17264"/>
                    </a:lnTo>
                    <a:lnTo>
                      <a:pt x="2284" y="17397"/>
                    </a:lnTo>
                    <a:lnTo>
                      <a:pt x="2125" y="17477"/>
                    </a:lnTo>
                    <a:lnTo>
                      <a:pt x="1965" y="17503"/>
                    </a:lnTo>
                    <a:lnTo>
                      <a:pt x="1806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487" y="17530"/>
                    </a:lnTo>
                    <a:lnTo>
                      <a:pt x="1302" y="17503"/>
                    </a:lnTo>
                    <a:lnTo>
                      <a:pt x="1169" y="17477"/>
                    </a:lnTo>
                    <a:lnTo>
                      <a:pt x="1009" y="17397"/>
                    </a:lnTo>
                    <a:lnTo>
                      <a:pt x="717" y="17264"/>
                    </a:lnTo>
                    <a:lnTo>
                      <a:pt x="478" y="17052"/>
                    </a:lnTo>
                    <a:lnTo>
                      <a:pt x="292" y="16813"/>
                    </a:lnTo>
                    <a:lnTo>
                      <a:pt x="133" y="16520"/>
                    </a:lnTo>
                    <a:lnTo>
                      <a:pt x="80" y="16388"/>
                    </a:lnTo>
                    <a:lnTo>
                      <a:pt x="27" y="16228"/>
                    </a:lnTo>
                    <a:lnTo>
                      <a:pt x="0" y="16069"/>
                    </a:lnTo>
                    <a:lnTo>
                      <a:pt x="0" y="15883"/>
                    </a:lnTo>
                    <a:lnTo>
                      <a:pt x="0" y="1"/>
                    </a:lnTo>
                    <a:lnTo>
                      <a:pt x="32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1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1" y="0"/>
                    </a:move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1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1" y="0"/>
                    </a:moveTo>
                    <a:lnTo>
                      <a:pt x="1" y="4993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lnTo>
                      <a:pt x="2763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1"/>
              <p:cNvSpPr/>
              <p:nvPr/>
            </p:nvSpPr>
            <p:spPr>
              <a:xfrm>
                <a:off x="5490504" y="-686263"/>
                <a:ext cx="23856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30" extrusionOk="0">
                    <a:moveTo>
                      <a:pt x="80" y="1"/>
                    </a:moveTo>
                    <a:lnTo>
                      <a:pt x="27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27" y="7703"/>
                    </a:lnTo>
                    <a:lnTo>
                      <a:pt x="80" y="7730"/>
                    </a:lnTo>
                    <a:lnTo>
                      <a:pt x="558" y="7730"/>
                    </a:lnTo>
                    <a:lnTo>
                      <a:pt x="585" y="7703"/>
                    </a:lnTo>
                    <a:lnTo>
                      <a:pt x="611" y="7676"/>
                    </a:lnTo>
                    <a:lnTo>
                      <a:pt x="611" y="54"/>
                    </a:lnTo>
                    <a:lnTo>
                      <a:pt x="585" y="27"/>
                    </a:ln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1"/>
              <p:cNvSpPr/>
              <p:nvPr/>
            </p:nvSpPr>
            <p:spPr>
              <a:xfrm>
                <a:off x="5490504" y="-686263"/>
                <a:ext cx="23856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30" fill="none" extrusionOk="0">
                    <a:moveTo>
                      <a:pt x="558" y="1"/>
                    </a:moveTo>
                    <a:lnTo>
                      <a:pt x="80" y="1"/>
                    </a:lnTo>
                    <a:lnTo>
                      <a:pt x="80" y="1"/>
                    </a:lnTo>
                    <a:lnTo>
                      <a:pt x="27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0" y="7676"/>
                    </a:lnTo>
                    <a:lnTo>
                      <a:pt x="27" y="7703"/>
                    </a:lnTo>
                    <a:lnTo>
                      <a:pt x="80" y="7730"/>
                    </a:lnTo>
                    <a:lnTo>
                      <a:pt x="558" y="7730"/>
                    </a:lnTo>
                    <a:lnTo>
                      <a:pt x="558" y="7730"/>
                    </a:lnTo>
                    <a:lnTo>
                      <a:pt x="585" y="7703"/>
                    </a:lnTo>
                    <a:lnTo>
                      <a:pt x="611" y="7676"/>
                    </a:lnTo>
                    <a:lnTo>
                      <a:pt x="611" y="54"/>
                    </a:lnTo>
                    <a:lnTo>
                      <a:pt x="611" y="54"/>
                    </a:lnTo>
                    <a:lnTo>
                      <a:pt x="585" y="27"/>
                    </a:lnTo>
                    <a:lnTo>
                      <a:pt x="55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1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770" y="1"/>
                    </a:moveTo>
                    <a:lnTo>
                      <a:pt x="0" y="160"/>
                    </a:lnTo>
                    <a:lnTo>
                      <a:pt x="2709" y="532"/>
                    </a:lnTo>
                    <a:lnTo>
                      <a:pt x="2603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497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29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12" y="17211"/>
                    </a:lnTo>
                    <a:lnTo>
                      <a:pt x="1647" y="17238"/>
                    </a:lnTo>
                    <a:lnTo>
                      <a:pt x="1355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09" y="17397"/>
                    </a:lnTo>
                    <a:lnTo>
                      <a:pt x="1169" y="17477"/>
                    </a:lnTo>
                    <a:lnTo>
                      <a:pt x="1302" y="17503"/>
                    </a:lnTo>
                    <a:lnTo>
                      <a:pt x="1487" y="17530"/>
                    </a:lnTo>
                    <a:lnTo>
                      <a:pt x="1806" y="17530"/>
                    </a:lnTo>
                    <a:lnTo>
                      <a:pt x="1965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6" y="17264"/>
                    </a:lnTo>
                    <a:lnTo>
                      <a:pt x="2815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3" y="16069"/>
                    </a:lnTo>
                    <a:lnTo>
                      <a:pt x="3293" y="15883"/>
                    </a:lnTo>
                    <a:lnTo>
                      <a:pt x="3293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1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3" y="1"/>
                    </a:moveTo>
                    <a:lnTo>
                      <a:pt x="770" y="1"/>
                    </a:lnTo>
                    <a:lnTo>
                      <a:pt x="0" y="160"/>
                    </a:lnTo>
                    <a:lnTo>
                      <a:pt x="2709" y="532"/>
                    </a:lnTo>
                    <a:lnTo>
                      <a:pt x="2709" y="532"/>
                    </a:lnTo>
                    <a:lnTo>
                      <a:pt x="2603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523" y="10306"/>
                    </a:lnTo>
                    <a:lnTo>
                      <a:pt x="2497" y="10863"/>
                    </a:lnTo>
                    <a:lnTo>
                      <a:pt x="2497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29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12" y="17211"/>
                    </a:lnTo>
                    <a:lnTo>
                      <a:pt x="1647" y="17238"/>
                    </a:lnTo>
                    <a:lnTo>
                      <a:pt x="1647" y="17238"/>
                    </a:lnTo>
                    <a:lnTo>
                      <a:pt x="1355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266" y="14953"/>
                    </a:lnTo>
                    <a:lnTo>
                      <a:pt x="106" y="14953"/>
                    </a:lnTo>
                    <a:lnTo>
                      <a:pt x="10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09" y="17397"/>
                    </a:lnTo>
                    <a:lnTo>
                      <a:pt x="1169" y="17477"/>
                    </a:lnTo>
                    <a:lnTo>
                      <a:pt x="1302" y="17503"/>
                    </a:lnTo>
                    <a:lnTo>
                      <a:pt x="1487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806" y="17530"/>
                    </a:lnTo>
                    <a:lnTo>
                      <a:pt x="1965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6" y="17264"/>
                    </a:lnTo>
                    <a:lnTo>
                      <a:pt x="2815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3" y="16069"/>
                    </a:lnTo>
                    <a:lnTo>
                      <a:pt x="3293" y="15883"/>
                    </a:lnTo>
                    <a:lnTo>
                      <a:pt x="32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1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2232" y="0"/>
                    </a:moveTo>
                    <a:lnTo>
                      <a:pt x="2205" y="478"/>
                    </a:lnTo>
                    <a:lnTo>
                      <a:pt x="2179" y="903"/>
                    </a:lnTo>
                    <a:lnTo>
                      <a:pt x="2099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0" y="2709"/>
                    </a:lnTo>
                    <a:lnTo>
                      <a:pt x="1568" y="2975"/>
                    </a:lnTo>
                    <a:lnTo>
                      <a:pt x="1408" y="3214"/>
                    </a:lnTo>
                    <a:lnTo>
                      <a:pt x="1249" y="3427"/>
                    </a:lnTo>
                    <a:lnTo>
                      <a:pt x="1063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1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2763" y="0"/>
                    </a:moveTo>
                    <a:lnTo>
                      <a:pt x="2763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05" y="478"/>
                    </a:lnTo>
                    <a:lnTo>
                      <a:pt x="2179" y="903"/>
                    </a:lnTo>
                    <a:lnTo>
                      <a:pt x="2099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0" y="2709"/>
                    </a:lnTo>
                    <a:lnTo>
                      <a:pt x="1568" y="2975"/>
                    </a:lnTo>
                    <a:lnTo>
                      <a:pt x="1408" y="3214"/>
                    </a:lnTo>
                    <a:lnTo>
                      <a:pt x="1249" y="3427"/>
                    </a:lnTo>
                    <a:lnTo>
                      <a:pt x="1063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1"/>
              <p:cNvSpPr/>
              <p:nvPr/>
            </p:nvSpPr>
            <p:spPr>
              <a:xfrm>
                <a:off x="5460489" y="-735925"/>
                <a:ext cx="157401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79" extrusionOk="0">
                    <a:moveTo>
                      <a:pt x="53" y="0"/>
                    </a:moveTo>
                    <a:lnTo>
                      <a:pt x="0" y="27"/>
                    </a:lnTo>
                    <a:lnTo>
                      <a:pt x="0" y="53"/>
                    </a:lnTo>
                    <a:lnTo>
                      <a:pt x="0" y="425"/>
                    </a:lnTo>
                    <a:lnTo>
                      <a:pt x="0" y="478"/>
                    </a:lnTo>
                    <a:lnTo>
                      <a:pt x="4037" y="478"/>
                    </a:lnTo>
                    <a:lnTo>
                      <a:pt x="4037" y="425"/>
                    </a:lnTo>
                    <a:lnTo>
                      <a:pt x="4037" y="53"/>
                    </a:lnTo>
                    <a:lnTo>
                      <a:pt x="4037" y="27"/>
                    </a:ln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1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0" y="1"/>
                    </a:move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1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4" y="1"/>
                    </a:moveTo>
                    <a:lnTo>
                      <a:pt x="3294" y="15883"/>
                    </a:lnTo>
                    <a:lnTo>
                      <a:pt x="3294" y="15883"/>
                    </a:lnTo>
                    <a:lnTo>
                      <a:pt x="3294" y="16069"/>
                    </a:lnTo>
                    <a:lnTo>
                      <a:pt x="3267" y="16228"/>
                    </a:lnTo>
                    <a:lnTo>
                      <a:pt x="3214" y="16388"/>
                    </a:lnTo>
                    <a:lnTo>
                      <a:pt x="3161" y="16520"/>
                    </a:lnTo>
                    <a:lnTo>
                      <a:pt x="3001" y="16813"/>
                    </a:lnTo>
                    <a:lnTo>
                      <a:pt x="2816" y="17052"/>
                    </a:lnTo>
                    <a:lnTo>
                      <a:pt x="2577" y="17264"/>
                    </a:lnTo>
                    <a:lnTo>
                      <a:pt x="2284" y="17397"/>
                    </a:lnTo>
                    <a:lnTo>
                      <a:pt x="2125" y="17477"/>
                    </a:lnTo>
                    <a:lnTo>
                      <a:pt x="1992" y="17503"/>
                    </a:lnTo>
                    <a:lnTo>
                      <a:pt x="1806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488" y="17530"/>
                    </a:lnTo>
                    <a:lnTo>
                      <a:pt x="1328" y="17503"/>
                    </a:lnTo>
                    <a:lnTo>
                      <a:pt x="1169" y="17477"/>
                    </a:lnTo>
                    <a:lnTo>
                      <a:pt x="1010" y="17397"/>
                    </a:lnTo>
                    <a:lnTo>
                      <a:pt x="717" y="17264"/>
                    </a:lnTo>
                    <a:lnTo>
                      <a:pt x="478" y="17052"/>
                    </a:lnTo>
                    <a:lnTo>
                      <a:pt x="292" y="16813"/>
                    </a:lnTo>
                    <a:lnTo>
                      <a:pt x="133" y="16520"/>
                    </a:lnTo>
                    <a:lnTo>
                      <a:pt x="80" y="16388"/>
                    </a:lnTo>
                    <a:lnTo>
                      <a:pt x="27" y="16228"/>
                    </a:lnTo>
                    <a:lnTo>
                      <a:pt x="0" y="16069"/>
                    </a:lnTo>
                    <a:lnTo>
                      <a:pt x="0" y="15883"/>
                    </a:lnTo>
                    <a:lnTo>
                      <a:pt x="0" y="1"/>
                    </a:lnTo>
                    <a:lnTo>
                      <a:pt x="329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1"/>
              <p:cNvSpPr/>
              <p:nvPr/>
            </p:nvSpPr>
            <p:spPr>
              <a:xfrm>
                <a:off x="5243056" y="-300079"/>
                <a:ext cx="88056" cy="159467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4091" extrusionOk="0">
                    <a:moveTo>
                      <a:pt x="1" y="0"/>
                    </a:moveTo>
                    <a:lnTo>
                      <a:pt x="1" y="4090"/>
                    </a:lnTo>
                    <a:lnTo>
                      <a:pt x="240" y="4037"/>
                    </a:lnTo>
                    <a:lnTo>
                      <a:pt x="452" y="3984"/>
                    </a:lnTo>
                    <a:lnTo>
                      <a:pt x="691" y="3878"/>
                    </a:lnTo>
                    <a:lnTo>
                      <a:pt x="877" y="3772"/>
                    </a:lnTo>
                    <a:lnTo>
                      <a:pt x="1090" y="3612"/>
                    </a:lnTo>
                    <a:lnTo>
                      <a:pt x="1249" y="3427"/>
                    </a:lnTo>
                    <a:lnTo>
                      <a:pt x="1435" y="3214"/>
                    </a:lnTo>
                    <a:lnTo>
                      <a:pt x="1568" y="2975"/>
                    </a:lnTo>
                    <a:lnTo>
                      <a:pt x="1701" y="2709"/>
                    </a:lnTo>
                    <a:lnTo>
                      <a:pt x="1833" y="2391"/>
                    </a:lnTo>
                    <a:lnTo>
                      <a:pt x="1940" y="2072"/>
                    </a:lnTo>
                    <a:lnTo>
                      <a:pt x="2046" y="1727"/>
                    </a:lnTo>
                    <a:lnTo>
                      <a:pt x="2126" y="1328"/>
                    </a:lnTo>
                    <a:lnTo>
                      <a:pt x="2179" y="903"/>
                    </a:lnTo>
                    <a:lnTo>
                      <a:pt x="2232" y="478"/>
                    </a:lnTo>
                    <a:lnTo>
                      <a:pt x="22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1"/>
              <p:cNvSpPr/>
              <p:nvPr/>
            </p:nvSpPr>
            <p:spPr>
              <a:xfrm>
                <a:off x="5243056" y="-300079"/>
                <a:ext cx="88056" cy="159467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4091" fill="none" extrusionOk="0">
                    <a:moveTo>
                      <a:pt x="1" y="0"/>
                    </a:moveTo>
                    <a:lnTo>
                      <a:pt x="1" y="4090"/>
                    </a:lnTo>
                    <a:lnTo>
                      <a:pt x="1" y="4090"/>
                    </a:lnTo>
                    <a:lnTo>
                      <a:pt x="240" y="4037"/>
                    </a:lnTo>
                    <a:lnTo>
                      <a:pt x="452" y="3984"/>
                    </a:lnTo>
                    <a:lnTo>
                      <a:pt x="691" y="3878"/>
                    </a:lnTo>
                    <a:lnTo>
                      <a:pt x="877" y="3772"/>
                    </a:lnTo>
                    <a:lnTo>
                      <a:pt x="1090" y="3612"/>
                    </a:lnTo>
                    <a:lnTo>
                      <a:pt x="1249" y="3427"/>
                    </a:lnTo>
                    <a:lnTo>
                      <a:pt x="1435" y="3214"/>
                    </a:lnTo>
                    <a:lnTo>
                      <a:pt x="1568" y="2975"/>
                    </a:lnTo>
                    <a:lnTo>
                      <a:pt x="1701" y="2709"/>
                    </a:lnTo>
                    <a:lnTo>
                      <a:pt x="1833" y="2391"/>
                    </a:lnTo>
                    <a:lnTo>
                      <a:pt x="1940" y="2072"/>
                    </a:lnTo>
                    <a:lnTo>
                      <a:pt x="2046" y="1727"/>
                    </a:lnTo>
                    <a:lnTo>
                      <a:pt x="2126" y="1328"/>
                    </a:lnTo>
                    <a:lnTo>
                      <a:pt x="2179" y="903"/>
                    </a:lnTo>
                    <a:lnTo>
                      <a:pt x="2232" y="478"/>
                    </a:lnTo>
                    <a:lnTo>
                      <a:pt x="2258" y="0"/>
                    </a:lnTo>
                    <a:lnTo>
                      <a:pt x="2258" y="0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1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770" y="1"/>
                    </a:moveTo>
                    <a:lnTo>
                      <a:pt x="0" y="160"/>
                    </a:lnTo>
                    <a:lnTo>
                      <a:pt x="2709" y="532"/>
                    </a:lnTo>
                    <a:lnTo>
                      <a:pt x="2630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523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30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39" y="17211"/>
                    </a:lnTo>
                    <a:lnTo>
                      <a:pt x="1647" y="17238"/>
                    </a:lnTo>
                    <a:lnTo>
                      <a:pt x="1381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1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4" y="1"/>
                    </a:moveTo>
                    <a:lnTo>
                      <a:pt x="770" y="1"/>
                    </a:lnTo>
                    <a:lnTo>
                      <a:pt x="0" y="160"/>
                    </a:lnTo>
                    <a:lnTo>
                      <a:pt x="2709" y="532"/>
                    </a:lnTo>
                    <a:lnTo>
                      <a:pt x="2709" y="532"/>
                    </a:lnTo>
                    <a:lnTo>
                      <a:pt x="2630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523" y="10306"/>
                    </a:lnTo>
                    <a:lnTo>
                      <a:pt x="2523" y="10863"/>
                    </a:lnTo>
                    <a:lnTo>
                      <a:pt x="2523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30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39" y="17211"/>
                    </a:lnTo>
                    <a:lnTo>
                      <a:pt x="1647" y="17238"/>
                    </a:lnTo>
                    <a:lnTo>
                      <a:pt x="1647" y="17238"/>
                    </a:lnTo>
                    <a:lnTo>
                      <a:pt x="1381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266" y="14953"/>
                    </a:lnTo>
                    <a:lnTo>
                      <a:pt x="107" y="14953"/>
                    </a:lnTo>
                    <a:lnTo>
                      <a:pt x="107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1"/>
              <p:cNvSpPr/>
              <p:nvPr/>
            </p:nvSpPr>
            <p:spPr>
              <a:xfrm>
                <a:off x="5243056" y="-300079"/>
                <a:ext cx="107741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6375" extrusionOk="0">
                    <a:moveTo>
                      <a:pt x="2258" y="0"/>
                    </a:moveTo>
                    <a:lnTo>
                      <a:pt x="2232" y="478"/>
                    </a:lnTo>
                    <a:lnTo>
                      <a:pt x="2179" y="903"/>
                    </a:lnTo>
                    <a:lnTo>
                      <a:pt x="2126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1" y="2709"/>
                    </a:lnTo>
                    <a:lnTo>
                      <a:pt x="1568" y="2975"/>
                    </a:lnTo>
                    <a:lnTo>
                      <a:pt x="1435" y="3214"/>
                    </a:lnTo>
                    <a:lnTo>
                      <a:pt x="1249" y="3427"/>
                    </a:lnTo>
                    <a:lnTo>
                      <a:pt x="1090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116" y="6348"/>
                    </a:lnTo>
                    <a:lnTo>
                      <a:pt x="1382" y="6375"/>
                    </a:lnTo>
                    <a:lnTo>
                      <a:pt x="1674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5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1"/>
              <p:cNvSpPr/>
              <p:nvPr/>
            </p:nvSpPr>
            <p:spPr>
              <a:xfrm>
                <a:off x="5243056" y="-300079"/>
                <a:ext cx="107741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6375" fill="none" extrusionOk="0">
                    <a:moveTo>
                      <a:pt x="2763" y="0"/>
                    </a:moveTo>
                    <a:lnTo>
                      <a:pt x="2763" y="0"/>
                    </a:lnTo>
                    <a:lnTo>
                      <a:pt x="2258" y="0"/>
                    </a:lnTo>
                    <a:lnTo>
                      <a:pt x="2258" y="0"/>
                    </a:lnTo>
                    <a:lnTo>
                      <a:pt x="2232" y="478"/>
                    </a:lnTo>
                    <a:lnTo>
                      <a:pt x="2179" y="903"/>
                    </a:lnTo>
                    <a:lnTo>
                      <a:pt x="2126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1" y="2709"/>
                    </a:lnTo>
                    <a:lnTo>
                      <a:pt x="1568" y="2975"/>
                    </a:lnTo>
                    <a:lnTo>
                      <a:pt x="1435" y="3214"/>
                    </a:lnTo>
                    <a:lnTo>
                      <a:pt x="1249" y="3427"/>
                    </a:lnTo>
                    <a:lnTo>
                      <a:pt x="1090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116" y="6348"/>
                    </a:lnTo>
                    <a:lnTo>
                      <a:pt x="1382" y="6375"/>
                    </a:lnTo>
                    <a:lnTo>
                      <a:pt x="1382" y="6375"/>
                    </a:lnTo>
                    <a:lnTo>
                      <a:pt x="1674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5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1"/>
              <p:cNvSpPr/>
              <p:nvPr/>
            </p:nvSpPr>
            <p:spPr>
              <a:xfrm>
                <a:off x="5218225" y="-735925"/>
                <a:ext cx="157401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79" extrusionOk="0">
                    <a:moveTo>
                      <a:pt x="54" y="0"/>
                    </a:moveTo>
                    <a:lnTo>
                      <a:pt x="0" y="27"/>
                    </a:lnTo>
                    <a:lnTo>
                      <a:pt x="0" y="53"/>
                    </a:lnTo>
                    <a:lnTo>
                      <a:pt x="0" y="425"/>
                    </a:lnTo>
                    <a:lnTo>
                      <a:pt x="0" y="478"/>
                    </a:lnTo>
                    <a:lnTo>
                      <a:pt x="4037" y="478"/>
                    </a:lnTo>
                    <a:lnTo>
                      <a:pt x="4037" y="425"/>
                    </a:lnTo>
                    <a:lnTo>
                      <a:pt x="4037" y="53"/>
                    </a:lnTo>
                    <a:lnTo>
                      <a:pt x="4037" y="27"/>
                    </a:ln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1"/>
              <p:cNvSpPr/>
              <p:nvPr/>
            </p:nvSpPr>
            <p:spPr>
              <a:xfrm>
                <a:off x="5246174" y="-686263"/>
                <a:ext cx="33172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730" extrusionOk="0">
                    <a:moveTo>
                      <a:pt x="319" y="1"/>
                    </a:moveTo>
                    <a:lnTo>
                      <a:pt x="240" y="27"/>
                    </a:lnTo>
                    <a:lnTo>
                      <a:pt x="107" y="134"/>
                    </a:lnTo>
                    <a:lnTo>
                      <a:pt x="27" y="266"/>
                    </a:lnTo>
                    <a:lnTo>
                      <a:pt x="1" y="346"/>
                    </a:lnTo>
                    <a:lnTo>
                      <a:pt x="1" y="426"/>
                    </a:lnTo>
                    <a:lnTo>
                      <a:pt x="1" y="7305"/>
                    </a:lnTo>
                    <a:lnTo>
                      <a:pt x="1" y="7384"/>
                    </a:lnTo>
                    <a:lnTo>
                      <a:pt x="27" y="7464"/>
                    </a:lnTo>
                    <a:lnTo>
                      <a:pt x="107" y="7597"/>
                    </a:lnTo>
                    <a:lnTo>
                      <a:pt x="240" y="7703"/>
                    </a:lnTo>
                    <a:lnTo>
                      <a:pt x="319" y="7730"/>
                    </a:lnTo>
                    <a:lnTo>
                      <a:pt x="505" y="7730"/>
                    </a:lnTo>
                    <a:lnTo>
                      <a:pt x="585" y="7703"/>
                    </a:lnTo>
                    <a:lnTo>
                      <a:pt x="718" y="7597"/>
                    </a:lnTo>
                    <a:lnTo>
                      <a:pt x="797" y="7464"/>
                    </a:lnTo>
                    <a:lnTo>
                      <a:pt x="824" y="7384"/>
                    </a:lnTo>
                    <a:lnTo>
                      <a:pt x="850" y="7305"/>
                    </a:lnTo>
                    <a:lnTo>
                      <a:pt x="850" y="426"/>
                    </a:lnTo>
                    <a:lnTo>
                      <a:pt x="824" y="346"/>
                    </a:lnTo>
                    <a:lnTo>
                      <a:pt x="797" y="266"/>
                    </a:lnTo>
                    <a:lnTo>
                      <a:pt x="718" y="134"/>
                    </a:lnTo>
                    <a:lnTo>
                      <a:pt x="585" y="27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1"/>
              <p:cNvSpPr/>
              <p:nvPr/>
            </p:nvSpPr>
            <p:spPr>
              <a:xfrm>
                <a:off x="5246174" y="-686263"/>
                <a:ext cx="33172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730" fill="none" extrusionOk="0">
                    <a:moveTo>
                      <a:pt x="425" y="1"/>
                    </a:moveTo>
                    <a:lnTo>
                      <a:pt x="425" y="1"/>
                    </a:lnTo>
                    <a:lnTo>
                      <a:pt x="319" y="1"/>
                    </a:lnTo>
                    <a:lnTo>
                      <a:pt x="240" y="27"/>
                    </a:lnTo>
                    <a:lnTo>
                      <a:pt x="107" y="134"/>
                    </a:lnTo>
                    <a:lnTo>
                      <a:pt x="27" y="266"/>
                    </a:lnTo>
                    <a:lnTo>
                      <a:pt x="1" y="346"/>
                    </a:lnTo>
                    <a:lnTo>
                      <a:pt x="1" y="426"/>
                    </a:lnTo>
                    <a:lnTo>
                      <a:pt x="1" y="7305"/>
                    </a:lnTo>
                    <a:lnTo>
                      <a:pt x="1" y="7305"/>
                    </a:lnTo>
                    <a:lnTo>
                      <a:pt x="1" y="7384"/>
                    </a:lnTo>
                    <a:lnTo>
                      <a:pt x="27" y="7464"/>
                    </a:lnTo>
                    <a:lnTo>
                      <a:pt x="107" y="7597"/>
                    </a:lnTo>
                    <a:lnTo>
                      <a:pt x="240" y="7703"/>
                    </a:lnTo>
                    <a:lnTo>
                      <a:pt x="319" y="7730"/>
                    </a:lnTo>
                    <a:lnTo>
                      <a:pt x="425" y="7730"/>
                    </a:lnTo>
                    <a:lnTo>
                      <a:pt x="425" y="7730"/>
                    </a:lnTo>
                    <a:lnTo>
                      <a:pt x="505" y="7730"/>
                    </a:lnTo>
                    <a:lnTo>
                      <a:pt x="585" y="7703"/>
                    </a:lnTo>
                    <a:lnTo>
                      <a:pt x="718" y="7597"/>
                    </a:lnTo>
                    <a:lnTo>
                      <a:pt x="797" y="7464"/>
                    </a:lnTo>
                    <a:lnTo>
                      <a:pt x="824" y="7384"/>
                    </a:lnTo>
                    <a:lnTo>
                      <a:pt x="850" y="7305"/>
                    </a:lnTo>
                    <a:lnTo>
                      <a:pt x="850" y="426"/>
                    </a:lnTo>
                    <a:lnTo>
                      <a:pt x="850" y="426"/>
                    </a:lnTo>
                    <a:lnTo>
                      <a:pt x="824" y="346"/>
                    </a:lnTo>
                    <a:lnTo>
                      <a:pt x="797" y="266"/>
                    </a:lnTo>
                    <a:lnTo>
                      <a:pt x="718" y="134"/>
                    </a:lnTo>
                    <a:lnTo>
                      <a:pt x="585" y="27"/>
                    </a:lnTo>
                    <a:lnTo>
                      <a:pt x="505" y="1"/>
                    </a:lnTo>
                    <a:lnTo>
                      <a:pt x="42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1"/>
              <p:cNvSpPr/>
              <p:nvPr/>
            </p:nvSpPr>
            <p:spPr>
              <a:xfrm>
                <a:off x="4990462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0" y="1"/>
                    </a:move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3" y="16813"/>
                    </a:lnTo>
                    <a:lnTo>
                      <a:pt x="478" y="17052"/>
                    </a:lnTo>
                    <a:lnTo>
                      <a:pt x="718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52" y="17477"/>
                    </a:lnTo>
                    <a:lnTo>
                      <a:pt x="2285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28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1"/>
              <p:cNvSpPr/>
              <p:nvPr/>
            </p:nvSpPr>
            <p:spPr>
              <a:xfrm>
                <a:off x="4990462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4" y="1"/>
                    </a:moveTo>
                    <a:lnTo>
                      <a:pt x="3294" y="15883"/>
                    </a:lnTo>
                    <a:lnTo>
                      <a:pt x="3294" y="15883"/>
                    </a:lnTo>
                    <a:lnTo>
                      <a:pt x="3294" y="16069"/>
                    </a:lnTo>
                    <a:lnTo>
                      <a:pt x="3267" y="16228"/>
                    </a:lnTo>
                    <a:lnTo>
                      <a:pt x="3214" y="16388"/>
                    </a:lnTo>
                    <a:lnTo>
                      <a:pt x="3161" y="16520"/>
                    </a:lnTo>
                    <a:lnTo>
                      <a:pt x="3028" y="16813"/>
                    </a:lnTo>
                    <a:lnTo>
                      <a:pt x="2816" y="17052"/>
                    </a:lnTo>
                    <a:lnTo>
                      <a:pt x="2577" y="17264"/>
                    </a:lnTo>
                    <a:lnTo>
                      <a:pt x="2285" y="17397"/>
                    </a:lnTo>
                    <a:lnTo>
                      <a:pt x="2152" y="17477"/>
                    </a:lnTo>
                    <a:lnTo>
                      <a:pt x="1992" y="17503"/>
                    </a:lnTo>
                    <a:lnTo>
                      <a:pt x="1806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488" y="17530"/>
                    </a:lnTo>
                    <a:lnTo>
                      <a:pt x="1328" y="17503"/>
                    </a:lnTo>
                    <a:lnTo>
                      <a:pt x="1169" y="17477"/>
                    </a:lnTo>
                    <a:lnTo>
                      <a:pt x="1010" y="17397"/>
                    </a:lnTo>
                    <a:lnTo>
                      <a:pt x="718" y="17264"/>
                    </a:lnTo>
                    <a:lnTo>
                      <a:pt x="478" y="17052"/>
                    </a:lnTo>
                    <a:lnTo>
                      <a:pt x="293" y="16813"/>
                    </a:lnTo>
                    <a:lnTo>
                      <a:pt x="133" y="16520"/>
                    </a:lnTo>
                    <a:lnTo>
                      <a:pt x="80" y="16388"/>
                    </a:lnTo>
                    <a:lnTo>
                      <a:pt x="27" y="16228"/>
                    </a:lnTo>
                    <a:lnTo>
                      <a:pt x="0" y="16069"/>
                    </a:lnTo>
                    <a:lnTo>
                      <a:pt x="0" y="15883"/>
                    </a:lnTo>
                    <a:lnTo>
                      <a:pt x="0" y="1"/>
                    </a:lnTo>
                    <a:lnTo>
                      <a:pt x="329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1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0" y="0"/>
                    </a:move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1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0" y="0"/>
                    </a:moveTo>
                    <a:lnTo>
                      <a:pt x="0" y="4993"/>
                    </a:ln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  <a:lnTo>
                      <a:pt x="27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1"/>
              <p:cNvSpPr/>
              <p:nvPr/>
            </p:nvSpPr>
            <p:spPr>
              <a:xfrm>
                <a:off x="5007029" y="-686263"/>
                <a:ext cx="22803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7730" extrusionOk="0">
                    <a:moveTo>
                      <a:pt x="53" y="1"/>
                    </a:moveTo>
                    <a:lnTo>
                      <a:pt x="0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0" y="7703"/>
                    </a:lnTo>
                    <a:lnTo>
                      <a:pt x="53" y="7730"/>
                    </a:lnTo>
                    <a:lnTo>
                      <a:pt x="532" y="7730"/>
                    </a:lnTo>
                    <a:lnTo>
                      <a:pt x="558" y="7703"/>
                    </a:lnTo>
                    <a:lnTo>
                      <a:pt x="585" y="7676"/>
                    </a:lnTo>
                    <a:lnTo>
                      <a:pt x="585" y="54"/>
                    </a:lnTo>
                    <a:lnTo>
                      <a:pt x="558" y="27"/>
                    </a:lnTo>
                    <a:lnTo>
                      <a:pt x="532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1"/>
              <p:cNvSpPr/>
              <p:nvPr/>
            </p:nvSpPr>
            <p:spPr>
              <a:xfrm>
                <a:off x="5007029" y="-686263"/>
                <a:ext cx="22803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7730" fill="none" extrusionOk="0">
                    <a:moveTo>
                      <a:pt x="532" y="1"/>
                    </a:moveTo>
                    <a:lnTo>
                      <a:pt x="53" y="1"/>
                    </a:lnTo>
                    <a:lnTo>
                      <a:pt x="53" y="1"/>
                    </a:lnTo>
                    <a:lnTo>
                      <a:pt x="0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0" y="7676"/>
                    </a:lnTo>
                    <a:lnTo>
                      <a:pt x="0" y="7703"/>
                    </a:lnTo>
                    <a:lnTo>
                      <a:pt x="53" y="7730"/>
                    </a:lnTo>
                    <a:lnTo>
                      <a:pt x="532" y="7730"/>
                    </a:lnTo>
                    <a:lnTo>
                      <a:pt x="532" y="7730"/>
                    </a:lnTo>
                    <a:lnTo>
                      <a:pt x="558" y="7703"/>
                    </a:lnTo>
                    <a:lnTo>
                      <a:pt x="585" y="7676"/>
                    </a:lnTo>
                    <a:lnTo>
                      <a:pt x="585" y="54"/>
                    </a:lnTo>
                    <a:lnTo>
                      <a:pt x="585" y="54"/>
                    </a:lnTo>
                    <a:lnTo>
                      <a:pt x="558" y="27"/>
                    </a:lnTo>
                    <a:lnTo>
                      <a:pt x="5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1"/>
              <p:cNvSpPr/>
              <p:nvPr/>
            </p:nvSpPr>
            <p:spPr>
              <a:xfrm>
                <a:off x="4990462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771" y="1"/>
                    </a:moveTo>
                    <a:lnTo>
                      <a:pt x="0" y="160"/>
                    </a:lnTo>
                    <a:lnTo>
                      <a:pt x="2709" y="532"/>
                    </a:lnTo>
                    <a:lnTo>
                      <a:pt x="2630" y="4171"/>
                    </a:lnTo>
                    <a:lnTo>
                      <a:pt x="2550" y="7358"/>
                    </a:lnTo>
                    <a:lnTo>
                      <a:pt x="2524" y="10306"/>
                    </a:lnTo>
                    <a:lnTo>
                      <a:pt x="2524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02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30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39" y="17211"/>
                    </a:lnTo>
                    <a:lnTo>
                      <a:pt x="1647" y="17238"/>
                    </a:lnTo>
                    <a:lnTo>
                      <a:pt x="1381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3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3" y="16813"/>
                    </a:lnTo>
                    <a:lnTo>
                      <a:pt x="478" y="17052"/>
                    </a:lnTo>
                    <a:lnTo>
                      <a:pt x="718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52" y="17477"/>
                    </a:lnTo>
                    <a:lnTo>
                      <a:pt x="2285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28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1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2258" y="0"/>
                    </a:moveTo>
                    <a:lnTo>
                      <a:pt x="2231" y="478"/>
                    </a:lnTo>
                    <a:lnTo>
                      <a:pt x="2178" y="903"/>
                    </a:lnTo>
                    <a:lnTo>
                      <a:pt x="2125" y="1328"/>
                    </a:lnTo>
                    <a:lnTo>
                      <a:pt x="2045" y="1727"/>
                    </a:lnTo>
                    <a:lnTo>
                      <a:pt x="1939" y="2072"/>
                    </a:lnTo>
                    <a:lnTo>
                      <a:pt x="1833" y="2391"/>
                    </a:lnTo>
                    <a:lnTo>
                      <a:pt x="1726" y="2709"/>
                    </a:lnTo>
                    <a:lnTo>
                      <a:pt x="1567" y="2975"/>
                    </a:lnTo>
                    <a:lnTo>
                      <a:pt x="1434" y="3214"/>
                    </a:lnTo>
                    <a:lnTo>
                      <a:pt x="1248" y="3427"/>
                    </a:lnTo>
                    <a:lnTo>
                      <a:pt x="1089" y="3612"/>
                    </a:lnTo>
                    <a:lnTo>
                      <a:pt x="876" y="3772"/>
                    </a:lnTo>
                    <a:lnTo>
                      <a:pt x="691" y="3878"/>
                    </a:lnTo>
                    <a:lnTo>
                      <a:pt x="478" y="3984"/>
                    </a:lnTo>
                    <a:lnTo>
                      <a:pt x="239" y="4037"/>
                    </a:lnTo>
                    <a:lnTo>
                      <a:pt x="0" y="4090"/>
                    </a:ln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1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2762" y="0"/>
                    </a:moveTo>
                    <a:lnTo>
                      <a:pt x="2762" y="0"/>
                    </a:lnTo>
                    <a:lnTo>
                      <a:pt x="2258" y="0"/>
                    </a:lnTo>
                    <a:lnTo>
                      <a:pt x="2258" y="0"/>
                    </a:lnTo>
                    <a:lnTo>
                      <a:pt x="2231" y="478"/>
                    </a:lnTo>
                    <a:lnTo>
                      <a:pt x="2178" y="903"/>
                    </a:lnTo>
                    <a:lnTo>
                      <a:pt x="2125" y="1328"/>
                    </a:lnTo>
                    <a:lnTo>
                      <a:pt x="2045" y="1727"/>
                    </a:lnTo>
                    <a:lnTo>
                      <a:pt x="1939" y="2072"/>
                    </a:lnTo>
                    <a:lnTo>
                      <a:pt x="1833" y="2391"/>
                    </a:lnTo>
                    <a:lnTo>
                      <a:pt x="1726" y="2709"/>
                    </a:lnTo>
                    <a:lnTo>
                      <a:pt x="1567" y="2975"/>
                    </a:lnTo>
                    <a:lnTo>
                      <a:pt x="1434" y="3214"/>
                    </a:lnTo>
                    <a:lnTo>
                      <a:pt x="1248" y="3427"/>
                    </a:lnTo>
                    <a:lnTo>
                      <a:pt x="1089" y="3612"/>
                    </a:lnTo>
                    <a:lnTo>
                      <a:pt x="876" y="3772"/>
                    </a:lnTo>
                    <a:lnTo>
                      <a:pt x="691" y="3878"/>
                    </a:lnTo>
                    <a:lnTo>
                      <a:pt x="478" y="3984"/>
                    </a:lnTo>
                    <a:lnTo>
                      <a:pt x="239" y="4037"/>
                    </a:lnTo>
                    <a:lnTo>
                      <a:pt x="0" y="4090"/>
                    </a:lnTo>
                    <a:lnTo>
                      <a:pt x="0" y="4993"/>
                    </a:ln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1"/>
              <p:cNvSpPr/>
              <p:nvPr/>
            </p:nvSpPr>
            <p:spPr>
              <a:xfrm>
                <a:off x="4975961" y="-735925"/>
                <a:ext cx="157401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79" extrusionOk="0">
                    <a:moveTo>
                      <a:pt x="54" y="0"/>
                    </a:moveTo>
                    <a:lnTo>
                      <a:pt x="27" y="27"/>
                    </a:lnTo>
                    <a:lnTo>
                      <a:pt x="1" y="53"/>
                    </a:lnTo>
                    <a:lnTo>
                      <a:pt x="1" y="425"/>
                    </a:lnTo>
                    <a:lnTo>
                      <a:pt x="27" y="478"/>
                    </a:lnTo>
                    <a:lnTo>
                      <a:pt x="4038" y="478"/>
                    </a:lnTo>
                    <a:lnTo>
                      <a:pt x="4038" y="425"/>
                    </a:lnTo>
                    <a:lnTo>
                      <a:pt x="4038" y="53"/>
                    </a:lnTo>
                    <a:lnTo>
                      <a:pt x="4038" y="27"/>
                    </a:ln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1"/>
              <p:cNvSpPr/>
              <p:nvPr/>
            </p:nvSpPr>
            <p:spPr>
              <a:xfrm>
                <a:off x="4829979" y="-16415"/>
                <a:ext cx="933883" cy="81819"/>
              </a:xfrm>
              <a:custGeom>
                <a:avLst/>
                <a:gdLst/>
                <a:ahLst/>
                <a:cxnLst/>
                <a:rect l="l" t="t" r="r" b="b"/>
                <a:pathLst>
                  <a:path w="23958" h="2099" extrusionOk="0">
                    <a:moveTo>
                      <a:pt x="1" y="1"/>
                    </a:moveTo>
                    <a:lnTo>
                      <a:pt x="1" y="2099"/>
                    </a:lnTo>
                    <a:lnTo>
                      <a:pt x="23957" y="2099"/>
                    </a:lnTo>
                    <a:lnTo>
                      <a:pt x="239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1"/>
              <p:cNvSpPr/>
              <p:nvPr/>
            </p:nvSpPr>
            <p:spPr>
              <a:xfrm>
                <a:off x="4888996" y="-679013"/>
                <a:ext cx="38356" cy="67299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7265" extrusionOk="0">
                    <a:moveTo>
                      <a:pt x="1" y="1"/>
                    </a:moveTo>
                    <a:lnTo>
                      <a:pt x="1" y="17264"/>
                    </a:lnTo>
                    <a:lnTo>
                      <a:pt x="983" y="17264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1"/>
              <p:cNvSpPr/>
              <p:nvPr/>
            </p:nvSpPr>
            <p:spPr>
              <a:xfrm>
                <a:off x="5666502" y="-679013"/>
                <a:ext cx="38356" cy="67299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7265" extrusionOk="0">
                    <a:moveTo>
                      <a:pt x="1" y="1"/>
                    </a:moveTo>
                    <a:lnTo>
                      <a:pt x="1" y="17264"/>
                    </a:lnTo>
                    <a:lnTo>
                      <a:pt x="983" y="17264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1"/>
              <p:cNvSpPr/>
              <p:nvPr/>
            </p:nvSpPr>
            <p:spPr>
              <a:xfrm>
                <a:off x="4907628" y="-679013"/>
                <a:ext cx="778587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9974" h="931" extrusionOk="0">
                    <a:moveTo>
                      <a:pt x="1" y="1"/>
                    </a:moveTo>
                    <a:lnTo>
                      <a:pt x="1" y="930"/>
                    </a:lnTo>
                    <a:lnTo>
                      <a:pt x="19973" y="930"/>
                    </a:lnTo>
                    <a:lnTo>
                      <a:pt x="199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31"/>
            <p:cNvGrpSpPr/>
            <p:nvPr/>
          </p:nvGrpSpPr>
          <p:grpSpPr>
            <a:xfrm>
              <a:off x="4289637" y="2901451"/>
              <a:ext cx="402197" cy="513200"/>
              <a:chOff x="5173200" y="-730100"/>
              <a:chExt cx="548475" cy="699850"/>
            </a:xfrm>
          </p:grpSpPr>
          <p:sp>
            <p:nvSpPr>
              <p:cNvPr id="2670" name="Google Shape;2670;p31"/>
              <p:cNvSpPr/>
              <p:nvPr/>
            </p:nvSpPr>
            <p:spPr>
              <a:xfrm>
                <a:off x="5173200" y="-467825"/>
                <a:ext cx="258325" cy="437575"/>
              </a:xfrm>
              <a:custGeom>
                <a:avLst/>
                <a:gdLst/>
                <a:ahLst/>
                <a:cxnLst/>
                <a:rect l="l" t="t" r="r" b="b"/>
                <a:pathLst>
                  <a:path w="10333" h="17503" extrusionOk="0">
                    <a:moveTo>
                      <a:pt x="1435" y="1"/>
                    </a:moveTo>
                    <a:lnTo>
                      <a:pt x="1276" y="27"/>
                    </a:lnTo>
                    <a:lnTo>
                      <a:pt x="957" y="133"/>
                    </a:lnTo>
                    <a:lnTo>
                      <a:pt x="691" y="266"/>
                    </a:lnTo>
                    <a:lnTo>
                      <a:pt x="452" y="479"/>
                    </a:lnTo>
                    <a:lnTo>
                      <a:pt x="266" y="691"/>
                    </a:lnTo>
                    <a:lnTo>
                      <a:pt x="134" y="983"/>
                    </a:lnTo>
                    <a:lnTo>
                      <a:pt x="27" y="1275"/>
                    </a:lnTo>
                    <a:lnTo>
                      <a:pt x="1" y="1435"/>
                    </a:lnTo>
                    <a:lnTo>
                      <a:pt x="1" y="1594"/>
                    </a:lnTo>
                    <a:lnTo>
                      <a:pt x="1" y="17237"/>
                    </a:lnTo>
                    <a:lnTo>
                      <a:pt x="27" y="17344"/>
                    </a:lnTo>
                    <a:lnTo>
                      <a:pt x="80" y="17423"/>
                    </a:lnTo>
                    <a:lnTo>
                      <a:pt x="134" y="17476"/>
                    </a:lnTo>
                    <a:lnTo>
                      <a:pt x="240" y="17503"/>
                    </a:lnTo>
                    <a:lnTo>
                      <a:pt x="10067" y="17503"/>
                    </a:lnTo>
                    <a:lnTo>
                      <a:pt x="10173" y="17476"/>
                    </a:lnTo>
                    <a:lnTo>
                      <a:pt x="10253" y="17423"/>
                    </a:lnTo>
                    <a:lnTo>
                      <a:pt x="10306" y="17344"/>
                    </a:lnTo>
                    <a:lnTo>
                      <a:pt x="10332" y="17237"/>
                    </a:lnTo>
                    <a:lnTo>
                      <a:pt x="10332" y="1594"/>
                    </a:lnTo>
                    <a:lnTo>
                      <a:pt x="10306" y="1435"/>
                    </a:lnTo>
                    <a:lnTo>
                      <a:pt x="10279" y="1275"/>
                    </a:lnTo>
                    <a:lnTo>
                      <a:pt x="10199" y="983"/>
                    </a:lnTo>
                    <a:lnTo>
                      <a:pt x="10040" y="691"/>
                    </a:lnTo>
                    <a:lnTo>
                      <a:pt x="9854" y="479"/>
                    </a:lnTo>
                    <a:lnTo>
                      <a:pt x="9615" y="266"/>
                    </a:lnTo>
                    <a:lnTo>
                      <a:pt x="9350" y="133"/>
                    </a:lnTo>
                    <a:lnTo>
                      <a:pt x="9057" y="27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1"/>
              <p:cNvSpPr/>
              <p:nvPr/>
            </p:nvSpPr>
            <p:spPr>
              <a:xfrm>
                <a:off x="5173200" y="-467825"/>
                <a:ext cx="258325" cy="437575"/>
              </a:xfrm>
              <a:custGeom>
                <a:avLst/>
                <a:gdLst/>
                <a:ahLst/>
                <a:cxnLst/>
                <a:rect l="l" t="t" r="r" b="b"/>
                <a:pathLst>
                  <a:path w="10333" h="17503" fill="none" extrusionOk="0">
                    <a:moveTo>
                      <a:pt x="10067" y="17503"/>
                    </a:moveTo>
                    <a:lnTo>
                      <a:pt x="240" y="17503"/>
                    </a:lnTo>
                    <a:lnTo>
                      <a:pt x="240" y="17503"/>
                    </a:lnTo>
                    <a:lnTo>
                      <a:pt x="134" y="17476"/>
                    </a:lnTo>
                    <a:lnTo>
                      <a:pt x="80" y="17423"/>
                    </a:lnTo>
                    <a:lnTo>
                      <a:pt x="27" y="17344"/>
                    </a:lnTo>
                    <a:lnTo>
                      <a:pt x="1" y="17237"/>
                    </a:lnTo>
                    <a:lnTo>
                      <a:pt x="1" y="1594"/>
                    </a:lnTo>
                    <a:lnTo>
                      <a:pt x="1" y="1594"/>
                    </a:lnTo>
                    <a:lnTo>
                      <a:pt x="1" y="1435"/>
                    </a:lnTo>
                    <a:lnTo>
                      <a:pt x="27" y="1275"/>
                    </a:lnTo>
                    <a:lnTo>
                      <a:pt x="134" y="983"/>
                    </a:lnTo>
                    <a:lnTo>
                      <a:pt x="266" y="691"/>
                    </a:lnTo>
                    <a:lnTo>
                      <a:pt x="452" y="479"/>
                    </a:lnTo>
                    <a:lnTo>
                      <a:pt x="691" y="266"/>
                    </a:lnTo>
                    <a:lnTo>
                      <a:pt x="957" y="133"/>
                    </a:lnTo>
                    <a:lnTo>
                      <a:pt x="1276" y="27"/>
                    </a:lnTo>
                    <a:lnTo>
                      <a:pt x="1435" y="1"/>
                    </a:lnTo>
                    <a:lnTo>
                      <a:pt x="1594" y="1"/>
                    </a:lnTo>
                    <a:lnTo>
                      <a:pt x="8739" y="1"/>
                    </a:lnTo>
                    <a:lnTo>
                      <a:pt x="8739" y="1"/>
                    </a:lnTo>
                    <a:lnTo>
                      <a:pt x="8898" y="1"/>
                    </a:lnTo>
                    <a:lnTo>
                      <a:pt x="9057" y="27"/>
                    </a:lnTo>
                    <a:lnTo>
                      <a:pt x="9350" y="133"/>
                    </a:lnTo>
                    <a:lnTo>
                      <a:pt x="9615" y="266"/>
                    </a:lnTo>
                    <a:lnTo>
                      <a:pt x="9854" y="479"/>
                    </a:lnTo>
                    <a:lnTo>
                      <a:pt x="10040" y="691"/>
                    </a:lnTo>
                    <a:lnTo>
                      <a:pt x="10199" y="983"/>
                    </a:lnTo>
                    <a:lnTo>
                      <a:pt x="10279" y="1275"/>
                    </a:lnTo>
                    <a:lnTo>
                      <a:pt x="10306" y="1435"/>
                    </a:lnTo>
                    <a:lnTo>
                      <a:pt x="10332" y="1594"/>
                    </a:lnTo>
                    <a:lnTo>
                      <a:pt x="10332" y="17237"/>
                    </a:lnTo>
                    <a:lnTo>
                      <a:pt x="10332" y="17237"/>
                    </a:lnTo>
                    <a:lnTo>
                      <a:pt x="10306" y="17344"/>
                    </a:lnTo>
                    <a:lnTo>
                      <a:pt x="10253" y="17423"/>
                    </a:lnTo>
                    <a:lnTo>
                      <a:pt x="10173" y="17476"/>
                    </a:lnTo>
                    <a:lnTo>
                      <a:pt x="10067" y="17503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1"/>
              <p:cNvSpPr/>
              <p:nvPr/>
            </p:nvSpPr>
            <p:spPr>
              <a:xfrm>
                <a:off x="5267500" y="-499700"/>
                <a:ext cx="697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2789" y="1276"/>
                    </a:lnTo>
                    <a:lnTo>
                      <a:pt x="27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1"/>
              <p:cNvSpPr/>
              <p:nvPr/>
            </p:nvSpPr>
            <p:spPr>
              <a:xfrm>
                <a:off x="5267500" y="-516950"/>
                <a:ext cx="6972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691" extrusionOk="0">
                    <a:moveTo>
                      <a:pt x="159" y="0"/>
                    </a:moveTo>
                    <a:lnTo>
                      <a:pt x="106" y="27"/>
                    </a:lnTo>
                    <a:lnTo>
                      <a:pt x="53" y="53"/>
                    </a:lnTo>
                    <a:lnTo>
                      <a:pt x="0" y="106"/>
                    </a:lnTo>
                    <a:lnTo>
                      <a:pt x="0" y="160"/>
                    </a:lnTo>
                    <a:lnTo>
                      <a:pt x="0" y="691"/>
                    </a:lnTo>
                    <a:lnTo>
                      <a:pt x="2789" y="691"/>
                    </a:lnTo>
                    <a:lnTo>
                      <a:pt x="2789" y="160"/>
                    </a:lnTo>
                    <a:lnTo>
                      <a:pt x="2762" y="106"/>
                    </a:lnTo>
                    <a:lnTo>
                      <a:pt x="2736" y="53"/>
                    </a:lnTo>
                    <a:lnTo>
                      <a:pt x="2683" y="27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1"/>
              <p:cNvSpPr/>
              <p:nvPr/>
            </p:nvSpPr>
            <p:spPr>
              <a:xfrm>
                <a:off x="5207075" y="-392800"/>
                <a:ext cx="19057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5685" extrusionOk="0">
                    <a:moveTo>
                      <a:pt x="0" y="1"/>
                    </a:moveTo>
                    <a:lnTo>
                      <a:pt x="0" y="5684"/>
                    </a:lnTo>
                    <a:lnTo>
                      <a:pt x="7623" y="5684"/>
                    </a:lnTo>
                    <a:lnTo>
                      <a:pt x="7623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1"/>
              <p:cNvSpPr/>
              <p:nvPr/>
            </p:nvSpPr>
            <p:spPr>
              <a:xfrm>
                <a:off x="5217025" y="-370875"/>
                <a:ext cx="1693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851" extrusionOk="0">
                    <a:moveTo>
                      <a:pt x="1" y="0"/>
                    </a:moveTo>
                    <a:lnTo>
                      <a:pt x="1" y="850"/>
                    </a:lnTo>
                    <a:lnTo>
                      <a:pt x="6773" y="850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1"/>
              <p:cNvSpPr/>
              <p:nvPr/>
            </p:nvSpPr>
            <p:spPr>
              <a:xfrm>
                <a:off x="5217025" y="-326400"/>
                <a:ext cx="1693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6" extrusionOk="0">
                    <a:moveTo>
                      <a:pt x="1" y="1"/>
                    </a:moveTo>
                    <a:lnTo>
                      <a:pt x="1" y="426"/>
                    </a:lnTo>
                    <a:lnTo>
                      <a:pt x="6773" y="426"/>
                    </a:lnTo>
                    <a:lnTo>
                      <a:pt x="6773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1"/>
              <p:cNvSpPr/>
              <p:nvPr/>
            </p:nvSpPr>
            <p:spPr>
              <a:xfrm>
                <a:off x="5217025" y="-303150"/>
                <a:ext cx="1693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6" extrusionOk="0">
                    <a:moveTo>
                      <a:pt x="1" y="0"/>
                    </a:moveTo>
                    <a:lnTo>
                      <a:pt x="1" y="425"/>
                    </a:lnTo>
                    <a:lnTo>
                      <a:pt x="6773" y="425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1"/>
              <p:cNvSpPr/>
              <p:nvPr/>
            </p:nvSpPr>
            <p:spPr>
              <a:xfrm>
                <a:off x="5217025" y="-274600"/>
                <a:ext cx="4317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585" extrusionOk="0">
                    <a:moveTo>
                      <a:pt x="1674" y="53"/>
                    </a:moveTo>
                    <a:lnTo>
                      <a:pt x="1674" y="531"/>
                    </a:lnTo>
                    <a:lnTo>
                      <a:pt x="54" y="531"/>
                    </a:lnTo>
                    <a:lnTo>
                      <a:pt x="54" y="53"/>
                    </a:lnTo>
                    <a:close/>
                    <a:moveTo>
                      <a:pt x="1" y="0"/>
                    </a:moveTo>
                    <a:lnTo>
                      <a:pt x="1" y="585"/>
                    </a:lnTo>
                    <a:lnTo>
                      <a:pt x="1727" y="585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1"/>
              <p:cNvSpPr/>
              <p:nvPr/>
            </p:nvSpPr>
            <p:spPr>
              <a:xfrm>
                <a:off x="5218350" y="-273275"/>
                <a:ext cx="405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479" fill="none" extrusionOk="0">
                    <a:moveTo>
                      <a:pt x="1621" y="0"/>
                    </a:moveTo>
                    <a:lnTo>
                      <a:pt x="1621" y="478"/>
                    </a:lnTo>
                    <a:lnTo>
                      <a:pt x="1" y="478"/>
                    </a:lnTo>
                    <a:lnTo>
                      <a:pt x="1" y="0"/>
                    </a:lnTo>
                    <a:lnTo>
                      <a:pt x="1621" y="0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1"/>
              <p:cNvSpPr/>
              <p:nvPr/>
            </p:nvSpPr>
            <p:spPr>
              <a:xfrm>
                <a:off x="5217025" y="-274600"/>
                <a:ext cx="4317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585" fill="none" extrusionOk="0">
                    <a:moveTo>
                      <a:pt x="1727" y="0"/>
                    </a:moveTo>
                    <a:lnTo>
                      <a:pt x="1" y="0"/>
                    </a:lnTo>
                    <a:lnTo>
                      <a:pt x="1" y="585"/>
                    </a:lnTo>
                    <a:lnTo>
                      <a:pt x="1727" y="585"/>
                    </a:lnTo>
                    <a:lnTo>
                      <a:pt x="1727" y="0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1"/>
              <p:cNvSpPr/>
              <p:nvPr/>
            </p:nvSpPr>
            <p:spPr>
              <a:xfrm>
                <a:off x="5276125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1"/>
              <p:cNvSpPr/>
              <p:nvPr/>
            </p:nvSpPr>
            <p:spPr>
              <a:xfrm>
                <a:off x="5276775" y="-467825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54" y="1"/>
                    </a:moveTo>
                    <a:lnTo>
                      <a:pt x="1" y="1"/>
                    </a:lnTo>
                    <a:lnTo>
                      <a:pt x="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1"/>
              <p:cNvSpPr/>
              <p:nvPr/>
            </p:nvSpPr>
            <p:spPr>
              <a:xfrm>
                <a:off x="5278125" y="-467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1"/>
              <p:cNvSpPr/>
              <p:nvPr/>
            </p:nvSpPr>
            <p:spPr>
              <a:xfrm>
                <a:off x="5276775" y="-467825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1" y="1"/>
                    </a:moveTo>
                    <a:lnTo>
                      <a:pt x="54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1"/>
              <p:cNvSpPr/>
              <p:nvPr/>
            </p:nvSpPr>
            <p:spPr>
              <a:xfrm>
                <a:off x="5276125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fill="none" extrusionOk="0">
                    <a:moveTo>
                      <a:pt x="80" y="1"/>
                    </a:moveTo>
                    <a:lnTo>
                      <a:pt x="0" y="1"/>
                    </a:ln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1"/>
              <p:cNvSpPr/>
              <p:nvPr/>
            </p:nvSpPr>
            <p:spPr>
              <a:xfrm>
                <a:off x="5288750" y="-499700"/>
                <a:ext cx="200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1"/>
              <p:cNvSpPr/>
              <p:nvPr/>
            </p:nvSpPr>
            <p:spPr>
              <a:xfrm>
                <a:off x="5289400" y="-467825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1" y="1"/>
                    </a:moveTo>
                    <a:lnTo>
                      <a:pt x="54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1"/>
              <p:cNvSpPr/>
              <p:nvPr/>
            </p:nvSpPr>
            <p:spPr>
              <a:xfrm>
                <a:off x="5288750" y="-499700"/>
                <a:ext cx="200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76" fill="none" extrusionOk="0">
                    <a:moveTo>
                      <a:pt x="80" y="1"/>
                    </a:moveTo>
                    <a:lnTo>
                      <a:pt x="0" y="1"/>
                    </a:ln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1"/>
              <p:cNvSpPr/>
              <p:nvPr/>
            </p:nvSpPr>
            <p:spPr>
              <a:xfrm>
                <a:off x="5301350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extrusionOk="0">
                    <a:moveTo>
                      <a:pt x="1" y="1"/>
                    </a:moveTo>
                    <a:lnTo>
                      <a:pt x="1" y="1276"/>
                    </a:lnTo>
                    <a:lnTo>
                      <a:pt x="80" y="1276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1"/>
              <p:cNvSpPr/>
              <p:nvPr/>
            </p:nvSpPr>
            <p:spPr>
              <a:xfrm>
                <a:off x="5302025" y="-467825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1"/>
                    </a:moveTo>
                    <a:lnTo>
                      <a:pt x="53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1"/>
              <p:cNvSpPr/>
              <p:nvPr/>
            </p:nvSpPr>
            <p:spPr>
              <a:xfrm>
                <a:off x="5301350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fill="none" extrusionOk="0">
                    <a:moveTo>
                      <a:pt x="80" y="1"/>
                    </a:moveTo>
                    <a:lnTo>
                      <a:pt x="1" y="1"/>
                    </a:lnTo>
                    <a:lnTo>
                      <a:pt x="1" y="1276"/>
                    </a:lnTo>
                    <a:lnTo>
                      <a:pt x="80" y="1276"/>
                    </a:lnTo>
                    <a:lnTo>
                      <a:pt x="8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1"/>
              <p:cNvSpPr/>
              <p:nvPr/>
            </p:nvSpPr>
            <p:spPr>
              <a:xfrm>
                <a:off x="53139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53" y="1276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1"/>
              <p:cNvSpPr/>
              <p:nvPr/>
            </p:nvSpPr>
            <p:spPr>
              <a:xfrm>
                <a:off x="5314625" y="-467825"/>
                <a:ext cx="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1" fill="none" extrusionOk="0">
                    <a:moveTo>
                      <a:pt x="1" y="1"/>
                    </a:moveTo>
                    <a:lnTo>
                      <a:pt x="27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1"/>
              <p:cNvSpPr/>
              <p:nvPr/>
            </p:nvSpPr>
            <p:spPr>
              <a:xfrm>
                <a:off x="53139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fill="none" extrusionOk="0">
                    <a:moveTo>
                      <a:pt x="53" y="1"/>
                    </a:moveTo>
                    <a:lnTo>
                      <a:pt x="0" y="1"/>
                    </a:lnTo>
                    <a:lnTo>
                      <a:pt x="0" y="1276"/>
                    </a:lnTo>
                    <a:lnTo>
                      <a:pt x="53" y="1276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1"/>
              <p:cNvSpPr/>
              <p:nvPr/>
            </p:nvSpPr>
            <p:spPr>
              <a:xfrm>
                <a:off x="53265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extrusionOk="0">
                    <a:moveTo>
                      <a:pt x="1" y="1"/>
                    </a:moveTo>
                    <a:lnTo>
                      <a:pt x="1" y="1276"/>
                    </a:lnTo>
                    <a:lnTo>
                      <a:pt x="54" y="1276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1"/>
              <p:cNvSpPr/>
              <p:nvPr/>
            </p:nvSpPr>
            <p:spPr>
              <a:xfrm>
                <a:off x="5327250" y="-467825"/>
                <a:ext cx="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" fill="none" extrusionOk="0">
                    <a:moveTo>
                      <a:pt x="0" y="1"/>
                    </a:moveTo>
                    <a:lnTo>
                      <a:pt x="27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1"/>
              <p:cNvSpPr/>
              <p:nvPr/>
            </p:nvSpPr>
            <p:spPr>
              <a:xfrm>
                <a:off x="53265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fill="none" extrusionOk="0">
                    <a:moveTo>
                      <a:pt x="54" y="1"/>
                    </a:moveTo>
                    <a:lnTo>
                      <a:pt x="1" y="1"/>
                    </a:lnTo>
                    <a:lnTo>
                      <a:pt x="1" y="1276"/>
                    </a:lnTo>
                    <a:lnTo>
                      <a:pt x="54" y="1276"/>
                    </a:lnTo>
                    <a:lnTo>
                      <a:pt x="5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1"/>
              <p:cNvSpPr/>
              <p:nvPr/>
            </p:nvSpPr>
            <p:spPr>
              <a:xfrm>
                <a:off x="5464700" y="-659700"/>
                <a:ext cx="256975" cy="629450"/>
              </a:xfrm>
              <a:custGeom>
                <a:avLst/>
                <a:gdLst/>
                <a:ahLst/>
                <a:cxnLst/>
                <a:rect l="l" t="t" r="r" b="b"/>
                <a:pathLst>
                  <a:path w="10279" h="25178" extrusionOk="0">
                    <a:moveTo>
                      <a:pt x="877" y="0"/>
                    </a:moveTo>
                    <a:lnTo>
                      <a:pt x="691" y="27"/>
                    </a:lnTo>
                    <a:lnTo>
                      <a:pt x="531" y="80"/>
                    </a:lnTo>
                    <a:lnTo>
                      <a:pt x="399" y="159"/>
                    </a:lnTo>
                    <a:lnTo>
                      <a:pt x="266" y="266"/>
                    </a:lnTo>
                    <a:lnTo>
                      <a:pt x="133" y="398"/>
                    </a:lnTo>
                    <a:lnTo>
                      <a:pt x="53" y="558"/>
                    </a:lnTo>
                    <a:lnTo>
                      <a:pt x="0" y="717"/>
                    </a:lnTo>
                    <a:lnTo>
                      <a:pt x="0" y="903"/>
                    </a:lnTo>
                    <a:lnTo>
                      <a:pt x="0" y="24833"/>
                    </a:lnTo>
                    <a:lnTo>
                      <a:pt x="27" y="24966"/>
                    </a:lnTo>
                    <a:lnTo>
                      <a:pt x="106" y="25072"/>
                    </a:lnTo>
                    <a:lnTo>
                      <a:pt x="213" y="25151"/>
                    </a:lnTo>
                    <a:lnTo>
                      <a:pt x="345" y="25178"/>
                    </a:lnTo>
                    <a:lnTo>
                      <a:pt x="9933" y="25178"/>
                    </a:lnTo>
                    <a:lnTo>
                      <a:pt x="10066" y="25151"/>
                    </a:lnTo>
                    <a:lnTo>
                      <a:pt x="10172" y="25072"/>
                    </a:lnTo>
                    <a:lnTo>
                      <a:pt x="10252" y="24966"/>
                    </a:lnTo>
                    <a:lnTo>
                      <a:pt x="10279" y="24833"/>
                    </a:lnTo>
                    <a:lnTo>
                      <a:pt x="10279" y="903"/>
                    </a:lnTo>
                    <a:lnTo>
                      <a:pt x="10252" y="717"/>
                    </a:lnTo>
                    <a:lnTo>
                      <a:pt x="10199" y="558"/>
                    </a:lnTo>
                    <a:lnTo>
                      <a:pt x="10119" y="398"/>
                    </a:lnTo>
                    <a:lnTo>
                      <a:pt x="10013" y="266"/>
                    </a:lnTo>
                    <a:lnTo>
                      <a:pt x="9880" y="159"/>
                    </a:lnTo>
                    <a:lnTo>
                      <a:pt x="9721" y="80"/>
                    </a:lnTo>
                    <a:lnTo>
                      <a:pt x="9561" y="27"/>
                    </a:lnTo>
                    <a:lnTo>
                      <a:pt x="93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1"/>
              <p:cNvSpPr/>
              <p:nvPr/>
            </p:nvSpPr>
            <p:spPr>
              <a:xfrm>
                <a:off x="5464700" y="-659700"/>
                <a:ext cx="256975" cy="629450"/>
              </a:xfrm>
              <a:custGeom>
                <a:avLst/>
                <a:gdLst/>
                <a:ahLst/>
                <a:cxnLst/>
                <a:rect l="l" t="t" r="r" b="b"/>
                <a:pathLst>
                  <a:path w="10279" h="25178" fill="none" extrusionOk="0">
                    <a:moveTo>
                      <a:pt x="9933" y="25178"/>
                    </a:moveTo>
                    <a:lnTo>
                      <a:pt x="345" y="25178"/>
                    </a:lnTo>
                    <a:lnTo>
                      <a:pt x="345" y="25178"/>
                    </a:lnTo>
                    <a:lnTo>
                      <a:pt x="213" y="25151"/>
                    </a:lnTo>
                    <a:lnTo>
                      <a:pt x="106" y="25072"/>
                    </a:lnTo>
                    <a:lnTo>
                      <a:pt x="27" y="24966"/>
                    </a:lnTo>
                    <a:lnTo>
                      <a:pt x="0" y="24833"/>
                    </a:lnTo>
                    <a:lnTo>
                      <a:pt x="0" y="903"/>
                    </a:lnTo>
                    <a:lnTo>
                      <a:pt x="0" y="903"/>
                    </a:lnTo>
                    <a:lnTo>
                      <a:pt x="0" y="717"/>
                    </a:lnTo>
                    <a:lnTo>
                      <a:pt x="53" y="558"/>
                    </a:lnTo>
                    <a:lnTo>
                      <a:pt x="133" y="398"/>
                    </a:lnTo>
                    <a:lnTo>
                      <a:pt x="266" y="266"/>
                    </a:lnTo>
                    <a:lnTo>
                      <a:pt x="399" y="159"/>
                    </a:lnTo>
                    <a:lnTo>
                      <a:pt x="531" y="80"/>
                    </a:lnTo>
                    <a:lnTo>
                      <a:pt x="691" y="27"/>
                    </a:lnTo>
                    <a:lnTo>
                      <a:pt x="877" y="0"/>
                    </a:lnTo>
                    <a:lnTo>
                      <a:pt x="9376" y="0"/>
                    </a:lnTo>
                    <a:lnTo>
                      <a:pt x="9376" y="0"/>
                    </a:lnTo>
                    <a:lnTo>
                      <a:pt x="9561" y="27"/>
                    </a:lnTo>
                    <a:lnTo>
                      <a:pt x="9721" y="80"/>
                    </a:lnTo>
                    <a:lnTo>
                      <a:pt x="9880" y="159"/>
                    </a:lnTo>
                    <a:lnTo>
                      <a:pt x="10013" y="266"/>
                    </a:lnTo>
                    <a:lnTo>
                      <a:pt x="10119" y="398"/>
                    </a:lnTo>
                    <a:lnTo>
                      <a:pt x="10199" y="558"/>
                    </a:lnTo>
                    <a:lnTo>
                      <a:pt x="10252" y="717"/>
                    </a:lnTo>
                    <a:lnTo>
                      <a:pt x="10279" y="903"/>
                    </a:lnTo>
                    <a:lnTo>
                      <a:pt x="10279" y="24833"/>
                    </a:lnTo>
                    <a:lnTo>
                      <a:pt x="10279" y="24833"/>
                    </a:lnTo>
                    <a:lnTo>
                      <a:pt x="10252" y="24966"/>
                    </a:lnTo>
                    <a:lnTo>
                      <a:pt x="10172" y="25072"/>
                    </a:lnTo>
                    <a:lnTo>
                      <a:pt x="10066" y="25151"/>
                    </a:lnTo>
                    <a:lnTo>
                      <a:pt x="9933" y="25178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1"/>
              <p:cNvSpPr/>
              <p:nvPr/>
            </p:nvSpPr>
            <p:spPr>
              <a:xfrm>
                <a:off x="5543050" y="-705525"/>
                <a:ext cx="10027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834" extrusionOk="0">
                    <a:moveTo>
                      <a:pt x="0" y="0"/>
                    </a:moveTo>
                    <a:lnTo>
                      <a:pt x="0" y="1833"/>
                    </a:lnTo>
                    <a:lnTo>
                      <a:pt x="4011" y="1833"/>
                    </a:lnTo>
                    <a:lnTo>
                      <a:pt x="40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1"/>
              <p:cNvSpPr/>
              <p:nvPr/>
            </p:nvSpPr>
            <p:spPr>
              <a:xfrm>
                <a:off x="5543050" y="-730100"/>
                <a:ext cx="10027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984" extrusionOk="0">
                    <a:moveTo>
                      <a:pt x="239" y="1"/>
                    </a:moveTo>
                    <a:lnTo>
                      <a:pt x="133" y="27"/>
                    </a:lnTo>
                    <a:lnTo>
                      <a:pt x="53" y="80"/>
                    </a:lnTo>
                    <a:lnTo>
                      <a:pt x="27" y="134"/>
                    </a:lnTo>
                    <a:lnTo>
                      <a:pt x="0" y="240"/>
                    </a:lnTo>
                    <a:lnTo>
                      <a:pt x="0" y="983"/>
                    </a:lnTo>
                    <a:lnTo>
                      <a:pt x="4011" y="983"/>
                    </a:lnTo>
                    <a:lnTo>
                      <a:pt x="4011" y="240"/>
                    </a:lnTo>
                    <a:lnTo>
                      <a:pt x="3984" y="134"/>
                    </a:lnTo>
                    <a:lnTo>
                      <a:pt x="3931" y="80"/>
                    </a:lnTo>
                    <a:lnTo>
                      <a:pt x="3851" y="27"/>
                    </a:lnTo>
                    <a:lnTo>
                      <a:pt x="3772" y="1"/>
                    </a:lnTo>
                    <a:close/>
                  </a:path>
                </a:pathLst>
              </a:custGeom>
              <a:solidFill>
                <a:srgbClr val="F9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1"/>
              <p:cNvSpPr/>
              <p:nvPr/>
            </p:nvSpPr>
            <p:spPr>
              <a:xfrm>
                <a:off x="5531750" y="-552150"/>
                <a:ext cx="122200" cy="354600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14184" extrusionOk="0">
                    <a:moveTo>
                      <a:pt x="1" y="1"/>
                    </a:moveTo>
                    <a:lnTo>
                      <a:pt x="1" y="14183"/>
                    </a:lnTo>
                    <a:lnTo>
                      <a:pt x="4888" y="14183"/>
                    </a:lnTo>
                    <a:lnTo>
                      <a:pt x="48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1"/>
              <p:cNvSpPr/>
              <p:nvPr/>
            </p:nvSpPr>
            <p:spPr>
              <a:xfrm>
                <a:off x="5551675" y="-520275"/>
                <a:ext cx="8235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223" extrusionOk="0">
                    <a:moveTo>
                      <a:pt x="0" y="0"/>
                    </a:moveTo>
                    <a:lnTo>
                      <a:pt x="0" y="1222"/>
                    </a:lnTo>
                    <a:lnTo>
                      <a:pt x="3294" y="1222"/>
                    </a:lnTo>
                    <a:lnTo>
                      <a:pt x="3294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1"/>
              <p:cNvSpPr/>
              <p:nvPr/>
            </p:nvSpPr>
            <p:spPr>
              <a:xfrm>
                <a:off x="5551675" y="-455875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2"/>
                    </a:lnTo>
                    <a:lnTo>
                      <a:pt x="3294" y="612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1"/>
              <p:cNvSpPr/>
              <p:nvPr/>
            </p:nvSpPr>
            <p:spPr>
              <a:xfrm>
                <a:off x="5551675" y="-422675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1"/>
              <p:cNvSpPr/>
              <p:nvPr/>
            </p:nvSpPr>
            <p:spPr>
              <a:xfrm>
                <a:off x="5551675" y="-388800"/>
                <a:ext cx="823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1" extrusionOk="0">
                    <a:moveTo>
                      <a:pt x="0" y="0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1"/>
              <p:cNvSpPr/>
              <p:nvPr/>
            </p:nvSpPr>
            <p:spPr>
              <a:xfrm>
                <a:off x="5551675" y="-354950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1"/>
              <p:cNvSpPr/>
              <p:nvPr/>
            </p:nvSpPr>
            <p:spPr>
              <a:xfrm>
                <a:off x="5551675" y="-321750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1"/>
              <p:cNvSpPr/>
              <p:nvPr/>
            </p:nvSpPr>
            <p:spPr>
              <a:xfrm>
                <a:off x="5571600" y="-231450"/>
                <a:ext cx="6242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824" extrusionOk="0">
                    <a:moveTo>
                      <a:pt x="2444" y="54"/>
                    </a:moveTo>
                    <a:lnTo>
                      <a:pt x="2444" y="744"/>
                    </a:lnTo>
                    <a:lnTo>
                      <a:pt x="80" y="744"/>
                    </a:lnTo>
                    <a:lnTo>
                      <a:pt x="80" y="54"/>
                    </a:lnTo>
                    <a:close/>
                    <a:moveTo>
                      <a:pt x="0" y="1"/>
                    </a:moveTo>
                    <a:lnTo>
                      <a:pt x="0" y="824"/>
                    </a:lnTo>
                    <a:lnTo>
                      <a:pt x="2497" y="824"/>
                    </a:lnTo>
                    <a:lnTo>
                      <a:pt x="2497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1"/>
              <p:cNvSpPr/>
              <p:nvPr/>
            </p:nvSpPr>
            <p:spPr>
              <a:xfrm>
                <a:off x="5573575" y="-230125"/>
                <a:ext cx="591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692" fill="none" extrusionOk="0">
                    <a:moveTo>
                      <a:pt x="2365" y="1"/>
                    </a:moveTo>
                    <a:lnTo>
                      <a:pt x="2365" y="691"/>
                    </a:lnTo>
                    <a:lnTo>
                      <a:pt x="1" y="691"/>
                    </a:lnTo>
                    <a:lnTo>
                      <a:pt x="1" y="1"/>
                    </a:lnTo>
                    <a:lnTo>
                      <a:pt x="2365" y="1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1"/>
              <p:cNvSpPr/>
              <p:nvPr/>
            </p:nvSpPr>
            <p:spPr>
              <a:xfrm>
                <a:off x="5571600" y="-231450"/>
                <a:ext cx="6242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824" fill="none" extrusionOk="0">
                    <a:moveTo>
                      <a:pt x="2497" y="1"/>
                    </a:moveTo>
                    <a:lnTo>
                      <a:pt x="0" y="1"/>
                    </a:lnTo>
                    <a:lnTo>
                      <a:pt x="0" y="824"/>
                    </a:lnTo>
                    <a:lnTo>
                      <a:pt x="2497" y="824"/>
                    </a:lnTo>
                    <a:lnTo>
                      <a:pt x="2497" y="1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1"/>
              <p:cNvSpPr/>
              <p:nvPr/>
            </p:nvSpPr>
            <p:spPr>
              <a:xfrm>
                <a:off x="555565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1"/>
              <p:cNvSpPr/>
              <p:nvPr/>
            </p:nvSpPr>
            <p:spPr>
              <a:xfrm>
                <a:off x="5556975" y="-659700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54" y="0"/>
                    </a:moveTo>
                    <a:lnTo>
                      <a:pt x="1" y="0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1"/>
              <p:cNvSpPr/>
              <p:nvPr/>
            </p:nvSpPr>
            <p:spPr>
              <a:xfrm>
                <a:off x="5558325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1"/>
              <p:cNvSpPr/>
              <p:nvPr/>
            </p:nvSpPr>
            <p:spPr>
              <a:xfrm>
                <a:off x="5556975" y="-659700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1" y="0"/>
                    </a:moveTo>
                    <a:lnTo>
                      <a:pt x="54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1"/>
              <p:cNvSpPr/>
              <p:nvPr/>
            </p:nvSpPr>
            <p:spPr>
              <a:xfrm>
                <a:off x="555565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1"/>
              <p:cNvSpPr/>
              <p:nvPr/>
            </p:nvSpPr>
            <p:spPr>
              <a:xfrm>
                <a:off x="5573575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1"/>
              <p:cNvSpPr/>
              <p:nvPr/>
            </p:nvSpPr>
            <p:spPr>
              <a:xfrm>
                <a:off x="557492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3" y="0"/>
                    </a:moveTo>
                    <a:lnTo>
                      <a:pt x="0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1"/>
              <p:cNvSpPr/>
              <p:nvPr/>
            </p:nvSpPr>
            <p:spPr>
              <a:xfrm>
                <a:off x="5576250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1"/>
              <p:cNvSpPr/>
              <p:nvPr/>
            </p:nvSpPr>
            <p:spPr>
              <a:xfrm>
                <a:off x="557492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1"/>
              <p:cNvSpPr/>
              <p:nvPr/>
            </p:nvSpPr>
            <p:spPr>
              <a:xfrm>
                <a:off x="5573575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1"/>
              <p:cNvSpPr/>
              <p:nvPr/>
            </p:nvSpPr>
            <p:spPr>
              <a:xfrm>
                <a:off x="559150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1"/>
              <p:cNvSpPr/>
              <p:nvPr/>
            </p:nvSpPr>
            <p:spPr>
              <a:xfrm>
                <a:off x="55928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3" y="0"/>
                    </a:moveTo>
                    <a:lnTo>
                      <a:pt x="0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1"/>
              <p:cNvSpPr/>
              <p:nvPr/>
            </p:nvSpPr>
            <p:spPr>
              <a:xfrm>
                <a:off x="5594175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1"/>
              <p:cNvSpPr/>
              <p:nvPr/>
            </p:nvSpPr>
            <p:spPr>
              <a:xfrm>
                <a:off x="55928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1"/>
              <p:cNvSpPr/>
              <p:nvPr/>
            </p:nvSpPr>
            <p:spPr>
              <a:xfrm>
                <a:off x="559150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1"/>
              <p:cNvSpPr/>
              <p:nvPr/>
            </p:nvSpPr>
            <p:spPr>
              <a:xfrm>
                <a:off x="5610100" y="-705525"/>
                <a:ext cx="20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80" y="183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1"/>
              <p:cNvSpPr/>
              <p:nvPr/>
            </p:nvSpPr>
            <p:spPr>
              <a:xfrm>
                <a:off x="561077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3" y="0"/>
                    </a:moveTo>
                    <a:lnTo>
                      <a:pt x="0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1"/>
              <p:cNvSpPr/>
              <p:nvPr/>
            </p:nvSpPr>
            <p:spPr>
              <a:xfrm>
                <a:off x="5612100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1"/>
              <p:cNvSpPr/>
              <p:nvPr/>
            </p:nvSpPr>
            <p:spPr>
              <a:xfrm>
                <a:off x="561077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1"/>
              <p:cNvSpPr/>
              <p:nvPr/>
            </p:nvSpPr>
            <p:spPr>
              <a:xfrm>
                <a:off x="5610100" y="-705525"/>
                <a:ext cx="20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834" fill="none" extrusionOk="0">
                    <a:moveTo>
                      <a:pt x="80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80" y="1833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1"/>
              <p:cNvSpPr/>
              <p:nvPr/>
            </p:nvSpPr>
            <p:spPr>
              <a:xfrm>
                <a:off x="5628025" y="-705525"/>
                <a:ext cx="267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1"/>
              <p:cNvSpPr/>
              <p:nvPr/>
            </p:nvSpPr>
            <p:spPr>
              <a:xfrm>
                <a:off x="56293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4" y="0"/>
                    </a:moveTo>
                    <a:lnTo>
                      <a:pt x="1" y="0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1"/>
              <p:cNvSpPr/>
              <p:nvPr/>
            </p:nvSpPr>
            <p:spPr>
              <a:xfrm>
                <a:off x="5630675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1"/>
              <p:cNvSpPr/>
              <p:nvPr/>
            </p:nvSpPr>
            <p:spPr>
              <a:xfrm>
                <a:off x="56293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1" y="0"/>
                    </a:moveTo>
                    <a:lnTo>
                      <a:pt x="54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1"/>
              <p:cNvSpPr/>
              <p:nvPr/>
            </p:nvSpPr>
            <p:spPr>
              <a:xfrm>
                <a:off x="5628025" y="-705525"/>
                <a:ext cx="267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7" name="Google Shape;2737;p31"/>
          <p:cNvGrpSpPr/>
          <p:nvPr/>
        </p:nvGrpSpPr>
        <p:grpSpPr>
          <a:xfrm>
            <a:off x="8017116" y="3722605"/>
            <a:ext cx="983443" cy="1269831"/>
            <a:chOff x="7824550" y="3502825"/>
            <a:chExt cx="1162050" cy="1500450"/>
          </a:xfrm>
        </p:grpSpPr>
        <p:sp>
          <p:nvSpPr>
            <p:cNvPr id="2738" name="Google Shape;2738;p31"/>
            <p:cNvSpPr/>
            <p:nvPr/>
          </p:nvSpPr>
          <p:spPr>
            <a:xfrm>
              <a:off x="7824550" y="4694600"/>
              <a:ext cx="1162050" cy="308675"/>
            </a:xfrm>
            <a:custGeom>
              <a:avLst/>
              <a:gdLst/>
              <a:ahLst/>
              <a:cxnLst/>
              <a:rect l="l" t="t" r="r" b="b"/>
              <a:pathLst>
                <a:path w="46482" h="12347" extrusionOk="0">
                  <a:moveTo>
                    <a:pt x="33436" y="0"/>
                  </a:moveTo>
                  <a:lnTo>
                    <a:pt x="31617" y="18"/>
                  </a:lnTo>
                  <a:lnTo>
                    <a:pt x="29659" y="88"/>
                  </a:lnTo>
                  <a:lnTo>
                    <a:pt x="27543" y="193"/>
                  </a:lnTo>
                  <a:lnTo>
                    <a:pt x="25305" y="350"/>
                  </a:lnTo>
                  <a:lnTo>
                    <a:pt x="22926" y="560"/>
                  </a:lnTo>
                  <a:lnTo>
                    <a:pt x="20391" y="822"/>
                  </a:lnTo>
                  <a:lnTo>
                    <a:pt x="17715" y="1119"/>
                  </a:lnTo>
                  <a:lnTo>
                    <a:pt x="14882" y="1487"/>
                  </a:lnTo>
                  <a:lnTo>
                    <a:pt x="12661" y="2046"/>
                  </a:lnTo>
                  <a:lnTo>
                    <a:pt x="10650" y="2588"/>
                  </a:lnTo>
                  <a:lnTo>
                    <a:pt x="8814" y="3113"/>
                  </a:lnTo>
                  <a:lnTo>
                    <a:pt x="7957" y="3375"/>
                  </a:lnTo>
                  <a:lnTo>
                    <a:pt x="7170" y="3638"/>
                  </a:lnTo>
                  <a:lnTo>
                    <a:pt x="6401" y="3900"/>
                  </a:lnTo>
                  <a:lnTo>
                    <a:pt x="5684" y="4145"/>
                  </a:lnTo>
                  <a:lnTo>
                    <a:pt x="5019" y="4390"/>
                  </a:lnTo>
                  <a:lnTo>
                    <a:pt x="4390" y="4634"/>
                  </a:lnTo>
                  <a:lnTo>
                    <a:pt x="3813" y="4879"/>
                  </a:lnTo>
                  <a:lnTo>
                    <a:pt x="3271" y="5107"/>
                  </a:lnTo>
                  <a:lnTo>
                    <a:pt x="2781" y="5351"/>
                  </a:lnTo>
                  <a:lnTo>
                    <a:pt x="2326" y="5579"/>
                  </a:lnTo>
                  <a:lnTo>
                    <a:pt x="1924" y="5806"/>
                  </a:lnTo>
                  <a:lnTo>
                    <a:pt x="1539" y="6033"/>
                  </a:lnTo>
                  <a:lnTo>
                    <a:pt x="1225" y="6261"/>
                  </a:lnTo>
                  <a:lnTo>
                    <a:pt x="927" y="6471"/>
                  </a:lnTo>
                  <a:lnTo>
                    <a:pt x="683" y="6680"/>
                  </a:lnTo>
                  <a:lnTo>
                    <a:pt x="473" y="6908"/>
                  </a:lnTo>
                  <a:lnTo>
                    <a:pt x="298" y="7100"/>
                  </a:lnTo>
                  <a:lnTo>
                    <a:pt x="175" y="7310"/>
                  </a:lnTo>
                  <a:lnTo>
                    <a:pt x="70" y="7520"/>
                  </a:lnTo>
                  <a:lnTo>
                    <a:pt x="18" y="7712"/>
                  </a:lnTo>
                  <a:lnTo>
                    <a:pt x="1" y="7905"/>
                  </a:lnTo>
                  <a:lnTo>
                    <a:pt x="36" y="8097"/>
                  </a:lnTo>
                  <a:lnTo>
                    <a:pt x="88" y="8272"/>
                  </a:lnTo>
                  <a:lnTo>
                    <a:pt x="175" y="8464"/>
                  </a:lnTo>
                  <a:lnTo>
                    <a:pt x="315" y="8639"/>
                  </a:lnTo>
                  <a:lnTo>
                    <a:pt x="490" y="8814"/>
                  </a:lnTo>
                  <a:lnTo>
                    <a:pt x="683" y="8989"/>
                  </a:lnTo>
                  <a:lnTo>
                    <a:pt x="927" y="9146"/>
                  </a:lnTo>
                  <a:lnTo>
                    <a:pt x="1190" y="9321"/>
                  </a:lnTo>
                  <a:lnTo>
                    <a:pt x="1504" y="9478"/>
                  </a:lnTo>
                  <a:lnTo>
                    <a:pt x="1837" y="9636"/>
                  </a:lnTo>
                  <a:lnTo>
                    <a:pt x="2221" y="9776"/>
                  </a:lnTo>
                  <a:lnTo>
                    <a:pt x="2624" y="9933"/>
                  </a:lnTo>
                  <a:lnTo>
                    <a:pt x="3061" y="10073"/>
                  </a:lnTo>
                  <a:lnTo>
                    <a:pt x="3533" y="10213"/>
                  </a:lnTo>
                  <a:lnTo>
                    <a:pt x="4040" y="10353"/>
                  </a:lnTo>
                  <a:lnTo>
                    <a:pt x="4582" y="10493"/>
                  </a:lnTo>
                  <a:lnTo>
                    <a:pt x="5142" y="10615"/>
                  </a:lnTo>
                  <a:lnTo>
                    <a:pt x="6366" y="10860"/>
                  </a:lnTo>
                  <a:lnTo>
                    <a:pt x="7712" y="11087"/>
                  </a:lnTo>
                  <a:lnTo>
                    <a:pt x="9164" y="11297"/>
                  </a:lnTo>
                  <a:lnTo>
                    <a:pt x="10738" y="11507"/>
                  </a:lnTo>
                  <a:lnTo>
                    <a:pt x="12434" y="11682"/>
                  </a:lnTo>
                  <a:lnTo>
                    <a:pt x="14218" y="11839"/>
                  </a:lnTo>
                  <a:lnTo>
                    <a:pt x="16106" y="11979"/>
                  </a:lnTo>
                  <a:lnTo>
                    <a:pt x="18117" y="12119"/>
                  </a:lnTo>
                  <a:lnTo>
                    <a:pt x="20198" y="12224"/>
                  </a:lnTo>
                  <a:lnTo>
                    <a:pt x="22384" y="12311"/>
                  </a:lnTo>
                  <a:lnTo>
                    <a:pt x="23241" y="12346"/>
                  </a:lnTo>
                  <a:lnTo>
                    <a:pt x="24972" y="12346"/>
                  </a:lnTo>
                  <a:lnTo>
                    <a:pt x="25864" y="12311"/>
                  </a:lnTo>
                  <a:lnTo>
                    <a:pt x="26756" y="12276"/>
                  </a:lnTo>
                  <a:lnTo>
                    <a:pt x="27630" y="12206"/>
                  </a:lnTo>
                  <a:lnTo>
                    <a:pt x="28505" y="12136"/>
                  </a:lnTo>
                  <a:lnTo>
                    <a:pt x="29362" y="12049"/>
                  </a:lnTo>
                  <a:lnTo>
                    <a:pt x="30201" y="11944"/>
                  </a:lnTo>
                  <a:lnTo>
                    <a:pt x="31040" y="11822"/>
                  </a:lnTo>
                  <a:lnTo>
                    <a:pt x="31862" y="11682"/>
                  </a:lnTo>
                  <a:lnTo>
                    <a:pt x="32667" y="11542"/>
                  </a:lnTo>
                  <a:lnTo>
                    <a:pt x="33471" y="11385"/>
                  </a:lnTo>
                  <a:lnTo>
                    <a:pt x="34241" y="11210"/>
                  </a:lnTo>
                  <a:lnTo>
                    <a:pt x="35010" y="11035"/>
                  </a:lnTo>
                  <a:lnTo>
                    <a:pt x="35744" y="10825"/>
                  </a:lnTo>
                  <a:lnTo>
                    <a:pt x="36479" y="10633"/>
                  </a:lnTo>
                  <a:lnTo>
                    <a:pt x="37178" y="10423"/>
                  </a:lnTo>
                  <a:lnTo>
                    <a:pt x="37878" y="10195"/>
                  </a:lnTo>
                  <a:lnTo>
                    <a:pt x="38542" y="9968"/>
                  </a:lnTo>
                  <a:lnTo>
                    <a:pt x="39189" y="9723"/>
                  </a:lnTo>
                  <a:lnTo>
                    <a:pt x="39819" y="9478"/>
                  </a:lnTo>
                  <a:lnTo>
                    <a:pt x="40413" y="9234"/>
                  </a:lnTo>
                  <a:lnTo>
                    <a:pt x="40991" y="8971"/>
                  </a:lnTo>
                  <a:lnTo>
                    <a:pt x="41550" y="8709"/>
                  </a:lnTo>
                  <a:lnTo>
                    <a:pt x="42075" y="8447"/>
                  </a:lnTo>
                  <a:lnTo>
                    <a:pt x="42582" y="8167"/>
                  </a:lnTo>
                  <a:lnTo>
                    <a:pt x="43072" y="7887"/>
                  </a:lnTo>
                  <a:lnTo>
                    <a:pt x="43509" y="7607"/>
                  </a:lnTo>
                  <a:lnTo>
                    <a:pt x="43928" y="7327"/>
                  </a:lnTo>
                  <a:lnTo>
                    <a:pt x="44331" y="7048"/>
                  </a:lnTo>
                  <a:lnTo>
                    <a:pt x="44698" y="6750"/>
                  </a:lnTo>
                  <a:lnTo>
                    <a:pt x="45013" y="6471"/>
                  </a:lnTo>
                  <a:lnTo>
                    <a:pt x="45327" y="6173"/>
                  </a:lnTo>
                  <a:lnTo>
                    <a:pt x="45590" y="5894"/>
                  </a:lnTo>
                  <a:lnTo>
                    <a:pt x="45817" y="5596"/>
                  </a:lnTo>
                  <a:lnTo>
                    <a:pt x="46027" y="5316"/>
                  </a:lnTo>
                  <a:lnTo>
                    <a:pt x="46184" y="5019"/>
                  </a:lnTo>
                  <a:lnTo>
                    <a:pt x="46324" y="4739"/>
                  </a:lnTo>
                  <a:lnTo>
                    <a:pt x="46412" y="4460"/>
                  </a:lnTo>
                  <a:lnTo>
                    <a:pt x="46464" y="4180"/>
                  </a:lnTo>
                  <a:lnTo>
                    <a:pt x="46482" y="3900"/>
                  </a:lnTo>
                  <a:lnTo>
                    <a:pt x="46464" y="3638"/>
                  </a:lnTo>
                  <a:lnTo>
                    <a:pt x="46412" y="3375"/>
                  </a:lnTo>
                  <a:lnTo>
                    <a:pt x="46307" y="3113"/>
                  </a:lnTo>
                  <a:lnTo>
                    <a:pt x="46167" y="2868"/>
                  </a:lnTo>
                  <a:lnTo>
                    <a:pt x="45992" y="2623"/>
                  </a:lnTo>
                  <a:lnTo>
                    <a:pt x="45765" y="2379"/>
                  </a:lnTo>
                  <a:lnTo>
                    <a:pt x="45485" y="2151"/>
                  </a:lnTo>
                  <a:lnTo>
                    <a:pt x="45170" y="1924"/>
                  </a:lnTo>
                  <a:lnTo>
                    <a:pt x="44820" y="1714"/>
                  </a:lnTo>
                  <a:lnTo>
                    <a:pt x="44418" y="1522"/>
                  </a:lnTo>
                  <a:lnTo>
                    <a:pt x="43963" y="1329"/>
                  </a:lnTo>
                  <a:lnTo>
                    <a:pt x="43456" y="1137"/>
                  </a:lnTo>
                  <a:lnTo>
                    <a:pt x="42914" y="980"/>
                  </a:lnTo>
                  <a:lnTo>
                    <a:pt x="42302" y="805"/>
                  </a:lnTo>
                  <a:lnTo>
                    <a:pt x="41655" y="665"/>
                  </a:lnTo>
                  <a:lnTo>
                    <a:pt x="40956" y="525"/>
                  </a:lnTo>
                  <a:lnTo>
                    <a:pt x="40204" y="420"/>
                  </a:lnTo>
                  <a:lnTo>
                    <a:pt x="39417" y="315"/>
                  </a:lnTo>
                  <a:lnTo>
                    <a:pt x="38560" y="210"/>
                  </a:lnTo>
                  <a:lnTo>
                    <a:pt x="37633" y="140"/>
                  </a:lnTo>
                  <a:lnTo>
                    <a:pt x="36671" y="88"/>
                  </a:lnTo>
                  <a:lnTo>
                    <a:pt x="35657" y="35"/>
                  </a:lnTo>
                  <a:lnTo>
                    <a:pt x="34573" y="18"/>
                  </a:lnTo>
                  <a:lnTo>
                    <a:pt x="33436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1"/>
            <p:cNvSpPr/>
            <p:nvPr/>
          </p:nvSpPr>
          <p:spPr>
            <a:xfrm>
              <a:off x="7824550" y="4694600"/>
              <a:ext cx="1162050" cy="308675"/>
            </a:xfrm>
            <a:custGeom>
              <a:avLst/>
              <a:gdLst/>
              <a:ahLst/>
              <a:cxnLst/>
              <a:rect l="l" t="t" r="r" b="b"/>
              <a:pathLst>
                <a:path w="46482" h="12347" fill="none" extrusionOk="0">
                  <a:moveTo>
                    <a:pt x="33436" y="0"/>
                  </a:moveTo>
                  <a:lnTo>
                    <a:pt x="33436" y="0"/>
                  </a:lnTo>
                  <a:lnTo>
                    <a:pt x="31617" y="18"/>
                  </a:lnTo>
                  <a:lnTo>
                    <a:pt x="29659" y="88"/>
                  </a:lnTo>
                  <a:lnTo>
                    <a:pt x="27543" y="193"/>
                  </a:lnTo>
                  <a:lnTo>
                    <a:pt x="25305" y="350"/>
                  </a:lnTo>
                  <a:lnTo>
                    <a:pt x="22926" y="560"/>
                  </a:lnTo>
                  <a:lnTo>
                    <a:pt x="20391" y="822"/>
                  </a:lnTo>
                  <a:lnTo>
                    <a:pt x="17715" y="1119"/>
                  </a:lnTo>
                  <a:lnTo>
                    <a:pt x="14882" y="1487"/>
                  </a:lnTo>
                  <a:lnTo>
                    <a:pt x="14882" y="1487"/>
                  </a:lnTo>
                  <a:lnTo>
                    <a:pt x="12661" y="2046"/>
                  </a:lnTo>
                  <a:lnTo>
                    <a:pt x="10650" y="2588"/>
                  </a:lnTo>
                  <a:lnTo>
                    <a:pt x="8814" y="3113"/>
                  </a:lnTo>
                  <a:lnTo>
                    <a:pt x="7957" y="3375"/>
                  </a:lnTo>
                  <a:lnTo>
                    <a:pt x="7170" y="3638"/>
                  </a:lnTo>
                  <a:lnTo>
                    <a:pt x="6401" y="3900"/>
                  </a:lnTo>
                  <a:lnTo>
                    <a:pt x="5684" y="4145"/>
                  </a:lnTo>
                  <a:lnTo>
                    <a:pt x="5019" y="4390"/>
                  </a:lnTo>
                  <a:lnTo>
                    <a:pt x="4390" y="4634"/>
                  </a:lnTo>
                  <a:lnTo>
                    <a:pt x="3813" y="4879"/>
                  </a:lnTo>
                  <a:lnTo>
                    <a:pt x="3271" y="5107"/>
                  </a:lnTo>
                  <a:lnTo>
                    <a:pt x="2781" y="5351"/>
                  </a:lnTo>
                  <a:lnTo>
                    <a:pt x="2326" y="5579"/>
                  </a:lnTo>
                  <a:lnTo>
                    <a:pt x="1924" y="5806"/>
                  </a:lnTo>
                  <a:lnTo>
                    <a:pt x="1539" y="6033"/>
                  </a:lnTo>
                  <a:lnTo>
                    <a:pt x="1225" y="6261"/>
                  </a:lnTo>
                  <a:lnTo>
                    <a:pt x="927" y="6471"/>
                  </a:lnTo>
                  <a:lnTo>
                    <a:pt x="683" y="6680"/>
                  </a:lnTo>
                  <a:lnTo>
                    <a:pt x="473" y="6908"/>
                  </a:lnTo>
                  <a:lnTo>
                    <a:pt x="298" y="7100"/>
                  </a:lnTo>
                  <a:lnTo>
                    <a:pt x="175" y="7310"/>
                  </a:lnTo>
                  <a:lnTo>
                    <a:pt x="70" y="7520"/>
                  </a:lnTo>
                  <a:lnTo>
                    <a:pt x="18" y="7712"/>
                  </a:lnTo>
                  <a:lnTo>
                    <a:pt x="1" y="7905"/>
                  </a:lnTo>
                  <a:lnTo>
                    <a:pt x="36" y="8097"/>
                  </a:lnTo>
                  <a:lnTo>
                    <a:pt x="88" y="8272"/>
                  </a:lnTo>
                  <a:lnTo>
                    <a:pt x="175" y="8464"/>
                  </a:lnTo>
                  <a:lnTo>
                    <a:pt x="315" y="8639"/>
                  </a:lnTo>
                  <a:lnTo>
                    <a:pt x="490" y="8814"/>
                  </a:lnTo>
                  <a:lnTo>
                    <a:pt x="683" y="8989"/>
                  </a:lnTo>
                  <a:lnTo>
                    <a:pt x="927" y="9146"/>
                  </a:lnTo>
                  <a:lnTo>
                    <a:pt x="1190" y="9321"/>
                  </a:lnTo>
                  <a:lnTo>
                    <a:pt x="1504" y="9478"/>
                  </a:lnTo>
                  <a:lnTo>
                    <a:pt x="1837" y="9636"/>
                  </a:lnTo>
                  <a:lnTo>
                    <a:pt x="2221" y="9776"/>
                  </a:lnTo>
                  <a:lnTo>
                    <a:pt x="2624" y="9933"/>
                  </a:lnTo>
                  <a:lnTo>
                    <a:pt x="3061" y="10073"/>
                  </a:lnTo>
                  <a:lnTo>
                    <a:pt x="3533" y="10213"/>
                  </a:lnTo>
                  <a:lnTo>
                    <a:pt x="4040" y="10353"/>
                  </a:lnTo>
                  <a:lnTo>
                    <a:pt x="4582" y="10493"/>
                  </a:lnTo>
                  <a:lnTo>
                    <a:pt x="5142" y="10615"/>
                  </a:lnTo>
                  <a:lnTo>
                    <a:pt x="6366" y="10860"/>
                  </a:lnTo>
                  <a:lnTo>
                    <a:pt x="7712" y="11087"/>
                  </a:lnTo>
                  <a:lnTo>
                    <a:pt x="9164" y="11297"/>
                  </a:lnTo>
                  <a:lnTo>
                    <a:pt x="10738" y="11507"/>
                  </a:lnTo>
                  <a:lnTo>
                    <a:pt x="12434" y="11682"/>
                  </a:lnTo>
                  <a:lnTo>
                    <a:pt x="14218" y="11839"/>
                  </a:lnTo>
                  <a:lnTo>
                    <a:pt x="16106" y="11979"/>
                  </a:lnTo>
                  <a:lnTo>
                    <a:pt x="18117" y="12119"/>
                  </a:lnTo>
                  <a:lnTo>
                    <a:pt x="20198" y="12224"/>
                  </a:lnTo>
                  <a:lnTo>
                    <a:pt x="22384" y="12311"/>
                  </a:lnTo>
                  <a:lnTo>
                    <a:pt x="22384" y="12311"/>
                  </a:lnTo>
                  <a:lnTo>
                    <a:pt x="23241" y="12346"/>
                  </a:lnTo>
                  <a:lnTo>
                    <a:pt x="24063" y="12346"/>
                  </a:lnTo>
                  <a:lnTo>
                    <a:pt x="24063" y="12346"/>
                  </a:lnTo>
                  <a:lnTo>
                    <a:pt x="24972" y="12346"/>
                  </a:lnTo>
                  <a:lnTo>
                    <a:pt x="25864" y="12311"/>
                  </a:lnTo>
                  <a:lnTo>
                    <a:pt x="26756" y="12276"/>
                  </a:lnTo>
                  <a:lnTo>
                    <a:pt x="27630" y="12206"/>
                  </a:lnTo>
                  <a:lnTo>
                    <a:pt x="28505" y="12136"/>
                  </a:lnTo>
                  <a:lnTo>
                    <a:pt x="29362" y="12049"/>
                  </a:lnTo>
                  <a:lnTo>
                    <a:pt x="30201" y="11944"/>
                  </a:lnTo>
                  <a:lnTo>
                    <a:pt x="31040" y="11822"/>
                  </a:lnTo>
                  <a:lnTo>
                    <a:pt x="31862" y="11682"/>
                  </a:lnTo>
                  <a:lnTo>
                    <a:pt x="32667" y="11542"/>
                  </a:lnTo>
                  <a:lnTo>
                    <a:pt x="33471" y="11385"/>
                  </a:lnTo>
                  <a:lnTo>
                    <a:pt x="34241" y="11210"/>
                  </a:lnTo>
                  <a:lnTo>
                    <a:pt x="35010" y="11035"/>
                  </a:lnTo>
                  <a:lnTo>
                    <a:pt x="35744" y="10825"/>
                  </a:lnTo>
                  <a:lnTo>
                    <a:pt x="36479" y="10633"/>
                  </a:lnTo>
                  <a:lnTo>
                    <a:pt x="37178" y="10423"/>
                  </a:lnTo>
                  <a:lnTo>
                    <a:pt x="37878" y="10195"/>
                  </a:lnTo>
                  <a:lnTo>
                    <a:pt x="38542" y="9968"/>
                  </a:lnTo>
                  <a:lnTo>
                    <a:pt x="39189" y="9723"/>
                  </a:lnTo>
                  <a:lnTo>
                    <a:pt x="39819" y="9478"/>
                  </a:lnTo>
                  <a:lnTo>
                    <a:pt x="40413" y="9234"/>
                  </a:lnTo>
                  <a:lnTo>
                    <a:pt x="40991" y="8971"/>
                  </a:lnTo>
                  <a:lnTo>
                    <a:pt x="41550" y="8709"/>
                  </a:lnTo>
                  <a:lnTo>
                    <a:pt x="42075" y="8447"/>
                  </a:lnTo>
                  <a:lnTo>
                    <a:pt x="42582" y="8167"/>
                  </a:lnTo>
                  <a:lnTo>
                    <a:pt x="43072" y="7887"/>
                  </a:lnTo>
                  <a:lnTo>
                    <a:pt x="43509" y="7607"/>
                  </a:lnTo>
                  <a:lnTo>
                    <a:pt x="43928" y="7327"/>
                  </a:lnTo>
                  <a:lnTo>
                    <a:pt x="44331" y="7048"/>
                  </a:lnTo>
                  <a:lnTo>
                    <a:pt x="44698" y="6750"/>
                  </a:lnTo>
                  <a:lnTo>
                    <a:pt x="45013" y="6471"/>
                  </a:lnTo>
                  <a:lnTo>
                    <a:pt x="45327" y="6173"/>
                  </a:lnTo>
                  <a:lnTo>
                    <a:pt x="45327" y="6173"/>
                  </a:lnTo>
                  <a:lnTo>
                    <a:pt x="45590" y="5894"/>
                  </a:lnTo>
                  <a:lnTo>
                    <a:pt x="45817" y="5596"/>
                  </a:lnTo>
                  <a:lnTo>
                    <a:pt x="46027" y="5316"/>
                  </a:lnTo>
                  <a:lnTo>
                    <a:pt x="46184" y="5019"/>
                  </a:lnTo>
                  <a:lnTo>
                    <a:pt x="46324" y="4739"/>
                  </a:lnTo>
                  <a:lnTo>
                    <a:pt x="46412" y="4460"/>
                  </a:lnTo>
                  <a:lnTo>
                    <a:pt x="46464" y="4180"/>
                  </a:lnTo>
                  <a:lnTo>
                    <a:pt x="46482" y="3900"/>
                  </a:lnTo>
                  <a:lnTo>
                    <a:pt x="46464" y="3638"/>
                  </a:lnTo>
                  <a:lnTo>
                    <a:pt x="46412" y="3375"/>
                  </a:lnTo>
                  <a:lnTo>
                    <a:pt x="46307" y="3113"/>
                  </a:lnTo>
                  <a:lnTo>
                    <a:pt x="46167" y="2868"/>
                  </a:lnTo>
                  <a:lnTo>
                    <a:pt x="45992" y="2623"/>
                  </a:lnTo>
                  <a:lnTo>
                    <a:pt x="45765" y="2379"/>
                  </a:lnTo>
                  <a:lnTo>
                    <a:pt x="45485" y="2151"/>
                  </a:lnTo>
                  <a:lnTo>
                    <a:pt x="45170" y="1924"/>
                  </a:lnTo>
                  <a:lnTo>
                    <a:pt x="44820" y="1714"/>
                  </a:lnTo>
                  <a:lnTo>
                    <a:pt x="44418" y="1522"/>
                  </a:lnTo>
                  <a:lnTo>
                    <a:pt x="43963" y="1329"/>
                  </a:lnTo>
                  <a:lnTo>
                    <a:pt x="43456" y="1137"/>
                  </a:lnTo>
                  <a:lnTo>
                    <a:pt x="42914" y="980"/>
                  </a:lnTo>
                  <a:lnTo>
                    <a:pt x="42302" y="805"/>
                  </a:lnTo>
                  <a:lnTo>
                    <a:pt x="41655" y="665"/>
                  </a:lnTo>
                  <a:lnTo>
                    <a:pt x="40956" y="525"/>
                  </a:lnTo>
                  <a:lnTo>
                    <a:pt x="40204" y="420"/>
                  </a:lnTo>
                  <a:lnTo>
                    <a:pt x="39417" y="315"/>
                  </a:lnTo>
                  <a:lnTo>
                    <a:pt x="38560" y="210"/>
                  </a:lnTo>
                  <a:lnTo>
                    <a:pt x="37633" y="140"/>
                  </a:lnTo>
                  <a:lnTo>
                    <a:pt x="36671" y="88"/>
                  </a:lnTo>
                  <a:lnTo>
                    <a:pt x="35657" y="35"/>
                  </a:lnTo>
                  <a:lnTo>
                    <a:pt x="34573" y="18"/>
                  </a:lnTo>
                  <a:lnTo>
                    <a:pt x="334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7925550" y="3566225"/>
              <a:ext cx="821925" cy="1350475"/>
            </a:xfrm>
            <a:custGeom>
              <a:avLst/>
              <a:gdLst/>
              <a:ahLst/>
              <a:cxnLst/>
              <a:rect l="l" t="t" r="r" b="b"/>
              <a:pathLst>
                <a:path w="32877" h="54019" extrusionOk="0">
                  <a:moveTo>
                    <a:pt x="0" y="1"/>
                  </a:moveTo>
                  <a:lnTo>
                    <a:pt x="2308" y="54019"/>
                  </a:lnTo>
                  <a:lnTo>
                    <a:pt x="32351" y="54019"/>
                  </a:lnTo>
                  <a:lnTo>
                    <a:pt x="32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8734325" y="3566225"/>
              <a:ext cx="204175" cy="1350475"/>
            </a:xfrm>
            <a:custGeom>
              <a:avLst/>
              <a:gdLst/>
              <a:ahLst/>
              <a:cxnLst/>
              <a:rect l="l" t="t" r="r" b="b"/>
              <a:pathLst>
                <a:path w="8167" h="54019" extrusionOk="0">
                  <a:moveTo>
                    <a:pt x="525" y="1"/>
                  </a:moveTo>
                  <a:lnTo>
                    <a:pt x="0" y="54019"/>
                  </a:lnTo>
                  <a:lnTo>
                    <a:pt x="0" y="54019"/>
                  </a:lnTo>
                  <a:lnTo>
                    <a:pt x="6243" y="48021"/>
                  </a:lnTo>
                  <a:lnTo>
                    <a:pt x="8167" y="892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7883125" y="3502825"/>
              <a:ext cx="1091225" cy="148675"/>
            </a:xfrm>
            <a:custGeom>
              <a:avLst/>
              <a:gdLst/>
              <a:ahLst/>
              <a:cxnLst/>
              <a:rect l="l" t="t" r="r" b="b"/>
              <a:pathLst>
                <a:path w="43649" h="5947" extrusionOk="0">
                  <a:moveTo>
                    <a:pt x="34643" y="1"/>
                  </a:moveTo>
                  <a:lnTo>
                    <a:pt x="1" y="683"/>
                  </a:lnTo>
                  <a:lnTo>
                    <a:pt x="176" y="5422"/>
                  </a:lnTo>
                  <a:lnTo>
                    <a:pt x="34486" y="5947"/>
                  </a:lnTo>
                  <a:lnTo>
                    <a:pt x="43649" y="5509"/>
                  </a:lnTo>
                  <a:lnTo>
                    <a:pt x="43649" y="928"/>
                  </a:lnTo>
                  <a:lnTo>
                    <a:pt x="34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8734325" y="3630675"/>
              <a:ext cx="204175" cy="1286057"/>
            </a:xfrm>
            <a:custGeom>
              <a:avLst/>
              <a:gdLst/>
              <a:ahLst/>
              <a:cxnLst/>
              <a:rect l="l" t="t" r="r" b="b"/>
              <a:pathLst>
                <a:path w="8167" h="54019" extrusionOk="0">
                  <a:moveTo>
                    <a:pt x="525" y="1"/>
                  </a:moveTo>
                  <a:lnTo>
                    <a:pt x="0" y="54019"/>
                  </a:lnTo>
                  <a:lnTo>
                    <a:pt x="0" y="54019"/>
                  </a:lnTo>
                  <a:lnTo>
                    <a:pt x="6243" y="48021"/>
                  </a:lnTo>
                  <a:lnTo>
                    <a:pt x="8167" y="892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7883125" y="3502825"/>
              <a:ext cx="1091225" cy="148675"/>
            </a:xfrm>
            <a:custGeom>
              <a:avLst/>
              <a:gdLst/>
              <a:ahLst/>
              <a:cxnLst/>
              <a:rect l="l" t="t" r="r" b="b"/>
              <a:pathLst>
                <a:path w="43649" h="5947" extrusionOk="0">
                  <a:moveTo>
                    <a:pt x="34643" y="1"/>
                  </a:moveTo>
                  <a:lnTo>
                    <a:pt x="1" y="683"/>
                  </a:lnTo>
                  <a:lnTo>
                    <a:pt x="176" y="5422"/>
                  </a:lnTo>
                  <a:lnTo>
                    <a:pt x="34486" y="5947"/>
                  </a:lnTo>
                  <a:lnTo>
                    <a:pt x="43649" y="5509"/>
                  </a:lnTo>
                  <a:lnTo>
                    <a:pt x="43649" y="928"/>
                  </a:lnTo>
                  <a:lnTo>
                    <a:pt x="34643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p3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KRATKI OPIS</a:t>
            </a:r>
            <a:endParaRPr dirty="0"/>
          </a:p>
        </p:txBody>
      </p:sp>
      <p:sp>
        <p:nvSpPr>
          <p:cNvPr id="2990" name="Google Shape;2990;p36"/>
          <p:cNvSpPr txBox="1">
            <a:spLocks noGrp="1"/>
          </p:cNvSpPr>
          <p:nvPr>
            <p:ph type="subTitle" idx="4294967295"/>
          </p:nvPr>
        </p:nvSpPr>
        <p:spPr>
          <a:xfrm>
            <a:off x="759000" y="3014838"/>
            <a:ext cx="1792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</a:rPr>
              <a:t>-</a:t>
            </a:r>
            <a:r>
              <a:rPr lang="pl-PL" b="1" dirty="0">
                <a:solidFill>
                  <a:schemeClr val="tx1"/>
                </a:solidFill>
                <a:latin typeface="Trebuchet MS" panose="020B0603020202020204" pitchFamily="34" charset="0"/>
              </a:rPr>
              <a:t>op</a:t>
            </a:r>
            <a:r>
              <a:rPr lang="pl-PL" b="1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ći uspjeh od 5. do 8. razreda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chemeClr val="tx1"/>
                </a:solidFill>
                <a:latin typeface="Trebuchet MS" panose="020B0603020202020204" pitchFamily="34" charset="0"/>
              </a:rPr>
              <a:t>- </a:t>
            </a:r>
            <a:r>
              <a:rPr lang="hr-HR" dirty="0">
                <a:solidFill>
                  <a:schemeClr val="tx1"/>
                </a:solidFill>
                <a:latin typeface="Trebuchet MS" panose="020B0603020202020204" pitchFamily="34" charset="0"/>
              </a:rPr>
              <a:t>oc</a:t>
            </a:r>
            <a:r>
              <a:rPr lang="hr-HR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jene iz </a:t>
            </a:r>
            <a:r>
              <a:rPr lang="hr-HR" b="1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matematike, hrvatskog jezika, prvog stranog jezika, biologije, kemije i fizike u 7. i 8. razredu</a:t>
            </a:r>
            <a:endParaRPr lang="pl-PL" b="1" i="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91" name="Google Shape;2991;p36"/>
          <p:cNvSpPr txBox="1">
            <a:spLocks noGrp="1"/>
          </p:cNvSpPr>
          <p:nvPr>
            <p:ph type="title" idx="4294967295"/>
          </p:nvPr>
        </p:nvSpPr>
        <p:spPr>
          <a:xfrm>
            <a:off x="759000" y="2801700"/>
            <a:ext cx="1792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bg2">
                    <a:lumMod val="50000"/>
                  </a:schemeClr>
                </a:solidFill>
              </a:rPr>
              <a:t>UPIS</a:t>
            </a:r>
            <a:endParaRPr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92" name="Google Shape;2992;p36"/>
          <p:cNvSpPr txBox="1">
            <a:spLocks noGrp="1"/>
          </p:cNvSpPr>
          <p:nvPr>
            <p:ph type="subTitle" idx="4294967295"/>
          </p:nvPr>
        </p:nvSpPr>
        <p:spPr>
          <a:xfrm>
            <a:off x="2703600" y="3014838"/>
            <a:ext cx="1792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- 4 godine</a:t>
            </a:r>
            <a:endParaRPr dirty="0"/>
          </a:p>
        </p:txBody>
      </p:sp>
      <p:sp>
        <p:nvSpPr>
          <p:cNvPr id="2993" name="Google Shape;2993;p36"/>
          <p:cNvSpPr txBox="1">
            <a:spLocks noGrp="1"/>
          </p:cNvSpPr>
          <p:nvPr>
            <p:ph type="title" idx="4294967295"/>
          </p:nvPr>
        </p:nvSpPr>
        <p:spPr>
          <a:xfrm>
            <a:off x="2703600" y="2801700"/>
            <a:ext cx="1792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bg2">
                    <a:lumMod val="50000"/>
                  </a:schemeClr>
                </a:solidFill>
              </a:rPr>
              <a:t>TRAJANJE</a:t>
            </a:r>
            <a:endParaRPr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94" name="Google Shape;2994;p36"/>
          <p:cNvSpPr txBox="1">
            <a:spLocks noGrp="1"/>
          </p:cNvSpPr>
          <p:nvPr>
            <p:ph type="subTitle" idx="4294967295"/>
          </p:nvPr>
        </p:nvSpPr>
        <p:spPr>
          <a:xfrm>
            <a:off x="4648200" y="3014838"/>
            <a:ext cx="1792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novi laboratorij koji se svake godine oprema sa sve više novih instrumenata</a:t>
            </a:r>
            <a:endParaRPr dirty="0"/>
          </a:p>
        </p:txBody>
      </p:sp>
      <p:sp>
        <p:nvSpPr>
          <p:cNvPr id="2995" name="Google Shape;2995;p36"/>
          <p:cNvSpPr txBox="1">
            <a:spLocks noGrp="1"/>
          </p:cNvSpPr>
          <p:nvPr>
            <p:ph type="title" idx="4294967295"/>
          </p:nvPr>
        </p:nvSpPr>
        <p:spPr>
          <a:xfrm>
            <a:off x="4648200" y="2801700"/>
            <a:ext cx="1792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bg2">
                    <a:lumMod val="50000"/>
                  </a:schemeClr>
                </a:solidFill>
              </a:rPr>
              <a:t>NASTAVA</a:t>
            </a:r>
            <a:endParaRPr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96" name="Google Shape;2996;p36"/>
          <p:cNvSpPr txBox="1">
            <a:spLocks noGrp="1"/>
          </p:cNvSpPr>
          <p:nvPr>
            <p:ph type="subTitle" idx="4294967295"/>
          </p:nvPr>
        </p:nvSpPr>
        <p:spPr>
          <a:xfrm>
            <a:off x="6592800" y="3014838"/>
            <a:ext cx="1792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-organizira i ispituje kemijska, biološka i mikrobiološka svojstva ulaznih i izlaznih tvari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    tehnološkog procesa </a:t>
            </a:r>
            <a:endParaRPr dirty="0"/>
          </a:p>
        </p:txBody>
      </p:sp>
      <p:sp>
        <p:nvSpPr>
          <p:cNvPr id="2997" name="Google Shape;2997;p36"/>
          <p:cNvSpPr txBox="1">
            <a:spLocks noGrp="1"/>
          </p:cNvSpPr>
          <p:nvPr>
            <p:ph type="title" idx="4294967295"/>
          </p:nvPr>
        </p:nvSpPr>
        <p:spPr>
          <a:xfrm>
            <a:off x="6592800" y="2801700"/>
            <a:ext cx="1792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bg2">
                    <a:lumMod val="50000"/>
                  </a:schemeClr>
                </a:solidFill>
              </a:rPr>
              <a:t>POSAO</a:t>
            </a:r>
            <a:endParaRPr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98" name="Google Shape;2998;p36"/>
          <p:cNvSpPr/>
          <p:nvPr/>
        </p:nvSpPr>
        <p:spPr>
          <a:xfrm>
            <a:off x="1275600" y="1814121"/>
            <a:ext cx="759000" cy="75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36"/>
          <p:cNvSpPr/>
          <p:nvPr/>
        </p:nvSpPr>
        <p:spPr>
          <a:xfrm>
            <a:off x="5164800" y="1814121"/>
            <a:ext cx="759000" cy="75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36"/>
          <p:cNvSpPr/>
          <p:nvPr/>
        </p:nvSpPr>
        <p:spPr>
          <a:xfrm>
            <a:off x="3220200" y="1814121"/>
            <a:ext cx="759000" cy="75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36"/>
          <p:cNvSpPr/>
          <p:nvPr/>
        </p:nvSpPr>
        <p:spPr>
          <a:xfrm>
            <a:off x="7109400" y="1814121"/>
            <a:ext cx="759000" cy="75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02" name="Google Shape;3002;p36"/>
          <p:cNvCxnSpPr>
            <a:stCxn id="2998" idx="3"/>
            <a:endCxn id="3000" idx="1"/>
          </p:cNvCxnSpPr>
          <p:nvPr/>
        </p:nvCxnSpPr>
        <p:spPr>
          <a:xfrm>
            <a:off x="2034600" y="2193621"/>
            <a:ext cx="11856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3" name="Google Shape;3003;p36"/>
          <p:cNvCxnSpPr>
            <a:stCxn id="3000" idx="3"/>
            <a:endCxn id="2999" idx="1"/>
          </p:cNvCxnSpPr>
          <p:nvPr/>
        </p:nvCxnSpPr>
        <p:spPr>
          <a:xfrm>
            <a:off x="3979200" y="2193621"/>
            <a:ext cx="11856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4" name="Google Shape;3004;p36"/>
          <p:cNvCxnSpPr>
            <a:stCxn id="2999" idx="3"/>
            <a:endCxn id="3001" idx="1"/>
          </p:cNvCxnSpPr>
          <p:nvPr/>
        </p:nvCxnSpPr>
        <p:spPr>
          <a:xfrm>
            <a:off x="5923800" y="2193621"/>
            <a:ext cx="11856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05" name="Google Shape;3005;p36"/>
          <p:cNvGrpSpPr/>
          <p:nvPr/>
        </p:nvGrpSpPr>
        <p:grpSpPr>
          <a:xfrm>
            <a:off x="1509825" y="2054283"/>
            <a:ext cx="290550" cy="278675"/>
            <a:chOff x="263150" y="1330775"/>
            <a:chExt cx="290550" cy="278675"/>
          </a:xfrm>
        </p:grpSpPr>
        <p:sp>
          <p:nvSpPr>
            <p:cNvPr id="3006" name="Google Shape;3006;p36"/>
            <p:cNvSpPr/>
            <p:nvPr/>
          </p:nvSpPr>
          <p:spPr>
            <a:xfrm>
              <a:off x="383050" y="1475050"/>
              <a:ext cx="50750" cy="50750"/>
            </a:xfrm>
            <a:custGeom>
              <a:avLst/>
              <a:gdLst/>
              <a:ahLst/>
              <a:cxnLst/>
              <a:rect l="l" t="t" r="r" b="b"/>
              <a:pathLst>
                <a:path w="2030" h="2030" extrusionOk="0">
                  <a:moveTo>
                    <a:pt x="1028" y="659"/>
                  </a:moveTo>
                  <a:lnTo>
                    <a:pt x="1160" y="685"/>
                  </a:lnTo>
                  <a:lnTo>
                    <a:pt x="1265" y="764"/>
                  </a:lnTo>
                  <a:lnTo>
                    <a:pt x="1344" y="870"/>
                  </a:lnTo>
                  <a:lnTo>
                    <a:pt x="1370" y="1001"/>
                  </a:lnTo>
                  <a:lnTo>
                    <a:pt x="1344" y="1133"/>
                  </a:lnTo>
                  <a:lnTo>
                    <a:pt x="1265" y="1239"/>
                  </a:lnTo>
                  <a:lnTo>
                    <a:pt x="1160" y="1318"/>
                  </a:lnTo>
                  <a:lnTo>
                    <a:pt x="1028" y="1344"/>
                  </a:lnTo>
                  <a:lnTo>
                    <a:pt x="896" y="1318"/>
                  </a:lnTo>
                  <a:lnTo>
                    <a:pt x="791" y="1239"/>
                  </a:lnTo>
                  <a:lnTo>
                    <a:pt x="712" y="1133"/>
                  </a:lnTo>
                  <a:lnTo>
                    <a:pt x="685" y="1001"/>
                  </a:lnTo>
                  <a:lnTo>
                    <a:pt x="712" y="870"/>
                  </a:lnTo>
                  <a:lnTo>
                    <a:pt x="791" y="764"/>
                  </a:lnTo>
                  <a:lnTo>
                    <a:pt x="896" y="685"/>
                  </a:lnTo>
                  <a:lnTo>
                    <a:pt x="1028" y="659"/>
                  </a:lnTo>
                  <a:close/>
                  <a:moveTo>
                    <a:pt x="817" y="0"/>
                  </a:moveTo>
                  <a:lnTo>
                    <a:pt x="633" y="79"/>
                  </a:lnTo>
                  <a:lnTo>
                    <a:pt x="448" y="158"/>
                  </a:lnTo>
                  <a:lnTo>
                    <a:pt x="290" y="290"/>
                  </a:lnTo>
                  <a:lnTo>
                    <a:pt x="185" y="448"/>
                  </a:lnTo>
                  <a:lnTo>
                    <a:pt x="79" y="606"/>
                  </a:lnTo>
                  <a:lnTo>
                    <a:pt x="27" y="817"/>
                  </a:lnTo>
                  <a:lnTo>
                    <a:pt x="0" y="1001"/>
                  </a:lnTo>
                  <a:lnTo>
                    <a:pt x="27" y="1212"/>
                  </a:lnTo>
                  <a:lnTo>
                    <a:pt x="79" y="1397"/>
                  </a:lnTo>
                  <a:lnTo>
                    <a:pt x="185" y="1581"/>
                  </a:lnTo>
                  <a:lnTo>
                    <a:pt x="290" y="1739"/>
                  </a:lnTo>
                  <a:lnTo>
                    <a:pt x="448" y="1845"/>
                  </a:lnTo>
                  <a:lnTo>
                    <a:pt x="633" y="1950"/>
                  </a:lnTo>
                  <a:lnTo>
                    <a:pt x="817" y="2003"/>
                  </a:lnTo>
                  <a:lnTo>
                    <a:pt x="1028" y="2029"/>
                  </a:lnTo>
                  <a:lnTo>
                    <a:pt x="1212" y="2003"/>
                  </a:lnTo>
                  <a:lnTo>
                    <a:pt x="1423" y="1950"/>
                  </a:lnTo>
                  <a:lnTo>
                    <a:pt x="1581" y="1845"/>
                  </a:lnTo>
                  <a:lnTo>
                    <a:pt x="1739" y="1739"/>
                  </a:lnTo>
                  <a:lnTo>
                    <a:pt x="1871" y="1581"/>
                  </a:lnTo>
                  <a:lnTo>
                    <a:pt x="1950" y="1397"/>
                  </a:lnTo>
                  <a:lnTo>
                    <a:pt x="2029" y="1212"/>
                  </a:lnTo>
                  <a:lnTo>
                    <a:pt x="2029" y="1001"/>
                  </a:lnTo>
                  <a:lnTo>
                    <a:pt x="2029" y="817"/>
                  </a:lnTo>
                  <a:lnTo>
                    <a:pt x="1950" y="606"/>
                  </a:lnTo>
                  <a:lnTo>
                    <a:pt x="1871" y="448"/>
                  </a:lnTo>
                  <a:lnTo>
                    <a:pt x="1739" y="290"/>
                  </a:lnTo>
                  <a:lnTo>
                    <a:pt x="1581" y="158"/>
                  </a:lnTo>
                  <a:lnTo>
                    <a:pt x="1423" y="79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6"/>
            <p:cNvSpPr/>
            <p:nvPr/>
          </p:nvSpPr>
          <p:spPr>
            <a:xfrm>
              <a:off x="263150" y="1330775"/>
              <a:ext cx="290550" cy="278675"/>
            </a:xfrm>
            <a:custGeom>
              <a:avLst/>
              <a:gdLst/>
              <a:ahLst/>
              <a:cxnLst/>
              <a:rect l="l" t="t" r="r" b="b"/>
              <a:pathLst>
                <a:path w="11622" h="11147" extrusionOk="0">
                  <a:moveTo>
                    <a:pt x="5824" y="2688"/>
                  </a:moveTo>
                  <a:lnTo>
                    <a:pt x="5956" y="2714"/>
                  </a:lnTo>
                  <a:lnTo>
                    <a:pt x="6061" y="2793"/>
                  </a:lnTo>
                  <a:lnTo>
                    <a:pt x="6140" y="2899"/>
                  </a:lnTo>
                  <a:lnTo>
                    <a:pt x="6166" y="3031"/>
                  </a:lnTo>
                  <a:lnTo>
                    <a:pt x="6140" y="3162"/>
                  </a:lnTo>
                  <a:lnTo>
                    <a:pt x="6061" y="3268"/>
                  </a:lnTo>
                  <a:lnTo>
                    <a:pt x="5956" y="3347"/>
                  </a:lnTo>
                  <a:lnTo>
                    <a:pt x="5824" y="3373"/>
                  </a:lnTo>
                  <a:lnTo>
                    <a:pt x="5692" y="3347"/>
                  </a:lnTo>
                  <a:lnTo>
                    <a:pt x="5587" y="3268"/>
                  </a:lnTo>
                  <a:lnTo>
                    <a:pt x="5508" y="3162"/>
                  </a:lnTo>
                  <a:lnTo>
                    <a:pt x="5481" y="3031"/>
                  </a:lnTo>
                  <a:lnTo>
                    <a:pt x="5508" y="2899"/>
                  </a:lnTo>
                  <a:lnTo>
                    <a:pt x="5587" y="2793"/>
                  </a:lnTo>
                  <a:lnTo>
                    <a:pt x="5692" y="2714"/>
                  </a:lnTo>
                  <a:lnTo>
                    <a:pt x="5824" y="2688"/>
                  </a:lnTo>
                  <a:close/>
                  <a:moveTo>
                    <a:pt x="5982" y="5086"/>
                  </a:moveTo>
                  <a:lnTo>
                    <a:pt x="6166" y="5112"/>
                  </a:lnTo>
                  <a:lnTo>
                    <a:pt x="6325" y="5165"/>
                  </a:lnTo>
                  <a:lnTo>
                    <a:pt x="6483" y="5218"/>
                  </a:lnTo>
                  <a:lnTo>
                    <a:pt x="6614" y="5297"/>
                  </a:lnTo>
                  <a:lnTo>
                    <a:pt x="6773" y="5376"/>
                  </a:lnTo>
                  <a:lnTo>
                    <a:pt x="7010" y="5587"/>
                  </a:lnTo>
                  <a:lnTo>
                    <a:pt x="7221" y="5824"/>
                  </a:lnTo>
                  <a:lnTo>
                    <a:pt x="7300" y="5982"/>
                  </a:lnTo>
                  <a:lnTo>
                    <a:pt x="7379" y="6114"/>
                  </a:lnTo>
                  <a:lnTo>
                    <a:pt x="7431" y="6272"/>
                  </a:lnTo>
                  <a:lnTo>
                    <a:pt x="7484" y="6430"/>
                  </a:lnTo>
                  <a:lnTo>
                    <a:pt x="7510" y="6614"/>
                  </a:lnTo>
                  <a:lnTo>
                    <a:pt x="7510" y="6772"/>
                  </a:lnTo>
                  <a:lnTo>
                    <a:pt x="7510" y="6957"/>
                  </a:lnTo>
                  <a:lnTo>
                    <a:pt x="7484" y="7115"/>
                  </a:lnTo>
                  <a:lnTo>
                    <a:pt x="7431" y="7299"/>
                  </a:lnTo>
                  <a:lnTo>
                    <a:pt x="7379" y="7431"/>
                  </a:lnTo>
                  <a:lnTo>
                    <a:pt x="7300" y="7589"/>
                  </a:lnTo>
                  <a:lnTo>
                    <a:pt x="7221" y="7721"/>
                  </a:lnTo>
                  <a:lnTo>
                    <a:pt x="7010" y="7985"/>
                  </a:lnTo>
                  <a:lnTo>
                    <a:pt x="6773" y="8195"/>
                  </a:lnTo>
                  <a:lnTo>
                    <a:pt x="6614" y="8274"/>
                  </a:lnTo>
                  <a:lnTo>
                    <a:pt x="6483" y="8353"/>
                  </a:lnTo>
                  <a:lnTo>
                    <a:pt x="6325" y="8406"/>
                  </a:lnTo>
                  <a:lnTo>
                    <a:pt x="6166" y="8459"/>
                  </a:lnTo>
                  <a:lnTo>
                    <a:pt x="5982" y="8485"/>
                  </a:lnTo>
                  <a:lnTo>
                    <a:pt x="5639" y="8485"/>
                  </a:lnTo>
                  <a:lnTo>
                    <a:pt x="5481" y="8459"/>
                  </a:lnTo>
                  <a:lnTo>
                    <a:pt x="5323" y="8406"/>
                  </a:lnTo>
                  <a:lnTo>
                    <a:pt x="5165" y="8353"/>
                  </a:lnTo>
                  <a:lnTo>
                    <a:pt x="5007" y="8274"/>
                  </a:lnTo>
                  <a:lnTo>
                    <a:pt x="4875" y="8195"/>
                  </a:lnTo>
                  <a:lnTo>
                    <a:pt x="4612" y="7985"/>
                  </a:lnTo>
                  <a:lnTo>
                    <a:pt x="4401" y="7721"/>
                  </a:lnTo>
                  <a:lnTo>
                    <a:pt x="4322" y="7589"/>
                  </a:lnTo>
                  <a:lnTo>
                    <a:pt x="4243" y="7431"/>
                  </a:lnTo>
                  <a:lnTo>
                    <a:pt x="4190" y="7299"/>
                  </a:lnTo>
                  <a:lnTo>
                    <a:pt x="4137" y="7115"/>
                  </a:lnTo>
                  <a:lnTo>
                    <a:pt x="4111" y="6957"/>
                  </a:lnTo>
                  <a:lnTo>
                    <a:pt x="4111" y="6772"/>
                  </a:lnTo>
                  <a:lnTo>
                    <a:pt x="4111" y="6614"/>
                  </a:lnTo>
                  <a:lnTo>
                    <a:pt x="4137" y="6430"/>
                  </a:lnTo>
                  <a:lnTo>
                    <a:pt x="4190" y="6272"/>
                  </a:lnTo>
                  <a:lnTo>
                    <a:pt x="4243" y="6114"/>
                  </a:lnTo>
                  <a:lnTo>
                    <a:pt x="4322" y="5982"/>
                  </a:lnTo>
                  <a:lnTo>
                    <a:pt x="4401" y="5824"/>
                  </a:lnTo>
                  <a:lnTo>
                    <a:pt x="4612" y="5587"/>
                  </a:lnTo>
                  <a:lnTo>
                    <a:pt x="4875" y="5376"/>
                  </a:lnTo>
                  <a:lnTo>
                    <a:pt x="5007" y="5297"/>
                  </a:lnTo>
                  <a:lnTo>
                    <a:pt x="5165" y="5218"/>
                  </a:lnTo>
                  <a:lnTo>
                    <a:pt x="5323" y="5165"/>
                  </a:lnTo>
                  <a:lnTo>
                    <a:pt x="5481" y="5112"/>
                  </a:lnTo>
                  <a:lnTo>
                    <a:pt x="5639" y="5086"/>
                  </a:lnTo>
                  <a:close/>
                  <a:moveTo>
                    <a:pt x="2425" y="8485"/>
                  </a:moveTo>
                  <a:lnTo>
                    <a:pt x="2556" y="8512"/>
                  </a:lnTo>
                  <a:lnTo>
                    <a:pt x="2662" y="8591"/>
                  </a:lnTo>
                  <a:lnTo>
                    <a:pt x="2714" y="8696"/>
                  </a:lnTo>
                  <a:lnTo>
                    <a:pt x="2741" y="8828"/>
                  </a:lnTo>
                  <a:lnTo>
                    <a:pt x="2714" y="8959"/>
                  </a:lnTo>
                  <a:lnTo>
                    <a:pt x="2662" y="9065"/>
                  </a:lnTo>
                  <a:lnTo>
                    <a:pt x="2556" y="9144"/>
                  </a:lnTo>
                  <a:lnTo>
                    <a:pt x="2425" y="9170"/>
                  </a:lnTo>
                  <a:lnTo>
                    <a:pt x="2267" y="9144"/>
                  </a:lnTo>
                  <a:lnTo>
                    <a:pt x="2161" y="9065"/>
                  </a:lnTo>
                  <a:lnTo>
                    <a:pt x="2108" y="8959"/>
                  </a:lnTo>
                  <a:lnTo>
                    <a:pt x="2082" y="8828"/>
                  </a:lnTo>
                  <a:lnTo>
                    <a:pt x="2108" y="8696"/>
                  </a:lnTo>
                  <a:lnTo>
                    <a:pt x="2161" y="8591"/>
                  </a:lnTo>
                  <a:lnTo>
                    <a:pt x="2267" y="8512"/>
                  </a:lnTo>
                  <a:lnTo>
                    <a:pt x="2425" y="8485"/>
                  </a:lnTo>
                  <a:close/>
                  <a:moveTo>
                    <a:pt x="9223" y="8485"/>
                  </a:moveTo>
                  <a:lnTo>
                    <a:pt x="9355" y="8512"/>
                  </a:lnTo>
                  <a:lnTo>
                    <a:pt x="9460" y="8591"/>
                  </a:lnTo>
                  <a:lnTo>
                    <a:pt x="9539" y="8696"/>
                  </a:lnTo>
                  <a:lnTo>
                    <a:pt x="9566" y="8828"/>
                  </a:lnTo>
                  <a:lnTo>
                    <a:pt x="9539" y="8959"/>
                  </a:lnTo>
                  <a:lnTo>
                    <a:pt x="9460" y="9065"/>
                  </a:lnTo>
                  <a:lnTo>
                    <a:pt x="9355" y="9144"/>
                  </a:lnTo>
                  <a:lnTo>
                    <a:pt x="9223" y="9170"/>
                  </a:lnTo>
                  <a:lnTo>
                    <a:pt x="9091" y="9144"/>
                  </a:lnTo>
                  <a:lnTo>
                    <a:pt x="8986" y="9065"/>
                  </a:lnTo>
                  <a:lnTo>
                    <a:pt x="8907" y="8959"/>
                  </a:lnTo>
                  <a:lnTo>
                    <a:pt x="8881" y="8828"/>
                  </a:lnTo>
                  <a:lnTo>
                    <a:pt x="8907" y="8696"/>
                  </a:lnTo>
                  <a:lnTo>
                    <a:pt x="8986" y="8591"/>
                  </a:lnTo>
                  <a:lnTo>
                    <a:pt x="9091" y="8512"/>
                  </a:lnTo>
                  <a:lnTo>
                    <a:pt x="9223" y="8485"/>
                  </a:lnTo>
                  <a:close/>
                  <a:moveTo>
                    <a:pt x="5824" y="0"/>
                  </a:moveTo>
                  <a:lnTo>
                    <a:pt x="5692" y="27"/>
                  </a:lnTo>
                  <a:lnTo>
                    <a:pt x="5587" y="106"/>
                  </a:lnTo>
                  <a:lnTo>
                    <a:pt x="5508" y="211"/>
                  </a:lnTo>
                  <a:lnTo>
                    <a:pt x="5481" y="343"/>
                  </a:lnTo>
                  <a:lnTo>
                    <a:pt x="5481" y="685"/>
                  </a:lnTo>
                  <a:lnTo>
                    <a:pt x="5165" y="738"/>
                  </a:lnTo>
                  <a:lnTo>
                    <a:pt x="4902" y="870"/>
                  </a:lnTo>
                  <a:lnTo>
                    <a:pt x="4638" y="1001"/>
                  </a:lnTo>
                  <a:lnTo>
                    <a:pt x="4401" y="1186"/>
                  </a:lnTo>
                  <a:lnTo>
                    <a:pt x="4216" y="1397"/>
                  </a:lnTo>
                  <a:lnTo>
                    <a:pt x="4032" y="1660"/>
                  </a:lnTo>
                  <a:lnTo>
                    <a:pt x="3953" y="1818"/>
                  </a:lnTo>
                  <a:lnTo>
                    <a:pt x="3900" y="2003"/>
                  </a:lnTo>
                  <a:lnTo>
                    <a:pt x="3848" y="2214"/>
                  </a:lnTo>
                  <a:lnTo>
                    <a:pt x="3795" y="2424"/>
                  </a:lnTo>
                  <a:lnTo>
                    <a:pt x="3426" y="2424"/>
                  </a:lnTo>
                  <a:lnTo>
                    <a:pt x="3294" y="2451"/>
                  </a:lnTo>
                  <a:lnTo>
                    <a:pt x="3189" y="2530"/>
                  </a:lnTo>
                  <a:lnTo>
                    <a:pt x="3110" y="2635"/>
                  </a:lnTo>
                  <a:lnTo>
                    <a:pt x="3083" y="2767"/>
                  </a:lnTo>
                  <a:lnTo>
                    <a:pt x="3110" y="2899"/>
                  </a:lnTo>
                  <a:lnTo>
                    <a:pt x="3189" y="3004"/>
                  </a:lnTo>
                  <a:lnTo>
                    <a:pt x="3294" y="3083"/>
                  </a:lnTo>
                  <a:lnTo>
                    <a:pt x="3426" y="3110"/>
                  </a:lnTo>
                  <a:lnTo>
                    <a:pt x="3769" y="3110"/>
                  </a:lnTo>
                  <a:lnTo>
                    <a:pt x="3742" y="3478"/>
                  </a:lnTo>
                  <a:lnTo>
                    <a:pt x="3689" y="3926"/>
                  </a:lnTo>
                  <a:lnTo>
                    <a:pt x="3558" y="4453"/>
                  </a:lnTo>
                  <a:lnTo>
                    <a:pt x="3479" y="4717"/>
                  </a:lnTo>
                  <a:lnTo>
                    <a:pt x="3373" y="4980"/>
                  </a:lnTo>
                  <a:lnTo>
                    <a:pt x="3004" y="4770"/>
                  </a:lnTo>
                  <a:lnTo>
                    <a:pt x="2873" y="4717"/>
                  </a:lnTo>
                  <a:lnTo>
                    <a:pt x="2741" y="4743"/>
                  </a:lnTo>
                  <a:lnTo>
                    <a:pt x="2635" y="4796"/>
                  </a:lnTo>
                  <a:lnTo>
                    <a:pt x="2530" y="4901"/>
                  </a:lnTo>
                  <a:lnTo>
                    <a:pt x="2504" y="5007"/>
                  </a:lnTo>
                  <a:lnTo>
                    <a:pt x="2504" y="5139"/>
                  </a:lnTo>
                  <a:lnTo>
                    <a:pt x="2556" y="5270"/>
                  </a:lnTo>
                  <a:lnTo>
                    <a:pt x="2662" y="5349"/>
                  </a:lnTo>
                  <a:lnTo>
                    <a:pt x="3031" y="5587"/>
                  </a:lnTo>
                  <a:lnTo>
                    <a:pt x="2794" y="5903"/>
                  </a:lnTo>
                  <a:lnTo>
                    <a:pt x="2504" y="6219"/>
                  </a:lnTo>
                  <a:lnTo>
                    <a:pt x="2161" y="6535"/>
                  </a:lnTo>
                  <a:lnTo>
                    <a:pt x="1766" y="6851"/>
                  </a:lnTo>
                  <a:lnTo>
                    <a:pt x="1608" y="6562"/>
                  </a:lnTo>
                  <a:lnTo>
                    <a:pt x="1502" y="6456"/>
                  </a:lnTo>
                  <a:lnTo>
                    <a:pt x="1397" y="6403"/>
                  </a:lnTo>
                  <a:lnTo>
                    <a:pt x="1265" y="6403"/>
                  </a:lnTo>
                  <a:lnTo>
                    <a:pt x="1133" y="6430"/>
                  </a:lnTo>
                  <a:lnTo>
                    <a:pt x="1028" y="6535"/>
                  </a:lnTo>
                  <a:lnTo>
                    <a:pt x="975" y="6641"/>
                  </a:lnTo>
                  <a:lnTo>
                    <a:pt x="975" y="6772"/>
                  </a:lnTo>
                  <a:lnTo>
                    <a:pt x="1002" y="6904"/>
                  </a:lnTo>
                  <a:lnTo>
                    <a:pt x="1186" y="7220"/>
                  </a:lnTo>
                  <a:lnTo>
                    <a:pt x="1054" y="7326"/>
                  </a:lnTo>
                  <a:lnTo>
                    <a:pt x="923" y="7457"/>
                  </a:lnTo>
                  <a:lnTo>
                    <a:pt x="791" y="7589"/>
                  </a:lnTo>
                  <a:lnTo>
                    <a:pt x="712" y="7721"/>
                  </a:lnTo>
                  <a:lnTo>
                    <a:pt x="606" y="7879"/>
                  </a:lnTo>
                  <a:lnTo>
                    <a:pt x="527" y="8037"/>
                  </a:lnTo>
                  <a:lnTo>
                    <a:pt x="475" y="8195"/>
                  </a:lnTo>
                  <a:lnTo>
                    <a:pt x="448" y="8380"/>
                  </a:lnTo>
                  <a:lnTo>
                    <a:pt x="396" y="8670"/>
                  </a:lnTo>
                  <a:lnTo>
                    <a:pt x="422" y="8959"/>
                  </a:lnTo>
                  <a:lnTo>
                    <a:pt x="448" y="9249"/>
                  </a:lnTo>
                  <a:lnTo>
                    <a:pt x="554" y="9539"/>
                  </a:lnTo>
                  <a:lnTo>
                    <a:pt x="185" y="9724"/>
                  </a:lnTo>
                  <a:lnTo>
                    <a:pt x="79" y="9803"/>
                  </a:lnTo>
                  <a:lnTo>
                    <a:pt x="27" y="9908"/>
                  </a:lnTo>
                  <a:lnTo>
                    <a:pt x="0" y="10040"/>
                  </a:lnTo>
                  <a:lnTo>
                    <a:pt x="53" y="10172"/>
                  </a:lnTo>
                  <a:lnTo>
                    <a:pt x="132" y="10277"/>
                  </a:lnTo>
                  <a:lnTo>
                    <a:pt x="237" y="10330"/>
                  </a:lnTo>
                  <a:lnTo>
                    <a:pt x="369" y="10356"/>
                  </a:lnTo>
                  <a:lnTo>
                    <a:pt x="501" y="10330"/>
                  </a:lnTo>
                  <a:lnTo>
                    <a:pt x="870" y="10119"/>
                  </a:lnTo>
                  <a:lnTo>
                    <a:pt x="1081" y="10356"/>
                  </a:lnTo>
                  <a:lnTo>
                    <a:pt x="1318" y="10541"/>
                  </a:lnTo>
                  <a:lnTo>
                    <a:pt x="1581" y="10672"/>
                  </a:lnTo>
                  <a:lnTo>
                    <a:pt x="1845" y="10804"/>
                  </a:lnTo>
                  <a:lnTo>
                    <a:pt x="2029" y="10830"/>
                  </a:lnTo>
                  <a:lnTo>
                    <a:pt x="2187" y="10857"/>
                  </a:lnTo>
                  <a:lnTo>
                    <a:pt x="2372" y="10883"/>
                  </a:lnTo>
                  <a:lnTo>
                    <a:pt x="2556" y="10883"/>
                  </a:lnTo>
                  <a:lnTo>
                    <a:pt x="2899" y="10830"/>
                  </a:lnTo>
                  <a:lnTo>
                    <a:pt x="3242" y="10699"/>
                  </a:lnTo>
                  <a:lnTo>
                    <a:pt x="3426" y="10989"/>
                  </a:lnTo>
                  <a:lnTo>
                    <a:pt x="3505" y="11094"/>
                  </a:lnTo>
                  <a:lnTo>
                    <a:pt x="3610" y="11147"/>
                  </a:lnTo>
                  <a:lnTo>
                    <a:pt x="3742" y="11147"/>
                  </a:lnTo>
                  <a:lnTo>
                    <a:pt x="3874" y="11120"/>
                  </a:lnTo>
                  <a:lnTo>
                    <a:pt x="3979" y="11015"/>
                  </a:lnTo>
                  <a:lnTo>
                    <a:pt x="4032" y="10909"/>
                  </a:lnTo>
                  <a:lnTo>
                    <a:pt x="4032" y="10778"/>
                  </a:lnTo>
                  <a:lnTo>
                    <a:pt x="4006" y="10646"/>
                  </a:lnTo>
                  <a:lnTo>
                    <a:pt x="3848" y="10382"/>
                  </a:lnTo>
                  <a:lnTo>
                    <a:pt x="4164" y="10224"/>
                  </a:lnTo>
                  <a:lnTo>
                    <a:pt x="4533" y="10066"/>
                  </a:lnTo>
                  <a:lnTo>
                    <a:pt x="4981" y="9961"/>
                  </a:lnTo>
                  <a:lnTo>
                    <a:pt x="5218" y="9908"/>
                  </a:lnTo>
                  <a:lnTo>
                    <a:pt x="5481" y="9882"/>
                  </a:lnTo>
                  <a:lnTo>
                    <a:pt x="5481" y="10224"/>
                  </a:lnTo>
                  <a:lnTo>
                    <a:pt x="5508" y="10356"/>
                  </a:lnTo>
                  <a:lnTo>
                    <a:pt x="5587" y="10461"/>
                  </a:lnTo>
                  <a:lnTo>
                    <a:pt x="5692" y="10541"/>
                  </a:lnTo>
                  <a:lnTo>
                    <a:pt x="5824" y="10567"/>
                  </a:lnTo>
                  <a:lnTo>
                    <a:pt x="5956" y="10541"/>
                  </a:lnTo>
                  <a:lnTo>
                    <a:pt x="6061" y="10461"/>
                  </a:lnTo>
                  <a:lnTo>
                    <a:pt x="6140" y="10356"/>
                  </a:lnTo>
                  <a:lnTo>
                    <a:pt x="6166" y="10224"/>
                  </a:lnTo>
                  <a:lnTo>
                    <a:pt x="6166" y="9882"/>
                  </a:lnTo>
                  <a:lnTo>
                    <a:pt x="6562" y="9934"/>
                  </a:lnTo>
                  <a:lnTo>
                    <a:pt x="6957" y="10040"/>
                  </a:lnTo>
                  <a:lnTo>
                    <a:pt x="7379" y="10198"/>
                  </a:lnTo>
                  <a:lnTo>
                    <a:pt x="7800" y="10382"/>
                  </a:lnTo>
                  <a:lnTo>
                    <a:pt x="7642" y="10646"/>
                  </a:lnTo>
                  <a:lnTo>
                    <a:pt x="7589" y="10778"/>
                  </a:lnTo>
                  <a:lnTo>
                    <a:pt x="7616" y="10909"/>
                  </a:lnTo>
                  <a:lnTo>
                    <a:pt x="7668" y="11015"/>
                  </a:lnTo>
                  <a:lnTo>
                    <a:pt x="7774" y="11120"/>
                  </a:lnTo>
                  <a:lnTo>
                    <a:pt x="7879" y="11147"/>
                  </a:lnTo>
                  <a:lnTo>
                    <a:pt x="8011" y="11147"/>
                  </a:lnTo>
                  <a:lnTo>
                    <a:pt x="8143" y="11094"/>
                  </a:lnTo>
                  <a:lnTo>
                    <a:pt x="8222" y="10989"/>
                  </a:lnTo>
                  <a:lnTo>
                    <a:pt x="8406" y="10699"/>
                  </a:lnTo>
                  <a:lnTo>
                    <a:pt x="8617" y="10778"/>
                  </a:lnTo>
                  <a:lnTo>
                    <a:pt x="8828" y="10830"/>
                  </a:lnTo>
                  <a:lnTo>
                    <a:pt x="9012" y="10857"/>
                  </a:lnTo>
                  <a:lnTo>
                    <a:pt x="9197" y="10883"/>
                  </a:lnTo>
                  <a:lnTo>
                    <a:pt x="9513" y="10857"/>
                  </a:lnTo>
                  <a:lnTo>
                    <a:pt x="9777" y="10804"/>
                  </a:lnTo>
                  <a:lnTo>
                    <a:pt x="10066" y="10672"/>
                  </a:lnTo>
                  <a:lnTo>
                    <a:pt x="10330" y="10541"/>
                  </a:lnTo>
                  <a:lnTo>
                    <a:pt x="10567" y="10330"/>
                  </a:lnTo>
                  <a:lnTo>
                    <a:pt x="10778" y="10119"/>
                  </a:lnTo>
                  <a:lnTo>
                    <a:pt x="11120" y="10303"/>
                  </a:lnTo>
                  <a:lnTo>
                    <a:pt x="11252" y="10330"/>
                  </a:lnTo>
                  <a:lnTo>
                    <a:pt x="11384" y="10330"/>
                  </a:lnTo>
                  <a:lnTo>
                    <a:pt x="11489" y="10277"/>
                  </a:lnTo>
                  <a:lnTo>
                    <a:pt x="11595" y="10172"/>
                  </a:lnTo>
                  <a:lnTo>
                    <a:pt x="11621" y="10040"/>
                  </a:lnTo>
                  <a:lnTo>
                    <a:pt x="11621" y="9908"/>
                  </a:lnTo>
                  <a:lnTo>
                    <a:pt x="11542" y="9776"/>
                  </a:lnTo>
                  <a:lnTo>
                    <a:pt x="11437" y="9697"/>
                  </a:lnTo>
                  <a:lnTo>
                    <a:pt x="11094" y="9513"/>
                  </a:lnTo>
                  <a:lnTo>
                    <a:pt x="11173" y="9223"/>
                  </a:lnTo>
                  <a:lnTo>
                    <a:pt x="11226" y="8959"/>
                  </a:lnTo>
                  <a:lnTo>
                    <a:pt x="11226" y="8670"/>
                  </a:lnTo>
                  <a:lnTo>
                    <a:pt x="11200" y="8380"/>
                  </a:lnTo>
                  <a:lnTo>
                    <a:pt x="11147" y="8195"/>
                  </a:lnTo>
                  <a:lnTo>
                    <a:pt x="11094" y="8037"/>
                  </a:lnTo>
                  <a:lnTo>
                    <a:pt x="11015" y="7879"/>
                  </a:lnTo>
                  <a:lnTo>
                    <a:pt x="10910" y="7721"/>
                  </a:lnTo>
                  <a:lnTo>
                    <a:pt x="10804" y="7589"/>
                  </a:lnTo>
                  <a:lnTo>
                    <a:pt x="10699" y="7457"/>
                  </a:lnTo>
                  <a:lnTo>
                    <a:pt x="10409" y="7194"/>
                  </a:lnTo>
                  <a:lnTo>
                    <a:pt x="10593" y="6878"/>
                  </a:lnTo>
                  <a:lnTo>
                    <a:pt x="10646" y="6772"/>
                  </a:lnTo>
                  <a:lnTo>
                    <a:pt x="10646" y="6641"/>
                  </a:lnTo>
                  <a:lnTo>
                    <a:pt x="10567" y="6509"/>
                  </a:lnTo>
                  <a:lnTo>
                    <a:pt x="10488" y="6430"/>
                  </a:lnTo>
                  <a:lnTo>
                    <a:pt x="10356" y="6377"/>
                  </a:lnTo>
                  <a:lnTo>
                    <a:pt x="10225" y="6403"/>
                  </a:lnTo>
                  <a:lnTo>
                    <a:pt x="10093" y="6456"/>
                  </a:lnTo>
                  <a:lnTo>
                    <a:pt x="10014" y="6562"/>
                  </a:lnTo>
                  <a:lnTo>
                    <a:pt x="9856" y="6825"/>
                  </a:lnTo>
                  <a:lnTo>
                    <a:pt x="9539" y="6588"/>
                  </a:lnTo>
                  <a:lnTo>
                    <a:pt x="9223" y="6324"/>
                  </a:lnTo>
                  <a:lnTo>
                    <a:pt x="8907" y="5955"/>
                  </a:lnTo>
                  <a:lnTo>
                    <a:pt x="8617" y="5560"/>
                  </a:lnTo>
                  <a:lnTo>
                    <a:pt x="8960" y="5349"/>
                  </a:lnTo>
                  <a:lnTo>
                    <a:pt x="9065" y="5270"/>
                  </a:lnTo>
                  <a:lnTo>
                    <a:pt x="9118" y="5139"/>
                  </a:lnTo>
                  <a:lnTo>
                    <a:pt x="9118" y="5007"/>
                  </a:lnTo>
                  <a:lnTo>
                    <a:pt x="9091" y="4875"/>
                  </a:lnTo>
                  <a:lnTo>
                    <a:pt x="8986" y="4796"/>
                  </a:lnTo>
                  <a:lnTo>
                    <a:pt x="8881" y="4717"/>
                  </a:lnTo>
                  <a:lnTo>
                    <a:pt x="8749" y="4717"/>
                  </a:lnTo>
                  <a:lnTo>
                    <a:pt x="8617" y="4770"/>
                  </a:lnTo>
                  <a:lnTo>
                    <a:pt x="8301" y="4954"/>
                  </a:lnTo>
                  <a:lnTo>
                    <a:pt x="8143" y="4559"/>
                  </a:lnTo>
                  <a:lnTo>
                    <a:pt x="8011" y="4111"/>
                  </a:lnTo>
                  <a:lnTo>
                    <a:pt x="7932" y="3637"/>
                  </a:lnTo>
                  <a:lnTo>
                    <a:pt x="7879" y="3110"/>
                  </a:lnTo>
                  <a:lnTo>
                    <a:pt x="8195" y="3110"/>
                  </a:lnTo>
                  <a:lnTo>
                    <a:pt x="8327" y="3083"/>
                  </a:lnTo>
                  <a:lnTo>
                    <a:pt x="8433" y="3004"/>
                  </a:lnTo>
                  <a:lnTo>
                    <a:pt x="8512" y="2899"/>
                  </a:lnTo>
                  <a:lnTo>
                    <a:pt x="8538" y="2767"/>
                  </a:lnTo>
                  <a:lnTo>
                    <a:pt x="8512" y="2635"/>
                  </a:lnTo>
                  <a:lnTo>
                    <a:pt x="8433" y="2530"/>
                  </a:lnTo>
                  <a:lnTo>
                    <a:pt x="8327" y="2451"/>
                  </a:lnTo>
                  <a:lnTo>
                    <a:pt x="8195" y="2424"/>
                  </a:lnTo>
                  <a:lnTo>
                    <a:pt x="7853" y="2424"/>
                  </a:lnTo>
                  <a:lnTo>
                    <a:pt x="7827" y="2240"/>
                  </a:lnTo>
                  <a:lnTo>
                    <a:pt x="7774" y="2056"/>
                  </a:lnTo>
                  <a:lnTo>
                    <a:pt x="7721" y="1897"/>
                  </a:lnTo>
                  <a:lnTo>
                    <a:pt x="7642" y="1739"/>
                  </a:lnTo>
                  <a:lnTo>
                    <a:pt x="7563" y="1581"/>
                  </a:lnTo>
                  <a:lnTo>
                    <a:pt x="7458" y="1449"/>
                  </a:lnTo>
                  <a:lnTo>
                    <a:pt x="7326" y="1291"/>
                  </a:lnTo>
                  <a:lnTo>
                    <a:pt x="7194" y="1186"/>
                  </a:lnTo>
                  <a:lnTo>
                    <a:pt x="6983" y="1001"/>
                  </a:lnTo>
                  <a:lnTo>
                    <a:pt x="6720" y="870"/>
                  </a:lnTo>
                  <a:lnTo>
                    <a:pt x="6456" y="764"/>
                  </a:lnTo>
                  <a:lnTo>
                    <a:pt x="6166" y="685"/>
                  </a:lnTo>
                  <a:lnTo>
                    <a:pt x="6166" y="343"/>
                  </a:lnTo>
                  <a:lnTo>
                    <a:pt x="6140" y="211"/>
                  </a:lnTo>
                  <a:lnTo>
                    <a:pt x="6061" y="106"/>
                  </a:lnTo>
                  <a:lnTo>
                    <a:pt x="5956" y="27"/>
                  </a:lnTo>
                  <a:lnTo>
                    <a:pt x="5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8" name="Google Shape;3008;p36"/>
          <p:cNvGrpSpPr/>
          <p:nvPr/>
        </p:nvGrpSpPr>
        <p:grpSpPr>
          <a:xfrm>
            <a:off x="3454425" y="2057571"/>
            <a:ext cx="290550" cy="272100"/>
            <a:chOff x="1021400" y="1334050"/>
            <a:chExt cx="290550" cy="272100"/>
          </a:xfrm>
        </p:grpSpPr>
        <p:sp>
          <p:nvSpPr>
            <p:cNvPr id="3009" name="Google Shape;3009;p36"/>
            <p:cNvSpPr/>
            <p:nvPr/>
          </p:nvSpPr>
          <p:spPr>
            <a:xfrm>
              <a:off x="1090575" y="1419050"/>
              <a:ext cx="50750" cy="51400"/>
            </a:xfrm>
            <a:custGeom>
              <a:avLst/>
              <a:gdLst/>
              <a:ahLst/>
              <a:cxnLst/>
              <a:rect l="l" t="t" r="r" b="b"/>
              <a:pathLst>
                <a:path w="2030" h="2056" extrusionOk="0">
                  <a:moveTo>
                    <a:pt x="1002" y="685"/>
                  </a:moveTo>
                  <a:lnTo>
                    <a:pt x="1133" y="712"/>
                  </a:lnTo>
                  <a:lnTo>
                    <a:pt x="1265" y="791"/>
                  </a:lnTo>
                  <a:lnTo>
                    <a:pt x="1318" y="896"/>
                  </a:lnTo>
                  <a:lnTo>
                    <a:pt x="1344" y="1028"/>
                  </a:lnTo>
                  <a:lnTo>
                    <a:pt x="1318" y="1160"/>
                  </a:lnTo>
                  <a:lnTo>
                    <a:pt x="1265" y="1265"/>
                  </a:lnTo>
                  <a:lnTo>
                    <a:pt x="1133" y="1344"/>
                  </a:lnTo>
                  <a:lnTo>
                    <a:pt x="1002" y="1370"/>
                  </a:lnTo>
                  <a:lnTo>
                    <a:pt x="870" y="1344"/>
                  </a:lnTo>
                  <a:lnTo>
                    <a:pt x="764" y="1265"/>
                  </a:lnTo>
                  <a:lnTo>
                    <a:pt x="712" y="1160"/>
                  </a:lnTo>
                  <a:lnTo>
                    <a:pt x="685" y="1028"/>
                  </a:lnTo>
                  <a:lnTo>
                    <a:pt x="712" y="896"/>
                  </a:lnTo>
                  <a:lnTo>
                    <a:pt x="764" y="791"/>
                  </a:lnTo>
                  <a:lnTo>
                    <a:pt x="870" y="712"/>
                  </a:lnTo>
                  <a:lnTo>
                    <a:pt x="1002" y="685"/>
                  </a:lnTo>
                  <a:close/>
                  <a:moveTo>
                    <a:pt x="1002" y="0"/>
                  </a:moveTo>
                  <a:lnTo>
                    <a:pt x="817" y="27"/>
                  </a:lnTo>
                  <a:lnTo>
                    <a:pt x="606" y="79"/>
                  </a:lnTo>
                  <a:lnTo>
                    <a:pt x="448" y="185"/>
                  </a:lnTo>
                  <a:lnTo>
                    <a:pt x="290" y="316"/>
                  </a:lnTo>
                  <a:lnTo>
                    <a:pt x="158" y="448"/>
                  </a:lnTo>
                  <a:lnTo>
                    <a:pt x="79" y="633"/>
                  </a:lnTo>
                  <a:lnTo>
                    <a:pt x="0" y="817"/>
                  </a:lnTo>
                  <a:lnTo>
                    <a:pt x="0" y="1028"/>
                  </a:lnTo>
                  <a:lnTo>
                    <a:pt x="0" y="1239"/>
                  </a:lnTo>
                  <a:lnTo>
                    <a:pt x="79" y="1423"/>
                  </a:lnTo>
                  <a:lnTo>
                    <a:pt x="158" y="1608"/>
                  </a:lnTo>
                  <a:lnTo>
                    <a:pt x="290" y="1739"/>
                  </a:lnTo>
                  <a:lnTo>
                    <a:pt x="448" y="1871"/>
                  </a:lnTo>
                  <a:lnTo>
                    <a:pt x="606" y="1977"/>
                  </a:lnTo>
                  <a:lnTo>
                    <a:pt x="817" y="2029"/>
                  </a:lnTo>
                  <a:lnTo>
                    <a:pt x="1002" y="2056"/>
                  </a:lnTo>
                  <a:lnTo>
                    <a:pt x="1212" y="2029"/>
                  </a:lnTo>
                  <a:lnTo>
                    <a:pt x="1423" y="1977"/>
                  </a:lnTo>
                  <a:lnTo>
                    <a:pt x="1581" y="1871"/>
                  </a:lnTo>
                  <a:lnTo>
                    <a:pt x="1739" y="1739"/>
                  </a:lnTo>
                  <a:lnTo>
                    <a:pt x="1871" y="1608"/>
                  </a:lnTo>
                  <a:lnTo>
                    <a:pt x="1950" y="1423"/>
                  </a:lnTo>
                  <a:lnTo>
                    <a:pt x="2003" y="1239"/>
                  </a:lnTo>
                  <a:lnTo>
                    <a:pt x="2029" y="1028"/>
                  </a:lnTo>
                  <a:lnTo>
                    <a:pt x="2003" y="817"/>
                  </a:lnTo>
                  <a:lnTo>
                    <a:pt x="1950" y="633"/>
                  </a:lnTo>
                  <a:lnTo>
                    <a:pt x="1871" y="448"/>
                  </a:lnTo>
                  <a:lnTo>
                    <a:pt x="1739" y="316"/>
                  </a:lnTo>
                  <a:lnTo>
                    <a:pt x="1581" y="185"/>
                  </a:lnTo>
                  <a:lnTo>
                    <a:pt x="1423" y="79"/>
                  </a:lnTo>
                  <a:lnTo>
                    <a:pt x="1212" y="27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6"/>
            <p:cNvSpPr/>
            <p:nvPr/>
          </p:nvSpPr>
          <p:spPr>
            <a:xfrm>
              <a:off x="1209800" y="1401925"/>
              <a:ext cx="50750" cy="17150"/>
            </a:xfrm>
            <a:custGeom>
              <a:avLst/>
              <a:gdLst/>
              <a:ahLst/>
              <a:cxnLst/>
              <a:rect l="l" t="t" r="r" b="b"/>
              <a:pathLst>
                <a:path w="2030" h="686" extrusionOk="0">
                  <a:moveTo>
                    <a:pt x="1" y="0"/>
                  </a:moveTo>
                  <a:lnTo>
                    <a:pt x="1" y="685"/>
                  </a:lnTo>
                  <a:lnTo>
                    <a:pt x="2030" y="685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6"/>
            <p:cNvSpPr/>
            <p:nvPr/>
          </p:nvSpPr>
          <p:spPr>
            <a:xfrm>
              <a:off x="1021400" y="1334050"/>
              <a:ext cx="290550" cy="221375"/>
            </a:xfrm>
            <a:custGeom>
              <a:avLst/>
              <a:gdLst/>
              <a:ahLst/>
              <a:cxnLst/>
              <a:rect l="l" t="t" r="r" b="b"/>
              <a:pathLst>
                <a:path w="11622" h="8855" extrusionOk="0">
                  <a:moveTo>
                    <a:pt x="9908" y="2030"/>
                  </a:moveTo>
                  <a:lnTo>
                    <a:pt x="10040" y="2083"/>
                  </a:lnTo>
                  <a:lnTo>
                    <a:pt x="10145" y="2135"/>
                  </a:lnTo>
                  <a:lnTo>
                    <a:pt x="10224" y="2241"/>
                  </a:lnTo>
                  <a:lnTo>
                    <a:pt x="10251" y="2373"/>
                  </a:lnTo>
                  <a:lnTo>
                    <a:pt x="10251" y="3743"/>
                  </a:lnTo>
                  <a:lnTo>
                    <a:pt x="10224" y="3875"/>
                  </a:lnTo>
                  <a:lnTo>
                    <a:pt x="10145" y="3980"/>
                  </a:lnTo>
                  <a:lnTo>
                    <a:pt x="10040" y="4059"/>
                  </a:lnTo>
                  <a:lnTo>
                    <a:pt x="9908" y="4085"/>
                  </a:lnTo>
                  <a:lnTo>
                    <a:pt x="7194" y="4085"/>
                  </a:lnTo>
                  <a:lnTo>
                    <a:pt x="7062" y="4059"/>
                  </a:lnTo>
                  <a:lnTo>
                    <a:pt x="6957" y="3980"/>
                  </a:lnTo>
                  <a:lnTo>
                    <a:pt x="6878" y="3875"/>
                  </a:lnTo>
                  <a:lnTo>
                    <a:pt x="6852" y="3743"/>
                  </a:lnTo>
                  <a:lnTo>
                    <a:pt x="6852" y="2373"/>
                  </a:lnTo>
                  <a:lnTo>
                    <a:pt x="6878" y="2241"/>
                  </a:lnTo>
                  <a:lnTo>
                    <a:pt x="6957" y="2135"/>
                  </a:lnTo>
                  <a:lnTo>
                    <a:pt x="7062" y="2083"/>
                  </a:lnTo>
                  <a:lnTo>
                    <a:pt x="7194" y="2030"/>
                  </a:lnTo>
                  <a:close/>
                  <a:moveTo>
                    <a:pt x="9908" y="4770"/>
                  </a:moveTo>
                  <a:lnTo>
                    <a:pt x="10040" y="4797"/>
                  </a:lnTo>
                  <a:lnTo>
                    <a:pt x="10145" y="4876"/>
                  </a:lnTo>
                  <a:lnTo>
                    <a:pt x="10224" y="4981"/>
                  </a:lnTo>
                  <a:lnTo>
                    <a:pt x="10251" y="5113"/>
                  </a:lnTo>
                  <a:lnTo>
                    <a:pt x="10224" y="5245"/>
                  </a:lnTo>
                  <a:lnTo>
                    <a:pt x="10145" y="5350"/>
                  </a:lnTo>
                  <a:lnTo>
                    <a:pt x="10040" y="5429"/>
                  </a:lnTo>
                  <a:lnTo>
                    <a:pt x="9908" y="5456"/>
                  </a:lnTo>
                  <a:lnTo>
                    <a:pt x="7194" y="5456"/>
                  </a:lnTo>
                  <a:lnTo>
                    <a:pt x="7062" y="5429"/>
                  </a:lnTo>
                  <a:lnTo>
                    <a:pt x="6957" y="5350"/>
                  </a:lnTo>
                  <a:lnTo>
                    <a:pt x="6878" y="5245"/>
                  </a:lnTo>
                  <a:lnTo>
                    <a:pt x="6852" y="5113"/>
                  </a:lnTo>
                  <a:lnTo>
                    <a:pt x="6878" y="4981"/>
                  </a:lnTo>
                  <a:lnTo>
                    <a:pt x="6957" y="4876"/>
                  </a:lnTo>
                  <a:lnTo>
                    <a:pt x="7062" y="4797"/>
                  </a:lnTo>
                  <a:lnTo>
                    <a:pt x="7194" y="4770"/>
                  </a:lnTo>
                  <a:close/>
                  <a:moveTo>
                    <a:pt x="3769" y="2030"/>
                  </a:moveTo>
                  <a:lnTo>
                    <a:pt x="3900" y="2083"/>
                  </a:lnTo>
                  <a:lnTo>
                    <a:pt x="4032" y="2135"/>
                  </a:lnTo>
                  <a:lnTo>
                    <a:pt x="4085" y="2241"/>
                  </a:lnTo>
                  <a:lnTo>
                    <a:pt x="4111" y="2373"/>
                  </a:lnTo>
                  <a:lnTo>
                    <a:pt x="4111" y="2768"/>
                  </a:lnTo>
                  <a:lnTo>
                    <a:pt x="4269" y="2794"/>
                  </a:lnTo>
                  <a:lnTo>
                    <a:pt x="4427" y="2847"/>
                  </a:lnTo>
                  <a:lnTo>
                    <a:pt x="4717" y="3005"/>
                  </a:lnTo>
                  <a:lnTo>
                    <a:pt x="4981" y="2741"/>
                  </a:lnTo>
                  <a:lnTo>
                    <a:pt x="5086" y="2662"/>
                  </a:lnTo>
                  <a:lnTo>
                    <a:pt x="5218" y="2636"/>
                  </a:lnTo>
                  <a:lnTo>
                    <a:pt x="5350" y="2662"/>
                  </a:lnTo>
                  <a:lnTo>
                    <a:pt x="5455" y="2741"/>
                  </a:lnTo>
                  <a:lnTo>
                    <a:pt x="5534" y="2847"/>
                  </a:lnTo>
                  <a:lnTo>
                    <a:pt x="5560" y="2979"/>
                  </a:lnTo>
                  <a:lnTo>
                    <a:pt x="5534" y="3110"/>
                  </a:lnTo>
                  <a:lnTo>
                    <a:pt x="5455" y="3216"/>
                  </a:lnTo>
                  <a:lnTo>
                    <a:pt x="5191" y="3479"/>
                  </a:lnTo>
                  <a:lnTo>
                    <a:pt x="5350" y="3769"/>
                  </a:lnTo>
                  <a:lnTo>
                    <a:pt x="5402" y="3927"/>
                  </a:lnTo>
                  <a:lnTo>
                    <a:pt x="5455" y="4085"/>
                  </a:lnTo>
                  <a:lnTo>
                    <a:pt x="5824" y="4085"/>
                  </a:lnTo>
                  <a:lnTo>
                    <a:pt x="5956" y="4112"/>
                  </a:lnTo>
                  <a:lnTo>
                    <a:pt x="6061" y="4191"/>
                  </a:lnTo>
                  <a:lnTo>
                    <a:pt x="6140" y="4296"/>
                  </a:lnTo>
                  <a:lnTo>
                    <a:pt x="6166" y="4428"/>
                  </a:lnTo>
                  <a:lnTo>
                    <a:pt x="6140" y="4560"/>
                  </a:lnTo>
                  <a:lnTo>
                    <a:pt x="6061" y="4665"/>
                  </a:lnTo>
                  <a:lnTo>
                    <a:pt x="5956" y="4744"/>
                  </a:lnTo>
                  <a:lnTo>
                    <a:pt x="5824" y="4770"/>
                  </a:lnTo>
                  <a:lnTo>
                    <a:pt x="5455" y="4770"/>
                  </a:lnTo>
                  <a:lnTo>
                    <a:pt x="5402" y="4929"/>
                  </a:lnTo>
                  <a:lnTo>
                    <a:pt x="5350" y="5087"/>
                  </a:lnTo>
                  <a:lnTo>
                    <a:pt x="5191" y="5350"/>
                  </a:lnTo>
                  <a:lnTo>
                    <a:pt x="5455" y="5640"/>
                  </a:lnTo>
                  <a:lnTo>
                    <a:pt x="5534" y="5745"/>
                  </a:lnTo>
                  <a:lnTo>
                    <a:pt x="5560" y="5877"/>
                  </a:lnTo>
                  <a:lnTo>
                    <a:pt x="5534" y="6009"/>
                  </a:lnTo>
                  <a:lnTo>
                    <a:pt x="5455" y="6114"/>
                  </a:lnTo>
                  <a:lnTo>
                    <a:pt x="5350" y="6193"/>
                  </a:lnTo>
                  <a:lnTo>
                    <a:pt x="5218" y="6220"/>
                  </a:lnTo>
                  <a:lnTo>
                    <a:pt x="5086" y="6193"/>
                  </a:lnTo>
                  <a:lnTo>
                    <a:pt x="4981" y="6114"/>
                  </a:lnTo>
                  <a:lnTo>
                    <a:pt x="4717" y="5851"/>
                  </a:lnTo>
                  <a:lnTo>
                    <a:pt x="4427" y="6009"/>
                  </a:lnTo>
                  <a:lnTo>
                    <a:pt x="4269" y="6062"/>
                  </a:lnTo>
                  <a:lnTo>
                    <a:pt x="4111" y="6088"/>
                  </a:lnTo>
                  <a:lnTo>
                    <a:pt x="4111" y="6457"/>
                  </a:lnTo>
                  <a:lnTo>
                    <a:pt x="4085" y="6589"/>
                  </a:lnTo>
                  <a:lnTo>
                    <a:pt x="4032" y="6720"/>
                  </a:lnTo>
                  <a:lnTo>
                    <a:pt x="3900" y="6773"/>
                  </a:lnTo>
                  <a:lnTo>
                    <a:pt x="3769" y="6799"/>
                  </a:lnTo>
                  <a:lnTo>
                    <a:pt x="3637" y="6773"/>
                  </a:lnTo>
                  <a:lnTo>
                    <a:pt x="3531" y="6720"/>
                  </a:lnTo>
                  <a:lnTo>
                    <a:pt x="3479" y="6589"/>
                  </a:lnTo>
                  <a:lnTo>
                    <a:pt x="3452" y="6457"/>
                  </a:lnTo>
                  <a:lnTo>
                    <a:pt x="3452" y="6088"/>
                  </a:lnTo>
                  <a:lnTo>
                    <a:pt x="3268" y="6062"/>
                  </a:lnTo>
                  <a:lnTo>
                    <a:pt x="3136" y="6009"/>
                  </a:lnTo>
                  <a:lnTo>
                    <a:pt x="2846" y="5851"/>
                  </a:lnTo>
                  <a:lnTo>
                    <a:pt x="2583" y="6114"/>
                  </a:lnTo>
                  <a:lnTo>
                    <a:pt x="2477" y="6193"/>
                  </a:lnTo>
                  <a:lnTo>
                    <a:pt x="2346" y="6220"/>
                  </a:lnTo>
                  <a:lnTo>
                    <a:pt x="2214" y="6193"/>
                  </a:lnTo>
                  <a:lnTo>
                    <a:pt x="2108" y="6114"/>
                  </a:lnTo>
                  <a:lnTo>
                    <a:pt x="2029" y="6009"/>
                  </a:lnTo>
                  <a:lnTo>
                    <a:pt x="2003" y="5877"/>
                  </a:lnTo>
                  <a:lnTo>
                    <a:pt x="2029" y="5745"/>
                  </a:lnTo>
                  <a:lnTo>
                    <a:pt x="2108" y="5640"/>
                  </a:lnTo>
                  <a:lnTo>
                    <a:pt x="2372" y="5350"/>
                  </a:lnTo>
                  <a:lnTo>
                    <a:pt x="2214" y="5087"/>
                  </a:lnTo>
                  <a:lnTo>
                    <a:pt x="2161" y="4929"/>
                  </a:lnTo>
                  <a:lnTo>
                    <a:pt x="2108" y="4770"/>
                  </a:lnTo>
                  <a:lnTo>
                    <a:pt x="1739" y="4770"/>
                  </a:lnTo>
                  <a:lnTo>
                    <a:pt x="1608" y="4744"/>
                  </a:lnTo>
                  <a:lnTo>
                    <a:pt x="1502" y="4665"/>
                  </a:lnTo>
                  <a:lnTo>
                    <a:pt x="1423" y="4560"/>
                  </a:lnTo>
                  <a:lnTo>
                    <a:pt x="1397" y="4428"/>
                  </a:lnTo>
                  <a:lnTo>
                    <a:pt x="1423" y="4296"/>
                  </a:lnTo>
                  <a:lnTo>
                    <a:pt x="1502" y="4191"/>
                  </a:lnTo>
                  <a:lnTo>
                    <a:pt x="1608" y="4112"/>
                  </a:lnTo>
                  <a:lnTo>
                    <a:pt x="1739" y="4085"/>
                  </a:lnTo>
                  <a:lnTo>
                    <a:pt x="2108" y="4085"/>
                  </a:lnTo>
                  <a:lnTo>
                    <a:pt x="2161" y="3927"/>
                  </a:lnTo>
                  <a:lnTo>
                    <a:pt x="2214" y="3769"/>
                  </a:lnTo>
                  <a:lnTo>
                    <a:pt x="2372" y="3479"/>
                  </a:lnTo>
                  <a:lnTo>
                    <a:pt x="2108" y="3216"/>
                  </a:lnTo>
                  <a:lnTo>
                    <a:pt x="2029" y="3110"/>
                  </a:lnTo>
                  <a:lnTo>
                    <a:pt x="2003" y="2979"/>
                  </a:lnTo>
                  <a:lnTo>
                    <a:pt x="2029" y="2847"/>
                  </a:lnTo>
                  <a:lnTo>
                    <a:pt x="2108" y="2741"/>
                  </a:lnTo>
                  <a:lnTo>
                    <a:pt x="2214" y="2662"/>
                  </a:lnTo>
                  <a:lnTo>
                    <a:pt x="2346" y="2636"/>
                  </a:lnTo>
                  <a:lnTo>
                    <a:pt x="2477" y="2662"/>
                  </a:lnTo>
                  <a:lnTo>
                    <a:pt x="2583" y="2741"/>
                  </a:lnTo>
                  <a:lnTo>
                    <a:pt x="2846" y="3005"/>
                  </a:lnTo>
                  <a:lnTo>
                    <a:pt x="3136" y="2847"/>
                  </a:lnTo>
                  <a:lnTo>
                    <a:pt x="3268" y="2794"/>
                  </a:lnTo>
                  <a:lnTo>
                    <a:pt x="3452" y="2768"/>
                  </a:lnTo>
                  <a:lnTo>
                    <a:pt x="3452" y="2373"/>
                  </a:lnTo>
                  <a:lnTo>
                    <a:pt x="3479" y="2241"/>
                  </a:lnTo>
                  <a:lnTo>
                    <a:pt x="3531" y="2135"/>
                  </a:lnTo>
                  <a:lnTo>
                    <a:pt x="3637" y="2083"/>
                  </a:lnTo>
                  <a:lnTo>
                    <a:pt x="3769" y="2030"/>
                  </a:lnTo>
                  <a:close/>
                  <a:moveTo>
                    <a:pt x="9908" y="6141"/>
                  </a:moveTo>
                  <a:lnTo>
                    <a:pt x="10040" y="6167"/>
                  </a:lnTo>
                  <a:lnTo>
                    <a:pt x="10145" y="6220"/>
                  </a:lnTo>
                  <a:lnTo>
                    <a:pt x="10224" y="6325"/>
                  </a:lnTo>
                  <a:lnTo>
                    <a:pt x="10251" y="6457"/>
                  </a:lnTo>
                  <a:lnTo>
                    <a:pt x="10224" y="6589"/>
                  </a:lnTo>
                  <a:lnTo>
                    <a:pt x="10145" y="6720"/>
                  </a:lnTo>
                  <a:lnTo>
                    <a:pt x="10040" y="6773"/>
                  </a:lnTo>
                  <a:lnTo>
                    <a:pt x="9908" y="6799"/>
                  </a:lnTo>
                  <a:lnTo>
                    <a:pt x="7194" y="6799"/>
                  </a:lnTo>
                  <a:lnTo>
                    <a:pt x="7062" y="6773"/>
                  </a:lnTo>
                  <a:lnTo>
                    <a:pt x="6957" y="6720"/>
                  </a:lnTo>
                  <a:lnTo>
                    <a:pt x="6878" y="6589"/>
                  </a:lnTo>
                  <a:lnTo>
                    <a:pt x="6852" y="6457"/>
                  </a:lnTo>
                  <a:lnTo>
                    <a:pt x="6878" y="6325"/>
                  </a:lnTo>
                  <a:lnTo>
                    <a:pt x="6957" y="6220"/>
                  </a:lnTo>
                  <a:lnTo>
                    <a:pt x="7062" y="6167"/>
                  </a:lnTo>
                  <a:lnTo>
                    <a:pt x="7194" y="6141"/>
                  </a:lnTo>
                  <a:close/>
                  <a:moveTo>
                    <a:pt x="343" y="1"/>
                  </a:moveTo>
                  <a:lnTo>
                    <a:pt x="211" y="27"/>
                  </a:lnTo>
                  <a:lnTo>
                    <a:pt x="106" y="106"/>
                  </a:lnTo>
                  <a:lnTo>
                    <a:pt x="27" y="212"/>
                  </a:lnTo>
                  <a:lnTo>
                    <a:pt x="0" y="343"/>
                  </a:lnTo>
                  <a:lnTo>
                    <a:pt x="0" y="8512"/>
                  </a:lnTo>
                  <a:lnTo>
                    <a:pt x="27" y="8644"/>
                  </a:lnTo>
                  <a:lnTo>
                    <a:pt x="106" y="8749"/>
                  </a:lnTo>
                  <a:lnTo>
                    <a:pt x="211" y="8828"/>
                  </a:lnTo>
                  <a:lnTo>
                    <a:pt x="343" y="8855"/>
                  </a:lnTo>
                  <a:lnTo>
                    <a:pt x="11305" y="8855"/>
                  </a:lnTo>
                  <a:lnTo>
                    <a:pt x="11437" y="8828"/>
                  </a:lnTo>
                  <a:lnTo>
                    <a:pt x="11542" y="8749"/>
                  </a:lnTo>
                  <a:lnTo>
                    <a:pt x="11595" y="8644"/>
                  </a:lnTo>
                  <a:lnTo>
                    <a:pt x="11621" y="8512"/>
                  </a:lnTo>
                  <a:lnTo>
                    <a:pt x="11621" y="343"/>
                  </a:lnTo>
                  <a:lnTo>
                    <a:pt x="11595" y="212"/>
                  </a:lnTo>
                  <a:lnTo>
                    <a:pt x="11542" y="106"/>
                  </a:lnTo>
                  <a:lnTo>
                    <a:pt x="11437" y="27"/>
                  </a:lnTo>
                  <a:lnTo>
                    <a:pt x="11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6"/>
            <p:cNvSpPr/>
            <p:nvPr/>
          </p:nvSpPr>
          <p:spPr>
            <a:xfrm>
              <a:off x="1099125" y="1572525"/>
              <a:ext cx="135750" cy="33625"/>
            </a:xfrm>
            <a:custGeom>
              <a:avLst/>
              <a:gdLst/>
              <a:ahLst/>
              <a:cxnLst/>
              <a:rect l="l" t="t" r="r" b="b"/>
              <a:pathLst>
                <a:path w="5430" h="1345" extrusionOk="0">
                  <a:moveTo>
                    <a:pt x="1687" y="1"/>
                  </a:moveTo>
                  <a:lnTo>
                    <a:pt x="1687" y="686"/>
                  </a:lnTo>
                  <a:lnTo>
                    <a:pt x="343" y="686"/>
                  </a:lnTo>
                  <a:lnTo>
                    <a:pt x="185" y="712"/>
                  </a:lnTo>
                  <a:lnTo>
                    <a:pt x="80" y="765"/>
                  </a:lnTo>
                  <a:lnTo>
                    <a:pt x="27" y="871"/>
                  </a:lnTo>
                  <a:lnTo>
                    <a:pt x="1" y="1002"/>
                  </a:lnTo>
                  <a:lnTo>
                    <a:pt x="27" y="1160"/>
                  </a:lnTo>
                  <a:lnTo>
                    <a:pt x="80" y="1266"/>
                  </a:lnTo>
                  <a:lnTo>
                    <a:pt x="185" y="1319"/>
                  </a:lnTo>
                  <a:lnTo>
                    <a:pt x="343" y="1345"/>
                  </a:lnTo>
                  <a:lnTo>
                    <a:pt x="5086" y="1345"/>
                  </a:lnTo>
                  <a:lnTo>
                    <a:pt x="5218" y="1319"/>
                  </a:lnTo>
                  <a:lnTo>
                    <a:pt x="5350" y="1266"/>
                  </a:lnTo>
                  <a:lnTo>
                    <a:pt x="5403" y="1160"/>
                  </a:lnTo>
                  <a:lnTo>
                    <a:pt x="5429" y="1002"/>
                  </a:lnTo>
                  <a:lnTo>
                    <a:pt x="5403" y="871"/>
                  </a:lnTo>
                  <a:lnTo>
                    <a:pt x="5350" y="765"/>
                  </a:lnTo>
                  <a:lnTo>
                    <a:pt x="5218" y="712"/>
                  </a:lnTo>
                  <a:lnTo>
                    <a:pt x="5086" y="686"/>
                  </a:lnTo>
                  <a:lnTo>
                    <a:pt x="3743" y="686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36"/>
          <p:cNvGrpSpPr/>
          <p:nvPr/>
        </p:nvGrpSpPr>
        <p:grpSpPr>
          <a:xfrm>
            <a:off x="5399025" y="2053958"/>
            <a:ext cx="290550" cy="279325"/>
            <a:chOff x="1780300" y="1330775"/>
            <a:chExt cx="290550" cy="279325"/>
          </a:xfrm>
        </p:grpSpPr>
        <p:sp>
          <p:nvSpPr>
            <p:cNvPr id="3014" name="Google Shape;3014;p36"/>
            <p:cNvSpPr/>
            <p:nvPr/>
          </p:nvSpPr>
          <p:spPr>
            <a:xfrm>
              <a:off x="1891625" y="1467125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17" y="1"/>
                  </a:moveTo>
                  <a:lnTo>
                    <a:pt x="185" y="27"/>
                  </a:lnTo>
                  <a:lnTo>
                    <a:pt x="80" y="80"/>
                  </a:lnTo>
                  <a:lnTo>
                    <a:pt x="27" y="185"/>
                  </a:lnTo>
                  <a:lnTo>
                    <a:pt x="1" y="317"/>
                  </a:lnTo>
                  <a:lnTo>
                    <a:pt x="27" y="449"/>
                  </a:lnTo>
                  <a:lnTo>
                    <a:pt x="80" y="581"/>
                  </a:lnTo>
                  <a:lnTo>
                    <a:pt x="185" y="633"/>
                  </a:lnTo>
                  <a:lnTo>
                    <a:pt x="317" y="660"/>
                  </a:lnTo>
                  <a:lnTo>
                    <a:pt x="449" y="633"/>
                  </a:lnTo>
                  <a:lnTo>
                    <a:pt x="581" y="581"/>
                  </a:lnTo>
                  <a:lnTo>
                    <a:pt x="633" y="449"/>
                  </a:lnTo>
                  <a:lnTo>
                    <a:pt x="660" y="317"/>
                  </a:lnTo>
                  <a:lnTo>
                    <a:pt x="633" y="185"/>
                  </a:lnTo>
                  <a:lnTo>
                    <a:pt x="581" y="80"/>
                  </a:lnTo>
                  <a:lnTo>
                    <a:pt x="449" y="27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6"/>
            <p:cNvSpPr/>
            <p:nvPr/>
          </p:nvSpPr>
          <p:spPr>
            <a:xfrm>
              <a:off x="1780300" y="1330775"/>
              <a:ext cx="290550" cy="279325"/>
            </a:xfrm>
            <a:custGeom>
              <a:avLst/>
              <a:gdLst/>
              <a:ahLst/>
              <a:cxnLst/>
              <a:rect l="l" t="t" r="r" b="b"/>
              <a:pathLst>
                <a:path w="11622" h="11173" extrusionOk="0">
                  <a:moveTo>
                    <a:pt x="5113" y="3399"/>
                  </a:moveTo>
                  <a:lnTo>
                    <a:pt x="5244" y="3426"/>
                  </a:lnTo>
                  <a:lnTo>
                    <a:pt x="5376" y="3505"/>
                  </a:lnTo>
                  <a:lnTo>
                    <a:pt x="5429" y="3610"/>
                  </a:lnTo>
                  <a:lnTo>
                    <a:pt x="5455" y="3742"/>
                  </a:lnTo>
                  <a:lnTo>
                    <a:pt x="5429" y="3874"/>
                  </a:lnTo>
                  <a:lnTo>
                    <a:pt x="5376" y="3979"/>
                  </a:lnTo>
                  <a:lnTo>
                    <a:pt x="5244" y="4058"/>
                  </a:lnTo>
                  <a:lnTo>
                    <a:pt x="5113" y="4085"/>
                  </a:lnTo>
                  <a:lnTo>
                    <a:pt x="4454" y="4085"/>
                  </a:lnTo>
                  <a:lnTo>
                    <a:pt x="4322" y="4058"/>
                  </a:lnTo>
                  <a:lnTo>
                    <a:pt x="4190" y="3979"/>
                  </a:lnTo>
                  <a:lnTo>
                    <a:pt x="4138" y="3874"/>
                  </a:lnTo>
                  <a:lnTo>
                    <a:pt x="4111" y="3742"/>
                  </a:lnTo>
                  <a:lnTo>
                    <a:pt x="4138" y="3610"/>
                  </a:lnTo>
                  <a:lnTo>
                    <a:pt x="4190" y="3505"/>
                  </a:lnTo>
                  <a:lnTo>
                    <a:pt x="4322" y="3426"/>
                  </a:lnTo>
                  <a:lnTo>
                    <a:pt x="4454" y="3399"/>
                  </a:lnTo>
                  <a:close/>
                  <a:moveTo>
                    <a:pt x="6483" y="3399"/>
                  </a:moveTo>
                  <a:lnTo>
                    <a:pt x="6615" y="3426"/>
                  </a:lnTo>
                  <a:lnTo>
                    <a:pt x="6720" y="3505"/>
                  </a:lnTo>
                  <a:lnTo>
                    <a:pt x="7405" y="4190"/>
                  </a:lnTo>
                  <a:lnTo>
                    <a:pt x="7484" y="4295"/>
                  </a:lnTo>
                  <a:lnTo>
                    <a:pt x="7511" y="4427"/>
                  </a:lnTo>
                  <a:lnTo>
                    <a:pt x="7484" y="4559"/>
                  </a:lnTo>
                  <a:lnTo>
                    <a:pt x="7405" y="4664"/>
                  </a:lnTo>
                  <a:lnTo>
                    <a:pt x="7300" y="4743"/>
                  </a:lnTo>
                  <a:lnTo>
                    <a:pt x="7168" y="4770"/>
                  </a:lnTo>
                  <a:lnTo>
                    <a:pt x="7036" y="4743"/>
                  </a:lnTo>
                  <a:lnTo>
                    <a:pt x="6931" y="4664"/>
                  </a:lnTo>
                  <a:lnTo>
                    <a:pt x="6246" y="3979"/>
                  </a:lnTo>
                  <a:lnTo>
                    <a:pt x="6167" y="3874"/>
                  </a:lnTo>
                  <a:lnTo>
                    <a:pt x="6140" y="3742"/>
                  </a:lnTo>
                  <a:lnTo>
                    <a:pt x="6167" y="3610"/>
                  </a:lnTo>
                  <a:lnTo>
                    <a:pt x="6246" y="3505"/>
                  </a:lnTo>
                  <a:lnTo>
                    <a:pt x="6351" y="3426"/>
                  </a:lnTo>
                  <a:lnTo>
                    <a:pt x="6483" y="3399"/>
                  </a:lnTo>
                  <a:close/>
                  <a:moveTo>
                    <a:pt x="7511" y="5455"/>
                  </a:moveTo>
                  <a:lnTo>
                    <a:pt x="7642" y="5481"/>
                  </a:lnTo>
                  <a:lnTo>
                    <a:pt x="7748" y="5534"/>
                  </a:lnTo>
                  <a:lnTo>
                    <a:pt x="7827" y="5639"/>
                  </a:lnTo>
                  <a:lnTo>
                    <a:pt x="7853" y="5771"/>
                  </a:lnTo>
                  <a:lnTo>
                    <a:pt x="7827" y="5903"/>
                  </a:lnTo>
                  <a:lnTo>
                    <a:pt x="7748" y="6035"/>
                  </a:lnTo>
                  <a:lnTo>
                    <a:pt x="7642" y="6087"/>
                  </a:lnTo>
                  <a:lnTo>
                    <a:pt x="7511" y="6114"/>
                  </a:lnTo>
                  <a:lnTo>
                    <a:pt x="6826" y="6114"/>
                  </a:lnTo>
                  <a:lnTo>
                    <a:pt x="6694" y="6087"/>
                  </a:lnTo>
                  <a:lnTo>
                    <a:pt x="6588" y="6035"/>
                  </a:lnTo>
                  <a:lnTo>
                    <a:pt x="6509" y="5903"/>
                  </a:lnTo>
                  <a:lnTo>
                    <a:pt x="6483" y="5771"/>
                  </a:lnTo>
                  <a:lnTo>
                    <a:pt x="6509" y="5639"/>
                  </a:lnTo>
                  <a:lnTo>
                    <a:pt x="6588" y="5534"/>
                  </a:lnTo>
                  <a:lnTo>
                    <a:pt x="6694" y="5481"/>
                  </a:lnTo>
                  <a:lnTo>
                    <a:pt x="6826" y="5455"/>
                  </a:lnTo>
                  <a:close/>
                  <a:moveTo>
                    <a:pt x="4981" y="4770"/>
                  </a:moveTo>
                  <a:lnTo>
                    <a:pt x="5192" y="4849"/>
                  </a:lnTo>
                  <a:lnTo>
                    <a:pt x="5350" y="4928"/>
                  </a:lnTo>
                  <a:lnTo>
                    <a:pt x="5508" y="5060"/>
                  </a:lnTo>
                  <a:lnTo>
                    <a:pt x="5640" y="5218"/>
                  </a:lnTo>
                  <a:lnTo>
                    <a:pt x="5719" y="5376"/>
                  </a:lnTo>
                  <a:lnTo>
                    <a:pt x="5772" y="5587"/>
                  </a:lnTo>
                  <a:lnTo>
                    <a:pt x="5798" y="5771"/>
                  </a:lnTo>
                  <a:lnTo>
                    <a:pt x="5772" y="5982"/>
                  </a:lnTo>
                  <a:lnTo>
                    <a:pt x="5719" y="6193"/>
                  </a:lnTo>
                  <a:lnTo>
                    <a:pt x="5640" y="6351"/>
                  </a:lnTo>
                  <a:lnTo>
                    <a:pt x="5508" y="6509"/>
                  </a:lnTo>
                  <a:lnTo>
                    <a:pt x="5350" y="6641"/>
                  </a:lnTo>
                  <a:lnTo>
                    <a:pt x="5192" y="6720"/>
                  </a:lnTo>
                  <a:lnTo>
                    <a:pt x="4981" y="6772"/>
                  </a:lnTo>
                  <a:lnTo>
                    <a:pt x="4770" y="6799"/>
                  </a:lnTo>
                  <a:lnTo>
                    <a:pt x="4586" y="6772"/>
                  </a:lnTo>
                  <a:lnTo>
                    <a:pt x="4375" y="6720"/>
                  </a:lnTo>
                  <a:lnTo>
                    <a:pt x="4217" y="6641"/>
                  </a:lnTo>
                  <a:lnTo>
                    <a:pt x="4059" y="6509"/>
                  </a:lnTo>
                  <a:lnTo>
                    <a:pt x="3927" y="6351"/>
                  </a:lnTo>
                  <a:lnTo>
                    <a:pt x="3848" y="6193"/>
                  </a:lnTo>
                  <a:lnTo>
                    <a:pt x="3795" y="5982"/>
                  </a:lnTo>
                  <a:lnTo>
                    <a:pt x="3769" y="5771"/>
                  </a:lnTo>
                  <a:lnTo>
                    <a:pt x="3795" y="5587"/>
                  </a:lnTo>
                  <a:lnTo>
                    <a:pt x="3848" y="5376"/>
                  </a:lnTo>
                  <a:lnTo>
                    <a:pt x="3927" y="5218"/>
                  </a:lnTo>
                  <a:lnTo>
                    <a:pt x="4059" y="5060"/>
                  </a:lnTo>
                  <a:lnTo>
                    <a:pt x="4217" y="4928"/>
                  </a:lnTo>
                  <a:lnTo>
                    <a:pt x="4375" y="4849"/>
                  </a:lnTo>
                  <a:lnTo>
                    <a:pt x="4586" y="4770"/>
                  </a:lnTo>
                  <a:close/>
                  <a:moveTo>
                    <a:pt x="5798" y="7141"/>
                  </a:moveTo>
                  <a:lnTo>
                    <a:pt x="5930" y="7168"/>
                  </a:lnTo>
                  <a:lnTo>
                    <a:pt x="6035" y="7247"/>
                  </a:lnTo>
                  <a:lnTo>
                    <a:pt x="6114" y="7352"/>
                  </a:lnTo>
                  <a:lnTo>
                    <a:pt x="6140" y="7484"/>
                  </a:lnTo>
                  <a:lnTo>
                    <a:pt x="6140" y="8169"/>
                  </a:lnTo>
                  <a:lnTo>
                    <a:pt x="6114" y="8301"/>
                  </a:lnTo>
                  <a:lnTo>
                    <a:pt x="6035" y="8406"/>
                  </a:lnTo>
                  <a:lnTo>
                    <a:pt x="5930" y="8485"/>
                  </a:lnTo>
                  <a:lnTo>
                    <a:pt x="5798" y="8512"/>
                  </a:lnTo>
                  <a:lnTo>
                    <a:pt x="5666" y="8485"/>
                  </a:lnTo>
                  <a:lnTo>
                    <a:pt x="5561" y="8406"/>
                  </a:lnTo>
                  <a:lnTo>
                    <a:pt x="5482" y="8301"/>
                  </a:lnTo>
                  <a:lnTo>
                    <a:pt x="5455" y="8169"/>
                  </a:lnTo>
                  <a:lnTo>
                    <a:pt x="5455" y="7484"/>
                  </a:lnTo>
                  <a:lnTo>
                    <a:pt x="5482" y="7352"/>
                  </a:lnTo>
                  <a:lnTo>
                    <a:pt x="5561" y="7247"/>
                  </a:lnTo>
                  <a:lnTo>
                    <a:pt x="5666" y="7168"/>
                  </a:lnTo>
                  <a:lnTo>
                    <a:pt x="5798" y="7141"/>
                  </a:lnTo>
                  <a:close/>
                  <a:moveTo>
                    <a:pt x="3505" y="0"/>
                  </a:moveTo>
                  <a:lnTo>
                    <a:pt x="3321" y="53"/>
                  </a:lnTo>
                  <a:lnTo>
                    <a:pt x="3136" y="106"/>
                  </a:lnTo>
                  <a:lnTo>
                    <a:pt x="2741" y="343"/>
                  </a:lnTo>
                  <a:lnTo>
                    <a:pt x="2372" y="606"/>
                  </a:lnTo>
                  <a:lnTo>
                    <a:pt x="2003" y="870"/>
                  </a:lnTo>
                  <a:lnTo>
                    <a:pt x="1661" y="1186"/>
                  </a:lnTo>
                  <a:lnTo>
                    <a:pt x="1582" y="1291"/>
                  </a:lnTo>
                  <a:lnTo>
                    <a:pt x="1503" y="1423"/>
                  </a:lnTo>
                  <a:lnTo>
                    <a:pt x="1424" y="1555"/>
                  </a:lnTo>
                  <a:lnTo>
                    <a:pt x="1397" y="1687"/>
                  </a:lnTo>
                  <a:lnTo>
                    <a:pt x="1345" y="1818"/>
                  </a:lnTo>
                  <a:lnTo>
                    <a:pt x="1345" y="1950"/>
                  </a:lnTo>
                  <a:lnTo>
                    <a:pt x="1345" y="2082"/>
                  </a:lnTo>
                  <a:lnTo>
                    <a:pt x="1371" y="2240"/>
                  </a:lnTo>
                  <a:lnTo>
                    <a:pt x="1424" y="2372"/>
                  </a:lnTo>
                  <a:lnTo>
                    <a:pt x="1476" y="2504"/>
                  </a:lnTo>
                  <a:lnTo>
                    <a:pt x="1555" y="2609"/>
                  </a:lnTo>
                  <a:lnTo>
                    <a:pt x="1634" y="2741"/>
                  </a:lnTo>
                  <a:lnTo>
                    <a:pt x="1740" y="2820"/>
                  </a:lnTo>
                  <a:lnTo>
                    <a:pt x="1845" y="2925"/>
                  </a:lnTo>
                  <a:lnTo>
                    <a:pt x="1977" y="2978"/>
                  </a:lnTo>
                  <a:lnTo>
                    <a:pt x="2109" y="3031"/>
                  </a:lnTo>
                  <a:lnTo>
                    <a:pt x="2293" y="3110"/>
                  </a:lnTo>
                  <a:lnTo>
                    <a:pt x="2451" y="3215"/>
                  </a:lnTo>
                  <a:lnTo>
                    <a:pt x="2609" y="3320"/>
                  </a:lnTo>
                  <a:lnTo>
                    <a:pt x="2715" y="3452"/>
                  </a:lnTo>
                  <a:lnTo>
                    <a:pt x="2820" y="3610"/>
                  </a:lnTo>
                  <a:lnTo>
                    <a:pt x="2873" y="3768"/>
                  </a:lnTo>
                  <a:lnTo>
                    <a:pt x="2899" y="3953"/>
                  </a:lnTo>
                  <a:lnTo>
                    <a:pt x="2899" y="4111"/>
                  </a:lnTo>
                  <a:lnTo>
                    <a:pt x="2873" y="4348"/>
                  </a:lnTo>
                  <a:lnTo>
                    <a:pt x="2767" y="4559"/>
                  </a:lnTo>
                  <a:lnTo>
                    <a:pt x="2609" y="4743"/>
                  </a:lnTo>
                  <a:lnTo>
                    <a:pt x="2425" y="4901"/>
                  </a:lnTo>
                  <a:lnTo>
                    <a:pt x="2240" y="5007"/>
                  </a:lnTo>
                  <a:lnTo>
                    <a:pt x="2082" y="5060"/>
                  </a:lnTo>
                  <a:lnTo>
                    <a:pt x="1924" y="5086"/>
                  </a:lnTo>
                  <a:lnTo>
                    <a:pt x="1793" y="5086"/>
                  </a:lnTo>
                  <a:lnTo>
                    <a:pt x="1582" y="5033"/>
                  </a:lnTo>
                  <a:lnTo>
                    <a:pt x="1450" y="5007"/>
                  </a:lnTo>
                  <a:lnTo>
                    <a:pt x="1318" y="4980"/>
                  </a:lnTo>
                  <a:lnTo>
                    <a:pt x="1186" y="4954"/>
                  </a:lnTo>
                  <a:lnTo>
                    <a:pt x="1028" y="4954"/>
                  </a:lnTo>
                  <a:lnTo>
                    <a:pt x="897" y="4980"/>
                  </a:lnTo>
                  <a:lnTo>
                    <a:pt x="765" y="5007"/>
                  </a:lnTo>
                  <a:lnTo>
                    <a:pt x="633" y="5060"/>
                  </a:lnTo>
                  <a:lnTo>
                    <a:pt x="501" y="5139"/>
                  </a:lnTo>
                  <a:lnTo>
                    <a:pt x="396" y="5218"/>
                  </a:lnTo>
                  <a:lnTo>
                    <a:pt x="291" y="5323"/>
                  </a:lnTo>
                  <a:lnTo>
                    <a:pt x="185" y="5428"/>
                  </a:lnTo>
                  <a:lnTo>
                    <a:pt x="132" y="5560"/>
                  </a:lnTo>
                  <a:lnTo>
                    <a:pt x="53" y="5692"/>
                  </a:lnTo>
                  <a:lnTo>
                    <a:pt x="27" y="5824"/>
                  </a:lnTo>
                  <a:lnTo>
                    <a:pt x="1" y="5955"/>
                  </a:lnTo>
                  <a:lnTo>
                    <a:pt x="1" y="6114"/>
                  </a:lnTo>
                  <a:lnTo>
                    <a:pt x="1" y="6245"/>
                  </a:lnTo>
                  <a:lnTo>
                    <a:pt x="106" y="6693"/>
                  </a:lnTo>
                  <a:lnTo>
                    <a:pt x="211" y="7141"/>
                  </a:lnTo>
                  <a:lnTo>
                    <a:pt x="370" y="7563"/>
                  </a:lnTo>
                  <a:lnTo>
                    <a:pt x="580" y="7985"/>
                  </a:lnTo>
                  <a:lnTo>
                    <a:pt x="633" y="8116"/>
                  </a:lnTo>
                  <a:lnTo>
                    <a:pt x="738" y="8222"/>
                  </a:lnTo>
                  <a:lnTo>
                    <a:pt x="818" y="8327"/>
                  </a:lnTo>
                  <a:lnTo>
                    <a:pt x="949" y="8406"/>
                  </a:lnTo>
                  <a:lnTo>
                    <a:pt x="1055" y="8459"/>
                  </a:lnTo>
                  <a:lnTo>
                    <a:pt x="1186" y="8512"/>
                  </a:lnTo>
                  <a:lnTo>
                    <a:pt x="1318" y="8564"/>
                  </a:lnTo>
                  <a:lnTo>
                    <a:pt x="1476" y="8591"/>
                  </a:lnTo>
                  <a:lnTo>
                    <a:pt x="1608" y="8591"/>
                  </a:lnTo>
                  <a:lnTo>
                    <a:pt x="1766" y="8564"/>
                  </a:lnTo>
                  <a:lnTo>
                    <a:pt x="1898" y="8538"/>
                  </a:lnTo>
                  <a:lnTo>
                    <a:pt x="2030" y="8485"/>
                  </a:lnTo>
                  <a:lnTo>
                    <a:pt x="2161" y="8406"/>
                  </a:lnTo>
                  <a:lnTo>
                    <a:pt x="2267" y="8327"/>
                  </a:lnTo>
                  <a:lnTo>
                    <a:pt x="2372" y="8222"/>
                  </a:lnTo>
                  <a:lnTo>
                    <a:pt x="2478" y="8116"/>
                  </a:lnTo>
                  <a:lnTo>
                    <a:pt x="2583" y="7985"/>
                  </a:lnTo>
                  <a:lnTo>
                    <a:pt x="2741" y="7853"/>
                  </a:lnTo>
                  <a:lnTo>
                    <a:pt x="2899" y="7747"/>
                  </a:lnTo>
                  <a:lnTo>
                    <a:pt x="3057" y="7695"/>
                  </a:lnTo>
                  <a:lnTo>
                    <a:pt x="3242" y="7642"/>
                  </a:lnTo>
                  <a:lnTo>
                    <a:pt x="3584" y="7642"/>
                  </a:lnTo>
                  <a:lnTo>
                    <a:pt x="3769" y="7695"/>
                  </a:lnTo>
                  <a:lnTo>
                    <a:pt x="3980" y="7826"/>
                  </a:lnTo>
                  <a:lnTo>
                    <a:pt x="4164" y="7985"/>
                  </a:lnTo>
                  <a:lnTo>
                    <a:pt x="4296" y="8195"/>
                  </a:lnTo>
                  <a:lnTo>
                    <a:pt x="4375" y="8406"/>
                  </a:lnTo>
                  <a:lnTo>
                    <a:pt x="4401" y="8617"/>
                  </a:lnTo>
                  <a:lnTo>
                    <a:pt x="4401" y="8854"/>
                  </a:lnTo>
                  <a:lnTo>
                    <a:pt x="4322" y="9065"/>
                  </a:lnTo>
                  <a:lnTo>
                    <a:pt x="4217" y="9276"/>
                  </a:lnTo>
                  <a:lnTo>
                    <a:pt x="4138" y="9407"/>
                  </a:lnTo>
                  <a:lnTo>
                    <a:pt x="4059" y="9539"/>
                  </a:lnTo>
                  <a:lnTo>
                    <a:pt x="4032" y="9671"/>
                  </a:lnTo>
                  <a:lnTo>
                    <a:pt x="4006" y="9829"/>
                  </a:lnTo>
                  <a:lnTo>
                    <a:pt x="3980" y="9987"/>
                  </a:lnTo>
                  <a:lnTo>
                    <a:pt x="4006" y="10119"/>
                  </a:lnTo>
                  <a:lnTo>
                    <a:pt x="4032" y="10277"/>
                  </a:lnTo>
                  <a:lnTo>
                    <a:pt x="4085" y="10409"/>
                  </a:lnTo>
                  <a:lnTo>
                    <a:pt x="4164" y="10541"/>
                  </a:lnTo>
                  <a:lnTo>
                    <a:pt x="4243" y="10672"/>
                  </a:lnTo>
                  <a:lnTo>
                    <a:pt x="4349" y="10778"/>
                  </a:lnTo>
                  <a:lnTo>
                    <a:pt x="4454" y="10883"/>
                  </a:lnTo>
                  <a:lnTo>
                    <a:pt x="4586" y="10962"/>
                  </a:lnTo>
                  <a:lnTo>
                    <a:pt x="4717" y="11041"/>
                  </a:lnTo>
                  <a:lnTo>
                    <a:pt x="4849" y="11094"/>
                  </a:lnTo>
                  <a:lnTo>
                    <a:pt x="5007" y="11120"/>
                  </a:lnTo>
                  <a:lnTo>
                    <a:pt x="5403" y="11147"/>
                  </a:lnTo>
                  <a:lnTo>
                    <a:pt x="5798" y="11173"/>
                  </a:lnTo>
                  <a:lnTo>
                    <a:pt x="6193" y="11147"/>
                  </a:lnTo>
                  <a:lnTo>
                    <a:pt x="6588" y="11120"/>
                  </a:lnTo>
                  <a:lnTo>
                    <a:pt x="6746" y="11094"/>
                  </a:lnTo>
                  <a:lnTo>
                    <a:pt x="6905" y="11041"/>
                  </a:lnTo>
                  <a:lnTo>
                    <a:pt x="7036" y="10962"/>
                  </a:lnTo>
                  <a:lnTo>
                    <a:pt x="7142" y="10883"/>
                  </a:lnTo>
                  <a:lnTo>
                    <a:pt x="7274" y="10778"/>
                  </a:lnTo>
                  <a:lnTo>
                    <a:pt x="7379" y="10672"/>
                  </a:lnTo>
                  <a:lnTo>
                    <a:pt x="7458" y="10541"/>
                  </a:lnTo>
                  <a:lnTo>
                    <a:pt x="7511" y="10409"/>
                  </a:lnTo>
                  <a:lnTo>
                    <a:pt x="7563" y="10277"/>
                  </a:lnTo>
                  <a:lnTo>
                    <a:pt x="7616" y="10119"/>
                  </a:lnTo>
                  <a:lnTo>
                    <a:pt x="7616" y="9987"/>
                  </a:lnTo>
                  <a:lnTo>
                    <a:pt x="7616" y="9829"/>
                  </a:lnTo>
                  <a:lnTo>
                    <a:pt x="7590" y="9671"/>
                  </a:lnTo>
                  <a:lnTo>
                    <a:pt x="7537" y="9539"/>
                  </a:lnTo>
                  <a:lnTo>
                    <a:pt x="7484" y="9407"/>
                  </a:lnTo>
                  <a:lnTo>
                    <a:pt x="7405" y="9276"/>
                  </a:lnTo>
                  <a:lnTo>
                    <a:pt x="7274" y="9065"/>
                  </a:lnTo>
                  <a:lnTo>
                    <a:pt x="7221" y="8854"/>
                  </a:lnTo>
                  <a:lnTo>
                    <a:pt x="7194" y="8617"/>
                  </a:lnTo>
                  <a:lnTo>
                    <a:pt x="7247" y="8380"/>
                  </a:lnTo>
                  <a:lnTo>
                    <a:pt x="7326" y="8169"/>
                  </a:lnTo>
                  <a:lnTo>
                    <a:pt x="7458" y="7985"/>
                  </a:lnTo>
                  <a:lnTo>
                    <a:pt x="7642" y="7826"/>
                  </a:lnTo>
                  <a:lnTo>
                    <a:pt x="7853" y="7695"/>
                  </a:lnTo>
                  <a:lnTo>
                    <a:pt x="8011" y="7642"/>
                  </a:lnTo>
                  <a:lnTo>
                    <a:pt x="8354" y="7642"/>
                  </a:lnTo>
                  <a:lnTo>
                    <a:pt x="8538" y="7695"/>
                  </a:lnTo>
                  <a:lnTo>
                    <a:pt x="8696" y="7747"/>
                  </a:lnTo>
                  <a:lnTo>
                    <a:pt x="8855" y="7853"/>
                  </a:lnTo>
                  <a:lnTo>
                    <a:pt x="8986" y="7985"/>
                  </a:lnTo>
                  <a:lnTo>
                    <a:pt x="9118" y="8116"/>
                  </a:lnTo>
                  <a:lnTo>
                    <a:pt x="9223" y="8222"/>
                  </a:lnTo>
                  <a:lnTo>
                    <a:pt x="9329" y="8327"/>
                  </a:lnTo>
                  <a:lnTo>
                    <a:pt x="9434" y="8406"/>
                  </a:lnTo>
                  <a:lnTo>
                    <a:pt x="9566" y="8485"/>
                  </a:lnTo>
                  <a:lnTo>
                    <a:pt x="9698" y="8538"/>
                  </a:lnTo>
                  <a:lnTo>
                    <a:pt x="9856" y="8564"/>
                  </a:lnTo>
                  <a:lnTo>
                    <a:pt x="9988" y="8591"/>
                  </a:lnTo>
                  <a:lnTo>
                    <a:pt x="10146" y="8591"/>
                  </a:lnTo>
                  <a:lnTo>
                    <a:pt x="10278" y="8564"/>
                  </a:lnTo>
                  <a:lnTo>
                    <a:pt x="10409" y="8512"/>
                  </a:lnTo>
                  <a:lnTo>
                    <a:pt x="10541" y="8459"/>
                  </a:lnTo>
                  <a:lnTo>
                    <a:pt x="10673" y="8406"/>
                  </a:lnTo>
                  <a:lnTo>
                    <a:pt x="10778" y="8327"/>
                  </a:lnTo>
                  <a:lnTo>
                    <a:pt x="10884" y="8222"/>
                  </a:lnTo>
                  <a:lnTo>
                    <a:pt x="10963" y="8116"/>
                  </a:lnTo>
                  <a:lnTo>
                    <a:pt x="11042" y="7985"/>
                  </a:lnTo>
                  <a:lnTo>
                    <a:pt x="11226" y="7563"/>
                  </a:lnTo>
                  <a:lnTo>
                    <a:pt x="11384" y="7141"/>
                  </a:lnTo>
                  <a:lnTo>
                    <a:pt x="11516" y="6693"/>
                  </a:lnTo>
                  <a:lnTo>
                    <a:pt x="11595" y="6245"/>
                  </a:lnTo>
                  <a:lnTo>
                    <a:pt x="11621" y="6114"/>
                  </a:lnTo>
                  <a:lnTo>
                    <a:pt x="11621" y="5955"/>
                  </a:lnTo>
                  <a:lnTo>
                    <a:pt x="11595" y="5824"/>
                  </a:lnTo>
                  <a:lnTo>
                    <a:pt x="11542" y="5692"/>
                  </a:lnTo>
                  <a:lnTo>
                    <a:pt x="11490" y="5560"/>
                  </a:lnTo>
                  <a:lnTo>
                    <a:pt x="11411" y="5428"/>
                  </a:lnTo>
                  <a:lnTo>
                    <a:pt x="11332" y="5323"/>
                  </a:lnTo>
                  <a:lnTo>
                    <a:pt x="11226" y="5218"/>
                  </a:lnTo>
                  <a:lnTo>
                    <a:pt x="11094" y="5139"/>
                  </a:lnTo>
                  <a:lnTo>
                    <a:pt x="10989" y="5060"/>
                  </a:lnTo>
                  <a:lnTo>
                    <a:pt x="10857" y="5007"/>
                  </a:lnTo>
                  <a:lnTo>
                    <a:pt x="10699" y="4980"/>
                  </a:lnTo>
                  <a:lnTo>
                    <a:pt x="10567" y="4954"/>
                  </a:lnTo>
                  <a:lnTo>
                    <a:pt x="10436" y="4954"/>
                  </a:lnTo>
                  <a:lnTo>
                    <a:pt x="10278" y="4980"/>
                  </a:lnTo>
                  <a:lnTo>
                    <a:pt x="10146" y="5007"/>
                  </a:lnTo>
                  <a:lnTo>
                    <a:pt x="10040" y="5033"/>
                  </a:lnTo>
                  <a:lnTo>
                    <a:pt x="9803" y="5086"/>
                  </a:lnTo>
                  <a:lnTo>
                    <a:pt x="9645" y="5086"/>
                  </a:lnTo>
                  <a:lnTo>
                    <a:pt x="9487" y="5060"/>
                  </a:lnTo>
                  <a:lnTo>
                    <a:pt x="9329" y="5007"/>
                  </a:lnTo>
                  <a:lnTo>
                    <a:pt x="9171" y="4901"/>
                  </a:lnTo>
                  <a:lnTo>
                    <a:pt x="8986" y="4743"/>
                  </a:lnTo>
                  <a:lnTo>
                    <a:pt x="8828" y="4559"/>
                  </a:lnTo>
                  <a:lnTo>
                    <a:pt x="8749" y="4348"/>
                  </a:lnTo>
                  <a:lnTo>
                    <a:pt x="8696" y="4111"/>
                  </a:lnTo>
                  <a:lnTo>
                    <a:pt x="8696" y="3953"/>
                  </a:lnTo>
                  <a:lnTo>
                    <a:pt x="8723" y="3768"/>
                  </a:lnTo>
                  <a:lnTo>
                    <a:pt x="8802" y="3610"/>
                  </a:lnTo>
                  <a:lnTo>
                    <a:pt x="8881" y="3452"/>
                  </a:lnTo>
                  <a:lnTo>
                    <a:pt x="9013" y="3320"/>
                  </a:lnTo>
                  <a:lnTo>
                    <a:pt x="9144" y="3215"/>
                  </a:lnTo>
                  <a:lnTo>
                    <a:pt x="9303" y="3110"/>
                  </a:lnTo>
                  <a:lnTo>
                    <a:pt x="9487" y="3031"/>
                  </a:lnTo>
                  <a:lnTo>
                    <a:pt x="9619" y="2978"/>
                  </a:lnTo>
                  <a:lnTo>
                    <a:pt x="9751" y="2925"/>
                  </a:lnTo>
                  <a:lnTo>
                    <a:pt x="9856" y="2820"/>
                  </a:lnTo>
                  <a:lnTo>
                    <a:pt x="9961" y="2741"/>
                  </a:lnTo>
                  <a:lnTo>
                    <a:pt x="10067" y="2609"/>
                  </a:lnTo>
                  <a:lnTo>
                    <a:pt x="10119" y="2504"/>
                  </a:lnTo>
                  <a:lnTo>
                    <a:pt x="10198" y="2372"/>
                  </a:lnTo>
                  <a:lnTo>
                    <a:pt x="10225" y="2240"/>
                  </a:lnTo>
                  <a:lnTo>
                    <a:pt x="10251" y="2082"/>
                  </a:lnTo>
                  <a:lnTo>
                    <a:pt x="10251" y="1950"/>
                  </a:lnTo>
                  <a:lnTo>
                    <a:pt x="10251" y="1818"/>
                  </a:lnTo>
                  <a:lnTo>
                    <a:pt x="10225" y="1687"/>
                  </a:lnTo>
                  <a:lnTo>
                    <a:pt x="10172" y="1555"/>
                  </a:lnTo>
                  <a:lnTo>
                    <a:pt x="10119" y="1423"/>
                  </a:lnTo>
                  <a:lnTo>
                    <a:pt x="10040" y="1291"/>
                  </a:lnTo>
                  <a:lnTo>
                    <a:pt x="9935" y="1186"/>
                  </a:lnTo>
                  <a:lnTo>
                    <a:pt x="9592" y="870"/>
                  </a:lnTo>
                  <a:lnTo>
                    <a:pt x="9250" y="606"/>
                  </a:lnTo>
                  <a:lnTo>
                    <a:pt x="8855" y="343"/>
                  </a:lnTo>
                  <a:lnTo>
                    <a:pt x="8459" y="106"/>
                  </a:lnTo>
                  <a:lnTo>
                    <a:pt x="8328" y="53"/>
                  </a:lnTo>
                  <a:lnTo>
                    <a:pt x="8196" y="27"/>
                  </a:lnTo>
                  <a:lnTo>
                    <a:pt x="8064" y="0"/>
                  </a:lnTo>
                  <a:lnTo>
                    <a:pt x="7774" y="0"/>
                  </a:lnTo>
                  <a:lnTo>
                    <a:pt x="7642" y="53"/>
                  </a:lnTo>
                  <a:lnTo>
                    <a:pt x="7511" y="106"/>
                  </a:lnTo>
                  <a:lnTo>
                    <a:pt x="7379" y="158"/>
                  </a:lnTo>
                  <a:lnTo>
                    <a:pt x="7168" y="316"/>
                  </a:lnTo>
                  <a:lnTo>
                    <a:pt x="7036" y="474"/>
                  </a:lnTo>
                  <a:lnTo>
                    <a:pt x="6957" y="633"/>
                  </a:lnTo>
                  <a:lnTo>
                    <a:pt x="6878" y="791"/>
                  </a:lnTo>
                  <a:lnTo>
                    <a:pt x="6852" y="922"/>
                  </a:lnTo>
                  <a:lnTo>
                    <a:pt x="6852" y="1054"/>
                  </a:lnTo>
                  <a:lnTo>
                    <a:pt x="6852" y="1186"/>
                  </a:lnTo>
                  <a:lnTo>
                    <a:pt x="6826" y="1397"/>
                  </a:lnTo>
                  <a:lnTo>
                    <a:pt x="6746" y="1581"/>
                  </a:lnTo>
                  <a:lnTo>
                    <a:pt x="6667" y="1766"/>
                  </a:lnTo>
                  <a:lnTo>
                    <a:pt x="6536" y="1924"/>
                  </a:lnTo>
                  <a:lnTo>
                    <a:pt x="6378" y="2056"/>
                  </a:lnTo>
                  <a:lnTo>
                    <a:pt x="6219" y="2135"/>
                  </a:lnTo>
                  <a:lnTo>
                    <a:pt x="6009" y="2214"/>
                  </a:lnTo>
                  <a:lnTo>
                    <a:pt x="5798" y="2240"/>
                  </a:lnTo>
                  <a:lnTo>
                    <a:pt x="5587" y="2214"/>
                  </a:lnTo>
                  <a:lnTo>
                    <a:pt x="5403" y="2135"/>
                  </a:lnTo>
                  <a:lnTo>
                    <a:pt x="5218" y="2056"/>
                  </a:lnTo>
                  <a:lnTo>
                    <a:pt x="5060" y="1924"/>
                  </a:lnTo>
                  <a:lnTo>
                    <a:pt x="4955" y="1766"/>
                  </a:lnTo>
                  <a:lnTo>
                    <a:pt x="4849" y="1581"/>
                  </a:lnTo>
                  <a:lnTo>
                    <a:pt x="4797" y="1397"/>
                  </a:lnTo>
                  <a:lnTo>
                    <a:pt x="4770" y="1186"/>
                  </a:lnTo>
                  <a:lnTo>
                    <a:pt x="4770" y="1081"/>
                  </a:lnTo>
                  <a:lnTo>
                    <a:pt x="4744" y="870"/>
                  </a:lnTo>
                  <a:lnTo>
                    <a:pt x="4717" y="738"/>
                  </a:lnTo>
                  <a:lnTo>
                    <a:pt x="4665" y="606"/>
                  </a:lnTo>
                  <a:lnTo>
                    <a:pt x="4559" y="474"/>
                  </a:lnTo>
                  <a:lnTo>
                    <a:pt x="4454" y="343"/>
                  </a:lnTo>
                  <a:lnTo>
                    <a:pt x="4322" y="211"/>
                  </a:lnTo>
                  <a:lnTo>
                    <a:pt x="4164" y="132"/>
                  </a:lnTo>
                  <a:lnTo>
                    <a:pt x="4006" y="5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6" name="Google Shape;3016;p36"/>
          <p:cNvGrpSpPr/>
          <p:nvPr/>
        </p:nvGrpSpPr>
        <p:grpSpPr>
          <a:xfrm>
            <a:off x="7343625" y="2048358"/>
            <a:ext cx="290550" cy="290525"/>
            <a:chOff x="2538550" y="1324850"/>
            <a:chExt cx="290550" cy="290525"/>
          </a:xfrm>
        </p:grpSpPr>
        <p:sp>
          <p:nvSpPr>
            <p:cNvPr id="3017" name="Google Shape;3017;p36"/>
            <p:cNvSpPr/>
            <p:nvPr/>
          </p:nvSpPr>
          <p:spPr>
            <a:xfrm>
              <a:off x="2538550" y="1324850"/>
              <a:ext cx="290550" cy="290525"/>
            </a:xfrm>
            <a:custGeom>
              <a:avLst/>
              <a:gdLst/>
              <a:ahLst/>
              <a:cxnLst/>
              <a:rect l="l" t="t" r="r" b="b"/>
              <a:pathLst>
                <a:path w="11622" h="11621" extrusionOk="0">
                  <a:moveTo>
                    <a:pt x="3769" y="6825"/>
                  </a:moveTo>
                  <a:lnTo>
                    <a:pt x="3901" y="6851"/>
                  </a:lnTo>
                  <a:lnTo>
                    <a:pt x="4006" y="6930"/>
                  </a:lnTo>
                  <a:lnTo>
                    <a:pt x="4085" y="7036"/>
                  </a:lnTo>
                  <a:lnTo>
                    <a:pt x="4111" y="7167"/>
                  </a:lnTo>
                  <a:lnTo>
                    <a:pt x="4085" y="7299"/>
                  </a:lnTo>
                  <a:lnTo>
                    <a:pt x="4006" y="7405"/>
                  </a:lnTo>
                  <a:lnTo>
                    <a:pt x="3901" y="7484"/>
                  </a:lnTo>
                  <a:lnTo>
                    <a:pt x="3769" y="7510"/>
                  </a:lnTo>
                  <a:lnTo>
                    <a:pt x="3637" y="7484"/>
                  </a:lnTo>
                  <a:lnTo>
                    <a:pt x="3532" y="7405"/>
                  </a:lnTo>
                  <a:lnTo>
                    <a:pt x="3453" y="7299"/>
                  </a:lnTo>
                  <a:lnTo>
                    <a:pt x="3426" y="7167"/>
                  </a:lnTo>
                  <a:lnTo>
                    <a:pt x="3453" y="7036"/>
                  </a:lnTo>
                  <a:lnTo>
                    <a:pt x="3532" y="6930"/>
                  </a:lnTo>
                  <a:lnTo>
                    <a:pt x="3637" y="6851"/>
                  </a:lnTo>
                  <a:lnTo>
                    <a:pt x="3769" y="6825"/>
                  </a:lnTo>
                  <a:close/>
                  <a:moveTo>
                    <a:pt x="7853" y="6825"/>
                  </a:moveTo>
                  <a:lnTo>
                    <a:pt x="7985" y="6851"/>
                  </a:lnTo>
                  <a:lnTo>
                    <a:pt x="8090" y="6930"/>
                  </a:lnTo>
                  <a:lnTo>
                    <a:pt x="8169" y="7036"/>
                  </a:lnTo>
                  <a:lnTo>
                    <a:pt x="8196" y="7167"/>
                  </a:lnTo>
                  <a:lnTo>
                    <a:pt x="8169" y="7299"/>
                  </a:lnTo>
                  <a:lnTo>
                    <a:pt x="8090" y="7405"/>
                  </a:lnTo>
                  <a:lnTo>
                    <a:pt x="7985" y="7484"/>
                  </a:lnTo>
                  <a:lnTo>
                    <a:pt x="7853" y="7510"/>
                  </a:lnTo>
                  <a:lnTo>
                    <a:pt x="7721" y="7484"/>
                  </a:lnTo>
                  <a:lnTo>
                    <a:pt x="7616" y="7405"/>
                  </a:lnTo>
                  <a:lnTo>
                    <a:pt x="7537" y="7299"/>
                  </a:lnTo>
                  <a:lnTo>
                    <a:pt x="7511" y="7167"/>
                  </a:lnTo>
                  <a:lnTo>
                    <a:pt x="7537" y="7036"/>
                  </a:lnTo>
                  <a:lnTo>
                    <a:pt x="7616" y="6930"/>
                  </a:lnTo>
                  <a:lnTo>
                    <a:pt x="7721" y="6851"/>
                  </a:lnTo>
                  <a:lnTo>
                    <a:pt x="7853" y="6825"/>
                  </a:lnTo>
                  <a:close/>
                  <a:moveTo>
                    <a:pt x="2399" y="7510"/>
                  </a:moveTo>
                  <a:lnTo>
                    <a:pt x="2530" y="7536"/>
                  </a:lnTo>
                  <a:lnTo>
                    <a:pt x="2636" y="7615"/>
                  </a:lnTo>
                  <a:lnTo>
                    <a:pt x="2715" y="7721"/>
                  </a:lnTo>
                  <a:lnTo>
                    <a:pt x="2741" y="7853"/>
                  </a:lnTo>
                  <a:lnTo>
                    <a:pt x="2715" y="7984"/>
                  </a:lnTo>
                  <a:lnTo>
                    <a:pt x="2636" y="8090"/>
                  </a:lnTo>
                  <a:lnTo>
                    <a:pt x="2530" y="8169"/>
                  </a:lnTo>
                  <a:lnTo>
                    <a:pt x="2399" y="8195"/>
                  </a:lnTo>
                  <a:lnTo>
                    <a:pt x="1713" y="8195"/>
                  </a:lnTo>
                  <a:lnTo>
                    <a:pt x="1582" y="8169"/>
                  </a:lnTo>
                  <a:lnTo>
                    <a:pt x="1476" y="8090"/>
                  </a:lnTo>
                  <a:lnTo>
                    <a:pt x="1424" y="7984"/>
                  </a:lnTo>
                  <a:lnTo>
                    <a:pt x="1397" y="7853"/>
                  </a:lnTo>
                  <a:lnTo>
                    <a:pt x="1424" y="7721"/>
                  </a:lnTo>
                  <a:lnTo>
                    <a:pt x="1476" y="7615"/>
                  </a:lnTo>
                  <a:lnTo>
                    <a:pt x="1582" y="7536"/>
                  </a:lnTo>
                  <a:lnTo>
                    <a:pt x="1713" y="7510"/>
                  </a:lnTo>
                  <a:close/>
                  <a:moveTo>
                    <a:pt x="9909" y="7510"/>
                  </a:moveTo>
                  <a:lnTo>
                    <a:pt x="10040" y="7536"/>
                  </a:lnTo>
                  <a:lnTo>
                    <a:pt x="10146" y="7615"/>
                  </a:lnTo>
                  <a:lnTo>
                    <a:pt x="10198" y="7721"/>
                  </a:lnTo>
                  <a:lnTo>
                    <a:pt x="10225" y="7853"/>
                  </a:lnTo>
                  <a:lnTo>
                    <a:pt x="10198" y="7984"/>
                  </a:lnTo>
                  <a:lnTo>
                    <a:pt x="10146" y="8090"/>
                  </a:lnTo>
                  <a:lnTo>
                    <a:pt x="10040" y="8169"/>
                  </a:lnTo>
                  <a:lnTo>
                    <a:pt x="9909" y="8195"/>
                  </a:lnTo>
                  <a:lnTo>
                    <a:pt x="9223" y="8195"/>
                  </a:lnTo>
                  <a:lnTo>
                    <a:pt x="9092" y="8169"/>
                  </a:lnTo>
                  <a:lnTo>
                    <a:pt x="8986" y="8090"/>
                  </a:lnTo>
                  <a:lnTo>
                    <a:pt x="8907" y="7984"/>
                  </a:lnTo>
                  <a:lnTo>
                    <a:pt x="8881" y="7853"/>
                  </a:lnTo>
                  <a:lnTo>
                    <a:pt x="8907" y="7721"/>
                  </a:lnTo>
                  <a:lnTo>
                    <a:pt x="8986" y="7615"/>
                  </a:lnTo>
                  <a:lnTo>
                    <a:pt x="9092" y="7536"/>
                  </a:lnTo>
                  <a:lnTo>
                    <a:pt x="9223" y="7510"/>
                  </a:lnTo>
                  <a:close/>
                  <a:moveTo>
                    <a:pt x="3084" y="9565"/>
                  </a:moveTo>
                  <a:lnTo>
                    <a:pt x="3215" y="9592"/>
                  </a:lnTo>
                  <a:lnTo>
                    <a:pt x="3321" y="9671"/>
                  </a:lnTo>
                  <a:lnTo>
                    <a:pt x="3400" y="9776"/>
                  </a:lnTo>
                  <a:lnTo>
                    <a:pt x="3426" y="9908"/>
                  </a:lnTo>
                  <a:lnTo>
                    <a:pt x="3400" y="10040"/>
                  </a:lnTo>
                  <a:lnTo>
                    <a:pt x="3321" y="10145"/>
                  </a:lnTo>
                  <a:lnTo>
                    <a:pt x="3215" y="10224"/>
                  </a:lnTo>
                  <a:lnTo>
                    <a:pt x="3084" y="10251"/>
                  </a:lnTo>
                  <a:lnTo>
                    <a:pt x="2952" y="10224"/>
                  </a:lnTo>
                  <a:lnTo>
                    <a:pt x="2847" y="10145"/>
                  </a:lnTo>
                  <a:lnTo>
                    <a:pt x="2767" y="10040"/>
                  </a:lnTo>
                  <a:lnTo>
                    <a:pt x="2741" y="9908"/>
                  </a:lnTo>
                  <a:lnTo>
                    <a:pt x="2767" y="9776"/>
                  </a:lnTo>
                  <a:lnTo>
                    <a:pt x="2847" y="9671"/>
                  </a:lnTo>
                  <a:lnTo>
                    <a:pt x="2952" y="9592"/>
                  </a:lnTo>
                  <a:lnTo>
                    <a:pt x="3084" y="9565"/>
                  </a:lnTo>
                  <a:close/>
                  <a:moveTo>
                    <a:pt x="5798" y="6825"/>
                  </a:moveTo>
                  <a:lnTo>
                    <a:pt x="5956" y="6851"/>
                  </a:lnTo>
                  <a:lnTo>
                    <a:pt x="6061" y="6930"/>
                  </a:lnTo>
                  <a:lnTo>
                    <a:pt x="6114" y="7036"/>
                  </a:lnTo>
                  <a:lnTo>
                    <a:pt x="6140" y="7167"/>
                  </a:lnTo>
                  <a:lnTo>
                    <a:pt x="6140" y="7589"/>
                  </a:lnTo>
                  <a:lnTo>
                    <a:pt x="6246" y="7615"/>
                  </a:lnTo>
                  <a:lnTo>
                    <a:pt x="6536" y="7326"/>
                  </a:lnTo>
                  <a:lnTo>
                    <a:pt x="6641" y="7273"/>
                  </a:lnTo>
                  <a:lnTo>
                    <a:pt x="6773" y="7247"/>
                  </a:lnTo>
                  <a:lnTo>
                    <a:pt x="6905" y="7273"/>
                  </a:lnTo>
                  <a:lnTo>
                    <a:pt x="7010" y="7326"/>
                  </a:lnTo>
                  <a:lnTo>
                    <a:pt x="7089" y="7457"/>
                  </a:lnTo>
                  <a:lnTo>
                    <a:pt x="7115" y="7589"/>
                  </a:lnTo>
                  <a:lnTo>
                    <a:pt x="7089" y="7694"/>
                  </a:lnTo>
                  <a:lnTo>
                    <a:pt x="7010" y="7826"/>
                  </a:lnTo>
                  <a:lnTo>
                    <a:pt x="6720" y="8090"/>
                  </a:lnTo>
                  <a:lnTo>
                    <a:pt x="6773" y="8195"/>
                  </a:lnTo>
                  <a:lnTo>
                    <a:pt x="7168" y="8195"/>
                  </a:lnTo>
                  <a:lnTo>
                    <a:pt x="7300" y="8222"/>
                  </a:lnTo>
                  <a:lnTo>
                    <a:pt x="7405" y="8301"/>
                  </a:lnTo>
                  <a:lnTo>
                    <a:pt x="7484" y="8406"/>
                  </a:lnTo>
                  <a:lnTo>
                    <a:pt x="7511" y="8538"/>
                  </a:lnTo>
                  <a:lnTo>
                    <a:pt x="7484" y="8669"/>
                  </a:lnTo>
                  <a:lnTo>
                    <a:pt x="7405" y="8775"/>
                  </a:lnTo>
                  <a:lnTo>
                    <a:pt x="7300" y="8854"/>
                  </a:lnTo>
                  <a:lnTo>
                    <a:pt x="7168" y="8880"/>
                  </a:lnTo>
                  <a:lnTo>
                    <a:pt x="6773" y="8880"/>
                  </a:lnTo>
                  <a:lnTo>
                    <a:pt x="6720" y="8986"/>
                  </a:lnTo>
                  <a:lnTo>
                    <a:pt x="7010" y="9249"/>
                  </a:lnTo>
                  <a:lnTo>
                    <a:pt x="7089" y="9381"/>
                  </a:lnTo>
                  <a:lnTo>
                    <a:pt x="7115" y="9513"/>
                  </a:lnTo>
                  <a:lnTo>
                    <a:pt x="7089" y="9618"/>
                  </a:lnTo>
                  <a:lnTo>
                    <a:pt x="7010" y="9750"/>
                  </a:lnTo>
                  <a:lnTo>
                    <a:pt x="6905" y="9829"/>
                  </a:lnTo>
                  <a:lnTo>
                    <a:pt x="6641" y="9829"/>
                  </a:lnTo>
                  <a:lnTo>
                    <a:pt x="6536" y="9750"/>
                  </a:lnTo>
                  <a:lnTo>
                    <a:pt x="6246" y="9460"/>
                  </a:lnTo>
                  <a:lnTo>
                    <a:pt x="6140" y="9486"/>
                  </a:lnTo>
                  <a:lnTo>
                    <a:pt x="6140" y="9908"/>
                  </a:lnTo>
                  <a:lnTo>
                    <a:pt x="6114" y="10040"/>
                  </a:lnTo>
                  <a:lnTo>
                    <a:pt x="6061" y="10145"/>
                  </a:lnTo>
                  <a:lnTo>
                    <a:pt x="5956" y="10224"/>
                  </a:lnTo>
                  <a:lnTo>
                    <a:pt x="5798" y="10251"/>
                  </a:lnTo>
                  <a:lnTo>
                    <a:pt x="5666" y="10224"/>
                  </a:lnTo>
                  <a:lnTo>
                    <a:pt x="5561" y="10145"/>
                  </a:lnTo>
                  <a:lnTo>
                    <a:pt x="5508" y="10040"/>
                  </a:lnTo>
                  <a:lnTo>
                    <a:pt x="5482" y="9908"/>
                  </a:lnTo>
                  <a:lnTo>
                    <a:pt x="5482" y="9486"/>
                  </a:lnTo>
                  <a:lnTo>
                    <a:pt x="5376" y="9460"/>
                  </a:lnTo>
                  <a:lnTo>
                    <a:pt x="5086" y="9750"/>
                  </a:lnTo>
                  <a:lnTo>
                    <a:pt x="4981" y="9829"/>
                  </a:lnTo>
                  <a:lnTo>
                    <a:pt x="4717" y="9829"/>
                  </a:lnTo>
                  <a:lnTo>
                    <a:pt x="4612" y="9750"/>
                  </a:lnTo>
                  <a:lnTo>
                    <a:pt x="4533" y="9618"/>
                  </a:lnTo>
                  <a:lnTo>
                    <a:pt x="4507" y="9513"/>
                  </a:lnTo>
                  <a:lnTo>
                    <a:pt x="4533" y="9381"/>
                  </a:lnTo>
                  <a:lnTo>
                    <a:pt x="4612" y="9249"/>
                  </a:lnTo>
                  <a:lnTo>
                    <a:pt x="4902" y="8986"/>
                  </a:lnTo>
                  <a:lnTo>
                    <a:pt x="4849" y="8880"/>
                  </a:lnTo>
                  <a:lnTo>
                    <a:pt x="4454" y="8880"/>
                  </a:lnTo>
                  <a:lnTo>
                    <a:pt x="4322" y="8854"/>
                  </a:lnTo>
                  <a:lnTo>
                    <a:pt x="4217" y="8775"/>
                  </a:lnTo>
                  <a:lnTo>
                    <a:pt x="4138" y="8669"/>
                  </a:lnTo>
                  <a:lnTo>
                    <a:pt x="4111" y="8538"/>
                  </a:lnTo>
                  <a:lnTo>
                    <a:pt x="4138" y="8406"/>
                  </a:lnTo>
                  <a:lnTo>
                    <a:pt x="4217" y="8301"/>
                  </a:lnTo>
                  <a:lnTo>
                    <a:pt x="4322" y="8222"/>
                  </a:lnTo>
                  <a:lnTo>
                    <a:pt x="4454" y="8195"/>
                  </a:lnTo>
                  <a:lnTo>
                    <a:pt x="4849" y="8195"/>
                  </a:lnTo>
                  <a:lnTo>
                    <a:pt x="4902" y="8090"/>
                  </a:lnTo>
                  <a:lnTo>
                    <a:pt x="4612" y="7826"/>
                  </a:lnTo>
                  <a:lnTo>
                    <a:pt x="4533" y="7694"/>
                  </a:lnTo>
                  <a:lnTo>
                    <a:pt x="4507" y="7589"/>
                  </a:lnTo>
                  <a:lnTo>
                    <a:pt x="4533" y="7457"/>
                  </a:lnTo>
                  <a:lnTo>
                    <a:pt x="4612" y="7326"/>
                  </a:lnTo>
                  <a:lnTo>
                    <a:pt x="4717" y="7273"/>
                  </a:lnTo>
                  <a:lnTo>
                    <a:pt x="4849" y="7247"/>
                  </a:lnTo>
                  <a:lnTo>
                    <a:pt x="4981" y="7273"/>
                  </a:lnTo>
                  <a:lnTo>
                    <a:pt x="5086" y="7326"/>
                  </a:lnTo>
                  <a:lnTo>
                    <a:pt x="5376" y="7615"/>
                  </a:lnTo>
                  <a:lnTo>
                    <a:pt x="5482" y="7589"/>
                  </a:lnTo>
                  <a:lnTo>
                    <a:pt x="5482" y="7167"/>
                  </a:lnTo>
                  <a:lnTo>
                    <a:pt x="5508" y="7036"/>
                  </a:lnTo>
                  <a:lnTo>
                    <a:pt x="5561" y="6930"/>
                  </a:lnTo>
                  <a:lnTo>
                    <a:pt x="5666" y="6851"/>
                  </a:lnTo>
                  <a:lnTo>
                    <a:pt x="5798" y="6825"/>
                  </a:lnTo>
                  <a:close/>
                  <a:moveTo>
                    <a:pt x="8538" y="9565"/>
                  </a:moveTo>
                  <a:lnTo>
                    <a:pt x="8670" y="9592"/>
                  </a:lnTo>
                  <a:lnTo>
                    <a:pt x="8775" y="9671"/>
                  </a:lnTo>
                  <a:lnTo>
                    <a:pt x="8855" y="9776"/>
                  </a:lnTo>
                  <a:lnTo>
                    <a:pt x="8881" y="9908"/>
                  </a:lnTo>
                  <a:lnTo>
                    <a:pt x="8855" y="10040"/>
                  </a:lnTo>
                  <a:lnTo>
                    <a:pt x="8775" y="10145"/>
                  </a:lnTo>
                  <a:lnTo>
                    <a:pt x="8670" y="10224"/>
                  </a:lnTo>
                  <a:lnTo>
                    <a:pt x="8538" y="10251"/>
                  </a:lnTo>
                  <a:lnTo>
                    <a:pt x="8407" y="10224"/>
                  </a:lnTo>
                  <a:lnTo>
                    <a:pt x="8301" y="10145"/>
                  </a:lnTo>
                  <a:lnTo>
                    <a:pt x="8222" y="10040"/>
                  </a:lnTo>
                  <a:lnTo>
                    <a:pt x="8196" y="9908"/>
                  </a:lnTo>
                  <a:lnTo>
                    <a:pt x="8222" y="9776"/>
                  </a:lnTo>
                  <a:lnTo>
                    <a:pt x="8301" y="9671"/>
                  </a:lnTo>
                  <a:lnTo>
                    <a:pt x="8407" y="9592"/>
                  </a:lnTo>
                  <a:lnTo>
                    <a:pt x="8538" y="9565"/>
                  </a:lnTo>
                  <a:close/>
                  <a:moveTo>
                    <a:pt x="2399" y="0"/>
                  </a:moveTo>
                  <a:lnTo>
                    <a:pt x="2214" y="26"/>
                  </a:lnTo>
                  <a:lnTo>
                    <a:pt x="2003" y="79"/>
                  </a:lnTo>
                  <a:lnTo>
                    <a:pt x="1845" y="184"/>
                  </a:lnTo>
                  <a:lnTo>
                    <a:pt x="1687" y="316"/>
                  </a:lnTo>
                  <a:lnTo>
                    <a:pt x="1555" y="448"/>
                  </a:lnTo>
                  <a:lnTo>
                    <a:pt x="1476" y="632"/>
                  </a:lnTo>
                  <a:lnTo>
                    <a:pt x="1397" y="817"/>
                  </a:lnTo>
                  <a:lnTo>
                    <a:pt x="1397" y="1028"/>
                  </a:lnTo>
                  <a:lnTo>
                    <a:pt x="1397" y="1555"/>
                  </a:lnTo>
                  <a:lnTo>
                    <a:pt x="1213" y="1476"/>
                  </a:lnTo>
                  <a:lnTo>
                    <a:pt x="1055" y="1423"/>
                  </a:lnTo>
                  <a:lnTo>
                    <a:pt x="870" y="1370"/>
                  </a:lnTo>
                  <a:lnTo>
                    <a:pt x="343" y="1370"/>
                  </a:lnTo>
                  <a:lnTo>
                    <a:pt x="211" y="1397"/>
                  </a:lnTo>
                  <a:lnTo>
                    <a:pt x="106" y="1476"/>
                  </a:lnTo>
                  <a:lnTo>
                    <a:pt x="27" y="1581"/>
                  </a:lnTo>
                  <a:lnTo>
                    <a:pt x="1" y="1739"/>
                  </a:lnTo>
                  <a:lnTo>
                    <a:pt x="1" y="2082"/>
                  </a:lnTo>
                  <a:lnTo>
                    <a:pt x="27" y="2345"/>
                  </a:lnTo>
                  <a:lnTo>
                    <a:pt x="106" y="2609"/>
                  </a:lnTo>
                  <a:lnTo>
                    <a:pt x="238" y="2820"/>
                  </a:lnTo>
                  <a:lnTo>
                    <a:pt x="422" y="3030"/>
                  </a:lnTo>
                  <a:lnTo>
                    <a:pt x="607" y="3188"/>
                  </a:lnTo>
                  <a:lnTo>
                    <a:pt x="844" y="3320"/>
                  </a:lnTo>
                  <a:lnTo>
                    <a:pt x="1107" y="3399"/>
                  </a:lnTo>
                  <a:lnTo>
                    <a:pt x="1397" y="3426"/>
                  </a:lnTo>
                  <a:lnTo>
                    <a:pt x="1397" y="5481"/>
                  </a:lnTo>
                  <a:lnTo>
                    <a:pt x="1055" y="5481"/>
                  </a:lnTo>
                  <a:lnTo>
                    <a:pt x="844" y="5507"/>
                  </a:lnTo>
                  <a:lnTo>
                    <a:pt x="633" y="5560"/>
                  </a:lnTo>
                  <a:lnTo>
                    <a:pt x="475" y="5639"/>
                  </a:lnTo>
                  <a:lnTo>
                    <a:pt x="317" y="5771"/>
                  </a:lnTo>
                  <a:lnTo>
                    <a:pt x="185" y="5929"/>
                  </a:lnTo>
                  <a:lnTo>
                    <a:pt x="80" y="6087"/>
                  </a:lnTo>
                  <a:lnTo>
                    <a:pt x="27" y="6298"/>
                  </a:lnTo>
                  <a:lnTo>
                    <a:pt x="1" y="6509"/>
                  </a:lnTo>
                  <a:lnTo>
                    <a:pt x="1" y="8880"/>
                  </a:lnTo>
                  <a:lnTo>
                    <a:pt x="1713" y="8880"/>
                  </a:lnTo>
                  <a:lnTo>
                    <a:pt x="1845" y="8907"/>
                  </a:lnTo>
                  <a:lnTo>
                    <a:pt x="1977" y="8986"/>
                  </a:lnTo>
                  <a:lnTo>
                    <a:pt x="2030" y="9091"/>
                  </a:lnTo>
                  <a:lnTo>
                    <a:pt x="2056" y="9223"/>
                  </a:lnTo>
                  <a:lnTo>
                    <a:pt x="2030" y="9355"/>
                  </a:lnTo>
                  <a:lnTo>
                    <a:pt x="1977" y="9460"/>
                  </a:lnTo>
                  <a:lnTo>
                    <a:pt x="1845" y="9539"/>
                  </a:lnTo>
                  <a:lnTo>
                    <a:pt x="1713" y="9565"/>
                  </a:lnTo>
                  <a:lnTo>
                    <a:pt x="1" y="9565"/>
                  </a:lnTo>
                  <a:lnTo>
                    <a:pt x="1" y="11278"/>
                  </a:lnTo>
                  <a:lnTo>
                    <a:pt x="27" y="11410"/>
                  </a:lnTo>
                  <a:lnTo>
                    <a:pt x="106" y="11515"/>
                  </a:lnTo>
                  <a:lnTo>
                    <a:pt x="211" y="11594"/>
                  </a:lnTo>
                  <a:lnTo>
                    <a:pt x="343" y="11621"/>
                  </a:lnTo>
                  <a:lnTo>
                    <a:pt x="11279" y="11621"/>
                  </a:lnTo>
                  <a:lnTo>
                    <a:pt x="11411" y="11594"/>
                  </a:lnTo>
                  <a:lnTo>
                    <a:pt x="11516" y="11515"/>
                  </a:lnTo>
                  <a:lnTo>
                    <a:pt x="11595" y="11410"/>
                  </a:lnTo>
                  <a:lnTo>
                    <a:pt x="11621" y="11278"/>
                  </a:lnTo>
                  <a:lnTo>
                    <a:pt x="11621" y="9565"/>
                  </a:lnTo>
                  <a:lnTo>
                    <a:pt x="9909" y="9565"/>
                  </a:lnTo>
                  <a:lnTo>
                    <a:pt x="9750" y="9539"/>
                  </a:lnTo>
                  <a:lnTo>
                    <a:pt x="9645" y="9460"/>
                  </a:lnTo>
                  <a:lnTo>
                    <a:pt x="9592" y="9355"/>
                  </a:lnTo>
                  <a:lnTo>
                    <a:pt x="9566" y="9223"/>
                  </a:lnTo>
                  <a:lnTo>
                    <a:pt x="9592" y="9091"/>
                  </a:lnTo>
                  <a:lnTo>
                    <a:pt x="9645" y="8986"/>
                  </a:lnTo>
                  <a:lnTo>
                    <a:pt x="9750" y="8907"/>
                  </a:lnTo>
                  <a:lnTo>
                    <a:pt x="9909" y="8880"/>
                  </a:lnTo>
                  <a:lnTo>
                    <a:pt x="11621" y="8880"/>
                  </a:lnTo>
                  <a:lnTo>
                    <a:pt x="11621" y="6509"/>
                  </a:lnTo>
                  <a:lnTo>
                    <a:pt x="11595" y="6298"/>
                  </a:lnTo>
                  <a:lnTo>
                    <a:pt x="11542" y="6087"/>
                  </a:lnTo>
                  <a:lnTo>
                    <a:pt x="11437" y="5929"/>
                  </a:lnTo>
                  <a:lnTo>
                    <a:pt x="11305" y="5771"/>
                  </a:lnTo>
                  <a:lnTo>
                    <a:pt x="11147" y="5639"/>
                  </a:lnTo>
                  <a:lnTo>
                    <a:pt x="10989" y="5560"/>
                  </a:lnTo>
                  <a:lnTo>
                    <a:pt x="10778" y="5507"/>
                  </a:lnTo>
                  <a:lnTo>
                    <a:pt x="10567" y="5481"/>
                  </a:lnTo>
                  <a:lnTo>
                    <a:pt x="10225" y="5481"/>
                  </a:lnTo>
                  <a:lnTo>
                    <a:pt x="10225" y="4796"/>
                  </a:lnTo>
                  <a:lnTo>
                    <a:pt x="10515" y="4770"/>
                  </a:lnTo>
                  <a:lnTo>
                    <a:pt x="10778" y="4690"/>
                  </a:lnTo>
                  <a:lnTo>
                    <a:pt x="11015" y="4559"/>
                  </a:lnTo>
                  <a:lnTo>
                    <a:pt x="11200" y="4401"/>
                  </a:lnTo>
                  <a:lnTo>
                    <a:pt x="11384" y="4190"/>
                  </a:lnTo>
                  <a:lnTo>
                    <a:pt x="11516" y="3953"/>
                  </a:lnTo>
                  <a:lnTo>
                    <a:pt x="11595" y="3715"/>
                  </a:lnTo>
                  <a:lnTo>
                    <a:pt x="11621" y="3426"/>
                  </a:lnTo>
                  <a:lnTo>
                    <a:pt x="11621" y="3083"/>
                  </a:lnTo>
                  <a:lnTo>
                    <a:pt x="11595" y="2951"/>
                  </a:lnTo>
                  <a:lnTo>
                    <a:pt x="11516" y="2846"/>
                  </a:lnTo>
                  <a:lnTo>
                    <a:pt x="11411" y="2767"/>
                  </a:lnTo>
                  <a:lnTo>
                    <a:pt x="11279" y="2741"/>
                  </a:lnTo>
                  <a:lnTo>
                    <a:pt x="10936" y="2741"/>
                  </a:lnTo>
                  <a:lnTo>
                    <a:pt x="10752" y="2767"/>
                  </a:lnTo>
                  <a:lnTo>
                    <a:pt x="10567" y="2793"/>
                  </a:lnTo>
                  <a:lnTo>
                    <a:pt x="10409" y="2872"/>
                  </a:lnTo>
                  <a:lnTo>
                    <a:pt x="10225" y="2951"/>
                  </a:lnTo>
                  <a:lnTo>
                    <a:pt x="10225" y="1028"/>
                  </a:lnTo>
                  <a:lnTo>
                    <a:pt x="10251" y="896"/>
                  </a:lnTo>
                  <a:lnTo>
                    <a:pt x="10330" y="791"/>
                  </a:lnTo>
                  <a:lnTo>
                    <a:pt x="10436" y="711"/>
                  </a:lnTo>
                  <a:lnTo>
                    <a:pt x="10567" y="685"/>
                  </a:lnTo>
                  <a:lnTo>
                    <a:pt x="10910" y="685"/>
                  </a:lnTo>
                  <a:lnTo>
                    <a:pt x="11042" y="659"/>
                  </a:lnTo>
                  <a:lnTo>
                    <a:pt x="11147" y="580"/>
                  </a:lnTo>
                  <a:lnTo>
                    <a:pt x="11226" y="474"/>
                  </a:lnTo>
                  <a:lnTo>
                    <a:pt x="11252" y="343"/>
                  </a:lnTo>
                  <a:lnTo>
                    <a:pt x="11226" y="211"/>
                  </a:lnTo>
                  <a:lnTo>
                    <a:pt x="11147" y="105"/>
                  </a:lnTo>
                  <a:lnTo>
                    <a:pt x="11042" y="26"/>
                  </a:lnTo>
                  <a:lnTo>
                    <a:pt x="10910" y="0"/>
                  </a:lnTo>
                  <a:lnTo>
                    <a:pt x="10567" y="0"/>
                  </a:lnTo>
                  <a:lnTo>
                    <a:pt x="10383" y="26"/>
                  </a:lnTo>
                  <a:lnTo>
                    <a:pt x="10172" y="79"/>
                  </a:lnTo>
                  <a:lnTo>
                    <a:pt x="10014" y="184"/>
                  </a:lnTo>
                  <a:lnTo>
                    <a:pt x="9856" y="316"/>
                  </a:lnTo>
                  <a:lnTo>
                    <a:pt x="9724" y="448"/>
                  </a:lnTo>
                  <a:lnTo>
                    <a:pt x="9645" y="632"/>
                  </a:lnTo>
                  <a:lnTo>
                    <a:pt x="9566" y="817"/>
                  </a:lnTo>
                  <a:lnTo>
                    <a:pt x="9566" y="1028"/>
                  </a:lnTo>
                  <a:lnTo>
                    <a:pt x="9566" y="1555"/>
                  </a:lnTo>
                  <a:lnTo>
                    <a:pt x="9408" y="1476"/>
                  </a:lnTo>
                  <a:lnTo>
                    <a:pt x="9223" y="1423"/>
                  </a:lnTo>
                  <a:lnTo>
                    <a:pt x="9065" y="1370"/>
                  </a:lnTo>
                  <a:lnTo>
                    <a:pt x="8538" y="1370"/>
                  </a:lnTo>
                  <a:lnTo>
                    <a:pt x="8407" y="1397"/>
                  </a:lnTo>
                  <a:lnTo>
                    <a:pt x="8301" y="1476"/>
                  </a:lnTo>
                  <a:lnTo>
                    <a:pt x="8222" y="1581"/>
                  </a:lnTo>
                  <a:lnTo>
                    <a:pt x="8196" y="1713"/>
                  </a:lnTo>
                  <a:lnTo>
                    <a:pt x="8196" y="2055"/>
                  </a:lnTo>
                  <a:lnTo>
                    <a:pt x="8222" y="2319"/>
                  </a:lnTo>
                  <a:lnTo>
                    <a:pt x="8301" y="2582"/>
                  </a:lnTo>
                  <a:lnTo>
                    <a:pt x="8433" y="2820"/>
                  </a:lnTo>
                  <a:lnTo>
                    <a:pt x="8591" y="3030"/>
                  </a:lnTo>
                  <a:lnTo>
                    <a:pt x="8802" y="3188"/>
                  </a:lnTo>
                  <a:lnTo>
                    <a:pt x="9039" y="3320"/>
                  </a:lnTo>
                  <a:lnTo>
                    <a:pt x="9276" y="3399"/>
                  </a:lnTo>
                  <a:lnTo>
                    <a:pt x="9566" y="3426"/>
                  </a:lnTo>
                  <a:lnTo>
                    <a:pt x="9566" y="5481"/>
                  </a:lnTo>
                  <a:lnTo>
                    <a:pt x="6140" y="5481"/>
                  </a:lnTo>
                  <a:lnTo>
                    <a:pt x="6140" y="4796"/>
                  </a:lnTo>
                  <a:lnTo>
                    <a:pt x="6430" y="4770"/>
                  </a:lnTo>
                  <a:lnTo>
                    <a:pt x="6694" y="4690"/>
                  </a:lnTo>
                  <a:lnTo>
                    <a:pt x="6905" y="4559"/>
                  </a:lnTo>
                  <a:lnTo>
                    <a:pt x="7115" y="4401"/>
                  </a:lnTo>
                  <a:lnTo>
                    <a:pt x="7273" y="4190"/>
                  </a:lnTo>
                  <a:lnTo>
                    <a:pt x="7405" y="3953"/>
                  </a:lnTo>
                  <a:lnTo>
                    <a:pt x="7484" y="3715"/>
                  </a:lnTo>
                  <a:lnTo>
                    <a:pt x="7511" y="3426"/>
                  </a:lnTo>
                  <a:lnTo>
                    <a:pt x="7511" y="3083"/>
                  </a:lnTo>
                  <a:lnTo>
                    <a:pt x="7484" y="2951"/>
                  </a:lnTo>
                  <a:lnTo>
                    <a:pt x="7405" y="2846"/>
                  </a:lnTo>
                  <a:lnTo>
                    <a:pt x="7300" y="2767"/>
                  </a:lnTo>
                  <a:lnTo>
                    <a:pt x="7168" y="2741"/>
                  </a:lnTo>
                  <a:lnTo>
                    <a:pt x="6826" y="2741"/>
                  </a:lnTo>
                  <a:lnTo>
                    <a:pt x="6641" y="2767"/>
                  </a:lnTo>
                  <a:lnTo>
                    <a:pt x="6483" y="2793"/>
                  </a:lnTo>
                  <a:lnTo>
                    <a:pt x="6299" y="2872"/>
                  </a:lnTo>
                  <a:lnTo>
                    <a:pt x="6140" y="2951"/>
                  </a:lnTo>
                  <a:lnTo>
                    <a:pt x="6140" y="1028"/>
                  </a:lnTo>
                  <a:lnTo>
                    <a:pt x="6167" y="896"/>
                  </a:lnTo>
                  <a:lnTo>
                    <a:pt x="6246" y="791"/>
                  </a:lnTo>
                  <a:lnTo>
                    <a:pt x="6351" y="711"/>
                  </a:lnTo>
                  <a:lnTo>
                    <a:pt x="6483" y="685"/>
                  </a:lnTo>
                  <a:lnTo>
                    <a:pt x="6826" y="685"/>
                  </a:lnTo>
                  <a:lnTo>
                    <a:pt x="6957" y="659"/>
                  </a:lnTo>
                  <a:lnTo>
                    <a:pt x="7063" y="580"/>
                  </a:lnTo>
                  <a:lnTo>
                    <a:pt x="7142" y="474"/>
                  </a:lnTo>
                  <a:lnTo>
                    <a:pt x="7168" y="343"/>
                  </a:lnTo>
                  <a:lnTo>
                    <a:pt x="7142" y="211"/>
                  </a:lnTo>
                  <a:lnTo>
                    <a:pt x="7063" y="105"/>
                  </a:lnTo>
                  <a:lnTo>
                    <a:pt x="6957" y="26"/>
                  </a:lnTo>
                  <a:lnTo>
                    <a:pt x="6826" y="0"/>
                  </a:lnTo>
                  <a:lnTo>
                    <a:pt x="6483" y="0"/>
                  </a:lnTo>
                  <a:lnTo>
                    <a:pt x="6299" y="26"/>
                  </a:lnTo>
                  <a:lnTo>
                    <a:pt x="6088" y="79"/>
                  </a:lnTo>
                  <a:lnTo>
                    <a:pt x="5930" y="184"/>
                  </a:lnTo>
                  <a:lnTo>
                    <a:pt x="5771" y="316"/>
                  </a:lnTo>
                  <a:lnTo>
                    <a:pt x="5640" y="448"/>
                  </a:lnTo>
                  <a:lnTo>
                    <a:pt x="5561" y="632"/>
                  </a:lnTo>
                  <a:lnTo>
                    <a:pt x="5482" y="817"/>
                  </a:lnTo>
                  <a:lnTo>
                    <a:pt x="5482" y="1028"/>
                  </a:lnTo>
                  <a:lnTo>
                    <a:pt x="5482" y="1555"/>
                  </a:lnTo>
                  <a:lnTo>
                    <a:pt x="5324" y="1476"/>
                  </a:lnTo>
                  <a:lnTo>
                    <a:pt x="5139" y="1423"/>
                  </a:lnTo>
                  <a:lnTo>
                    <a:pt x="4981" y="1370"/>
                  </a:lnTo>
                  <a:lnTo>
                    <a:pt x="4454" y="1370"/>
                  </a:lnTo>
                  <a:lnTo>
                    <a:pt x="4322" y="1397"/>
                  </a:lnTo>
                  <a:lnTo>
                    <a:pt x="4217" y="1476"/>
                  </a:lnTo>
                  <a:lnTo>
                    <a:pt x="4138" y="1581"/>
                  </a:lnTo>
                  <a:lnTo>
                    <a:pt x="4111" y="1713"/>
                  </a:lnTo>
                  <a:lnTo>
                    <a:pt x="4111" y="2055"/>
                  </a:lnTo>
                  <a:lnTo>
                    <a:pt x="4138" y="2319"/>
                  </a:lnTo>
                  <a:lnTo>
                    <a:pt x="4217" y="2582"/>
                  </a:lnTo>
                  <a:lnTo>
                    <a:pt x="4349" y="2820"/>
                  </a:lnTo>
                  <a:lnTo>
                    <a:pt x="4507" y="3030"/>
                  </a:lnTo>
                  <a:lnTo>
                    <a:pt x="4717" y="3188"/>
                  </a:lnTo>
                  <a:lnTo>
                    <a:pt x="4928" y="3320"/>
                  </a:lnTo>
                  <a:lnTo>
                    <a:pt x="5192" y="3399"/>
                  </a:lnTo>
                  <a:lnTo>
                    <a:pt x="5482" y="3426"/>
                  </a:lnTo>
                  <a:lnTo>
                    <a:pt x="5482" y="5481"/>
                  </a:lnTo>
                  <a:lnTo>
                    <a:pt x="2056" y="5481"/>
                  </a:lnTo>
                  <a:lnTo>
                    <a:pt x="2056" y="4796"/>
                  </a:lnTo>
                  <a:lnTo>
                    <a:pt x="2346" y="4770"/>
                  </a:lnTo>
                  <a:lnTo>
                    <a:pt x="2583" y="4690"/>
                  </a:lnTo>
                  <a:lnTo>
                    <a:pt x="2820" y="4559"/>
                  </a:lnTo>
                  <a:lnTo>
                    <a:pt x="3031" y="4401"/>
                  </a:lnTo>
                  <a:lnTo>
                    <a:pt x="3189" y="4190"/>
                  </a:lnTo>
                  <a:lnTo>
                    <a:pt x="3321" y="3953"/>
                  </a:lnTo>
                  <a:lnTo>
                    <a:pt x="3400" y="3715"/>
                  </a:lnTo>
                  <a:lnTo>
                    <a:pt x="3426" y="3426"/>
                  </a:lnTo>
                  <a:lnTo>
                    <a:pt x="3426" y="3083"/>
                  </a:lnTo>
                  <a:lnTo>
                    <a:pt x="3400" y="2951"/>
                  </a:lnTo>
                  <a:lnTo>
                    <a:pt x="3321" y="2846"/>
                  </a:lnTo>
                  <a:lnTo>
                    <a:pt x="3215" y="2767"/>
                  </a:lnTo>
                  <a:lnTo>
                    <a:pt x="3084" y="2741"/>
                  </a:lnTo>
                  <a:lnTo>
                    <a:pt x="2741" y="2741"/>
                  </a:lnTo>
                  <a:lnTo>
                    <a:pt x="2557" y="2767"/>
                  </a:lnTo>
                  <a:lnTo>
                    <a:pt x="2399" y="2793"/>
                  </a:lnTo>
                  <a:lnTo>
                    <a:pt x="2214" y="2872"/>
                  </a:lnTo>
                  <a:lnTo>
                    <a:pt x="2056" y="2951"/>
                  </a:lnTo>
                  <a:lnTo>
                    <a:pt x="2056" y="1028"/>
                  </a:lnTo>
                  <a:lnTo>
                    <a:pt x="2082" y="896"/>
                  </a:lnTo>
                  <a:lnTo>
                    <a:pt x="2161" y="791"/>
                  </a:lnTo>
                  <a:lnTo>
                    <a:pt x="2267" y="711"/>
                  </a:lnTo>
                  <a:lnTo>
                    <a:pt x="2399" y="685"/>
                  </a:lnTo>
                  <a:lnTo>
                    <a:pt x="2741" y="685"/>
                  </a:lnTo>
                  <a:lnTo>
                    <a:pt x="2873" y="659"/>
                  </a:lnTo>
                  <a:lnTo>
                    <a:pt x="2978" y="580"/>
                  </a:lnTo>
                  <a:lnTo>
                    <a:pt x="3057" y="474"/>
                  </a:lnTo>
                  <a:lnTo>
                    <a:pt x="3084" y="343"/>
                  </a:lnTo>
                  <a:lnTo>
                    <a:pt x="3057" y="211"/>
                  </a:lnTo>
                  <a:lnTo>
                    <a:pt x="2978" y="105"/>
                  </a:lnTo>
                  <a:lnTo>
                    <a:pt x="2873" y="26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6"/>
            <p:cNvSpPr/>
            <p:nvPr/>
          </p:nvSpPr>
          <p:spPr>
            <a:xfrm>
              <a:off x="2675575" y="1529725"/>
              <a:ext cx="16500" cy="17150"/>
            </a:xfrm>
            <a:custGeom>
              <a:avLst/>
              <a:gdLst/>
              <a:ahLst/>
              <a:cxnLst/>
              <a:rect l="l" t="t" r="r" b="b"/>
              <a:pathLst>
                <a:path w="660" h="686" extrusionOk="0">
                  <a:moveTo>
                    <a:pt x="317" y="0"/>
                  </a:moveTo>
                  <a:lnTo>
                    <a:pt x="185" y="27"/>
                  </a:lnTo>
                  <a:lnTo>
                    <a:pt x="80" y="106"/>
                  </a:lnTo>
                  <a:lnTo>
                    <a:pt x="27" y="211"/>
                  </a:lnTo>
                  <a:lnTo>
                    <a:pt x="1" y="343"/>
                  </a:lnTo>
                  <a:lnTo>
                    <a:pt x="27" y="474"/>
                  </a:lnTo>
                  <a:lnTo>
                    <a:pt x="80" y="580"/>
                  </a:lnTo>
                  <a:lnTo>
                    <a:pt x="185" y="659"/>
                  </a:lnTo>
                  <a:lnTo>
                    <a:pt x="317" y="685"/>
                  </a:lnTo>
                  <a:lnTo>
                    <a:pt x="475" y="659"/>
                  </a:lnTo>
                  <a:lnTo>
                    <a:pt x="580" y="580"/>
                  </a:lnTo>
                  <a:lnTo>
                    <a:pt x="633" y="474"/>
                  </a:lnTo>
                  <a:lnTo>
                    <a:pt x="659" y="343"/>
                  </a:lnTo>
                  <a:lnTo>
                    <a:pt x="633" y="211"/>
                  </a:lnTo>
                  <a:lnTo>
                    <a:pt x="580" y="106"/>
                  </a:lnTo>
                  <a:lnTo>
                    <a:pt x="475" y="2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36"/>
          <p:cNvGrpSpPr/>
          <p:nvPr/>
        </p:nvGrpSpPr>
        <p:grpSpPr>
          <a:xfrm>
            <a:off x="8017116" y="3722605"/>
            <a:ext cx="983443" cy="1269831"/>
            <a:chOff x="7824550" y="3502825"/>
            <a:chExt cx="1162050" cy="1500450"/>
          </a:xfrm>
        </p:grpSpPr>
        <p:sp>
          <p:nvSpPr>
            <p:cNvPr id="3020" name="Google Shape;3020;p36"/>
            <p:cNvSpPr/>
            <p:nvPr/>
          </p:nvSpPr>
          <p:spPr>
            <a:xfrm>
              <a:off x="7824550" y="4694600"/>
              <a:ext cx="1162050" cy="308675"/>
            </a:xfrm>
            <a:custGeom>
              <a:avLst/>
              <a:gdLst/>
              <a:ahLst/>
              <a:cxnLst/>
              <a:rect l="l" t="t" r="r" b="b"/>
              <a:pathLst>
                <a:path w="46482" h="12347" extrusionOk="0">
                  <a:moveTo>
                    <a:pt x="33436" y="0"/>
                  </a:moveTo>
                  <a:lnTo>
                    <a:pt x="31617" y="18"/>
                  </a:lnTo>
                  <a:lnTo>
                    <a:pt x="29659" y="88"/>
                  </a:lnTo>
                  <a:lnTo>
                    <a:pt x="27543" y="193"/>
                  </a:lnTo>
                  <a:lnTo>
                    <a:pt x="25305" y="350"/>
                  </a:lnTo>
                  <a:lnTo>
                    <a:pt x="22926" y="560"/>
                  </a:lnTo>
                  <a:lnTo>
                    <a:pt x="20391" y="822"/>
                  </a:lnTo>
                  <a:lnTo>
                    <a:pt x="17715" y="1119"/>
                  </a:lnTo>
                  <a:lnTo>
                    <a:pt x="14882" y="1487"/>
                  </a:lnTo>
                  <a:lnTo>
                    <a:pt x="12661" y="2046"/>
                  </a:lnTo>
                  <a:lnTo>
                    <a:pt x="10650" y="2588"/>
                  </a:lnTo>
                  <a:lnTo>
                    <a:pt x="8814" y="3113"/>
                  </a:lnTo>
                  <a:lnTo>
                    <a:pt x="7957" y="3375"/>
                  </a:lnTo>
                  <a:lnTo>
                    <a:pt x="7170" y="3638"/>
                  </a:lnTo>
                  <a:lnTo>
                    <a:pt x="6401" y="3900"/>
                  </a:lnTo>
                  <a:lnTo>
                    <a:pt x="5684" y="4145"/>
                  </a:lnTo>
                  <a:lnTo>
                    <a:pt x="5019" y="4390"/>
                  </a:lnTo>
                  <a:lnTo>
                    <a:pt x="4390" y="4634"/>
                  </a:lnTo>
                  <a:lnTo>
                    <a:pt x="3813" y="4879"/>
                  </a:lnTo>
                  <a:lnTo>
                    <a:pt x="3271" y="5107"/>
                  </a:lnTo>
                  <a:lnTo>
                    <a:pt x="2781" y="5351"/>
                  </a:lnTo>
                  <a:lnTo>
                    <a:pt x="2326" y="5579"/>
                  </a:lnTo>
                  <a:lnTo>
                    <a:pt x="1924" y="5806"/>
                  </a:lnTo>
                  <a:lnTo>
                    <a:pt x="1539" y="6033"/>
                  </a:lnTo>
                  <a:lnTo>
                    <a:pt x="1225" y="6261"/>
                  </a:lnTo>
                  <a:lnTo>
                    <a:pt x="927" y="6471"/>
                  </a:lnTo>
                  <a:lnTo>
                    <a:pt x="683" y="6680"/>
                  </a:lnTo>
                  <a:lnTo>
                    <a:pt x="473" y="6908"/>
                  </a:lnTo>
                  <a:lnTo>
                    <a:pt x="298" y="7100"/>
                  </a:lnTo>
                  <a:lnTo>
                    <a:pt x="175" y="7310"/>
                  </a:lnTo>
                  <a:lnTo>
                    <a:pt x="70" y="7520"/>
                  </a:lnTo>
                  <a:lnTo>
                    <a:pt x="18" y="7712"/>
                  </a:lnTo>
                  <a:lnTo>
                    <a:pt x="1" y="7905"/>
                  </a:lnTo>
                  <a:lnTo>
                    <a:pt x="36" y="8097"/>
                  </a:lnTo>
                  <a:lnTo>
                    <a:pt x="88" y="8272"/>
                  </a:lnTo>
                  <a:lnTo>
                    <a:pt x="175" y="8464"/>
                  </a:lnTo>
                  <a:lnTo>
                    <a:pt x="315" y="8639"/>
                  </a:lnTo>
                  <a:lnTo>
                    <a:pt x="490" y="8814"/>
                  </a:lnTo>
                  <a:lnTo>
                    <a:pt x="683" y="8989"/>
                  </a:lnTo>
                  <a:lnTo>
                    <a:pt x="927" y="9146"/>
                  </a:lnTo>
                  <a:lnTo>
                    <a:pt x="1190" y="9321"/>
                  </a:lnTo>
                  <a:lnTo>
                    <a:pt x="1504" y="9478"/>
                  </a:lnTo>
                  <a:lnTo>
                    <a:pt x="1837" y="9636"/>
                  </a:lnTo>
                  <a:lnTo>
                    <a:pt x="2221" y="9776"/>
                  </a:lnTo>
                  <a:lnTo>
                    <a:pt x="2624" y="9933"/>
                  </a:lnTo>
                  <a:lnTo>
                    <a:pt x="3061" y="10073"/>
                  </a:lnTo>
                  <a:lnTo>
                    <a:pt x="3533" y="10213"/>
                  </a:lnTo>
                  <a:lnTo>
                    <a:pt x="4040" y="10353"/>
                  </a:lnTo>
                  <a:lnTo>
                    <a:pt x="4582" y="10493"/>
                  </a:lnTo>
                  <a:lnTo>
                    <a:pt x="5142" y="10615"/>
                  </a:lnTo>
                  <a:lnTo>
                    <a:pt x="6366" y="10860"/>
                  </a:lnTo>
                  <a:lnTo>
                    <a:pt x="7712" y="11087"/>
                  </a:lnTo>
                  <a:lnTo>
                    <a:pt x="9164" y="11297"/>
                  </a:lnTo>
                  <a:lnTo>
                    <a:pt x="10738" y="11507"/>
                  </a:lnTo>
                  <a:lnTo>
                    <a:pt x="12434" y="11682"/>
                  </a:lnTo>
                  <a:lnTo>
                    <a:pt x="14218" y="11839"/>
                  </a:lnTo>
                  <a:lnTo>
                    <a:pt x="16106" y="11979"/>
                  </a:lnTo>
                  <a:lnTo>
                    <a:pt x="18117" y="12119"/>
                  </a:lnTo>
                  <a:lnTo>
                    <a:pt x="20198" y="12224"/>
                  </a:lnTo>
                  <a:lnTo>
                    <a:pt x="22384" y="12311"/>
                  </a:lnTo>
                  <a:lnTo>
                    <a:pt x="23241" y="12346"/>
                  </a:lnTo>
                  <a:lnTo>
                    <a:pt x="24972" y="12346"/>
                  </a:lnTo>
                  <a:lnTo>
                    <a:pt x="25864" y="12311"/>
                  </a:lnTo>
                  <a:lnTo>
                    <a:pt x="26756" y="12276"/>
                  </a:lnTo>
                  <a:lnTo>
                    <a:pt x="27630" y="12206"/>
                  </a:lnTo>
                  <a:lnTo>
                    <a:pt x="28505" y="12136"/>
                  </a:lnTo>
                  <a:lnTo>
                    <a:pt x="29362" y="12049"/>
                  </a:lnTo>
                  <a:lnTo>
                    <a:pt x="30201" y="11944"/>
                  </a:lnTo>
                  <a:lnTo>
                    <a:pt x="31040" y="11822"/>
                  </a:lnTo>
                  <a:lnTo>
                    <a:pt x="31862" y="11682"/>
                  </a:lnTo>
                  <a:lnTo>
                    <a:pt x="32667" y="11542"/>
                  </a:lnTo>
                  <a:lnTo>
                    <a:pt x="33471" y="11385"/>
                  </a:lnTo>
                  <a:lnTo>
                    <a:pt x="34241" y="11210"/>
                  </a:lnTo>
                  <a:lnTo>
                    <a:pt x="35010" y="11035"/>
                  </a:lnTo>
                  <a:lnTo>
                    <a:pt x="35744" y="10825"/>
                  </a:lnTo>
                  <a:lnTo>
                    <a:pt x="36479" y="10633"/>
                  </a:lnTo>
                  <a:lnTo>
                    <a:pt x="37178" y="10423"/>
                  </a:lnTo>
                  <a:lnTo>
                    <a:pt x="37878" y="10195"/>
                  </a:lnTo>
                  <a:lnTo>
                    <a:pt x="38542" y="9968"/>
                  </a:lnTo>
                  <a:lnTo>
                    <a:pt x="39189" y="9723"/>
                  </a:lnTo>
                  <a:lnTo>
                    <a:pt x="39819" y="9478"/>
                  </a:lnTo>
                  <a:lnTo>
                    <a:pt x="40413" y="9234"/>
                  </a:lnTo>
                  <a:lnTo>
                    <a:pt x="40991" y="8971"/>
                  </a:lnTo>
                  <a:lnTo>
                    <a:pt x="41550" y="8709"/>
                  </a:lnTo>
                  <a:lnTo>
                    <a:pt x="42075" y="8447"/>
                  </a:lnTo>
                  <a:lnTo>
                    <a:pt x="42582" y="8167"/>
                  </a:lnTo>
                  <a:lnTo>
                    <a:pt x="43072" y="7887"/>
                  </a:lnTo>
                  <a:lnTo>
                    <a:pt x="43509" y="7607"/>
                  </a:lnTo>
                  <a:lnTo>
                    <a:pt x="43928" y="7327"/>
                  </a:lnTo>
                  <a:lnTo>
                    <a:pt x="44331" y="7048"/>
                  </a:lnTo>
                  <a:lnTo>
                    <a:pt x="44698" y="6750"/>
                  </a:lnTo>
                  <a:lnTo>
                    <a:pt x="45013" y="6471"/>
                  </a:lnTo>
                  <a:lnTo>
                    <a:pt x="45327" y="6173"/>
                  </a:lnTo>
                  <a:lnTo>
                    <a:pt x="45590" y="5894"/>
                  </a:lnTo>
                  <a:lnTo>
                    <a:pt x="45817" y="5596"/>
                  </a:lnTo>
                  <a:lnTo>
                    <a:pt x="46027" y="5316"/>
                  </a:lnTo>
                  <a:lnTo>
                    <a:pt x="46184" y="5019"/>
                  </a:lnTo>
                  <a:lnTo>
                    <a:pt x="46324" y="4739"/>
                  </a:lnTo>
                  <a:lnTo>
                    <a:pt x="46412" y="4460"/>
                  </a:lnTo>
                  <a:lnTo>
                    <a:pt x="46464" y="4180"/>
                  </a:lnTo>
                  <a:lnTo>
                    <a:pt x="46482" y="3900"/>
                  </a:lnTo>
                  <a:lnTo>
                    <a:pt x="46464" y="3638"/>
                  </a:lnTo>
                  <a:lnTo>
                    <a:pt x="46412" y="3375"/>
                  </a:lnTo>
                  <a:lnTo>
                    <a:pt x="46307" y="3113"/>
                  </a:lnTo>
                  <a:lnTo>
                    <a:pt x="46167" y="2868"/>
                  </a:lnTo>
                  <a:lnTo>
                    <a:pt x="45992" y="2623"/>
                  </a:lnTo>
                  <a:lnTo>
                    <a:pt x="45765" y="2379"/>
                  </a:lnTo>
                  <a:lnTo>
                    <a:pt x="45485" y="2151"/>
                  </a:lnTo>
                  <a:lnTo>
                    <a:pt x="45170" y="1924"/>
                  </a:lnTo>
                  <a:lnTo>
                    <a:pt x="44820" y="1714"/>
                  </a:lnTo>
                  <a:lnTo>
                    <a:pt x="44418" y="1522"/>
                  </a:lnTo>
                  <a:lnTo>
                    <a:pt x="43963" y="1329"/>
                  </a:lnTo>
                  <a:lnTo>
                    <a:pt x="43456" y="1137"/>
                  </a:lnTo>
                  <a:lnTo>
                    <a:pt x="42914" y="980"/>
                  </a:lnTo>
                  <a:lnTo>
                    <a:pt x="42302" y="805"/>
                  </a:lnTo>
                  <a:lnTo>
                    <a:pt x="41655" y="665"/>
                  </a:lnTo>
                  <a:lnTo>
                    <a:pt x="40956" y="525"/>
                  </a:lnTo>
                  <a:lnTo>
                    <a:pt x="40204" y="420"/>
                  </a:lnTo>
                  <a:lnTo>
                    <a:pt x="39417" y="315"/>
                  </a:lnTo>
                  <a:lnTo>
                    <a:pt x="38560" y="210"/>
                  </a:lnTo>
                  <a:lnTo>
                    <a:pt x="37633" y="140"/>
                  </a:lnTo>
                  <a:lnTo>
                    <a:pt x="36671" y="88"/>
                  </a:lnTo>
                  <a:lnTo>
                    <a:pt x="35657" y="35"/>
                  </a:lnTo>
                  <a:lnTo>
                    <a:pt x="34573" y="18"/>
                  </a:lnTo>
                  <a:lnTo>
                    <a:pt x="33436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6"/>
            <p:cNvSpPr/>
            <p:nvPr/>
          </p:nvSpPr>
          <p:spPr>
            <a:xfrm>
              <a:off x="7824550" y="4694600"/>
              <a:ext cx="1162050" cy="308675"/>
            </a:xfrm>
            <a:custGeom>
              <a:avLst/>
              <a:gdLst/>
              <a:ahLst/>
              <a:cxnLst/>
              <a:rect l="l" t="t" r="r" b="b"/>
              <a:pathLst>
                <a:path w="46482" h="12347" fill="none" extrusionOk="0">
                  <a:moveTo>
                    <a:pt x="33436" y="0"/>
                  </a:moveTo>
                  <a:lnTo>
                    <a:pt x="33436" y="0"/>
                  </a:lnTo>
                  <a:lnTo>
                    <a:pt x="31617" y="18"/>
                  </a:lnTo>
                  <a:lnTo>
                    <a:pt x="29659" y="88"/>
                  </a:lnTo>
                  <a:lnTo>
                    <a:pt x="27543" y="193"/>
                  </a:lnTo>
                  <a:lnTo>
                    <a:pt x="25305" y="350"/>
                  </a:lnTo>
                  <a:lnTo>
                    <a:pt x="22926" y="560"/>
                  </a:lnTo>
                  <a:lnTo>
                    <a:pt x="20391" y="822"/>
                  </a:lnTo>
                  <a:lnTo>
                    <a:pt x="17715" y="1119"/>
                  </a:lnTo>
                  <a:lnTo>
                    <a:pt x="14882" y="1487"/>
                  </a:lnTo>
                  <a:lnTo>
                    <a:pt x="14882" y="1487"/>
                  </a:lnTo>
                  <a:lnTo>
                    <a:pt x="12661" y="2046"/>
                  </a:lnTo>
                  <a:lnTo>
                    <a:pt x="10650" y="2588"/>
                  </a:lnTo>
                  <a:lnTo>
                    <a:pt x="8814" y="3113"/>
                  </a:lnTo>
                  <a:lnTo>
                    <a:pt x="7957" y="3375"/>
                  </a:lnTo>
                  <a:lnTo>
                    <a:pt x="7170" y="3638"/>
                  </a:lnTo>
                  <a:lnTo>
                    <a:pt x="6401" y="3900"/>
                  </a:lnTo>
                  <a:lnTo>
                    <a:pt x="5684" y="4145"/>
                  </a:lnTo>
                  <a:lnTo>
                    <a:pt x="5019" y="4390"/>
                  </a:lnTo>
                  <a:lnTo>
                    <a:pt x="4390" y="4634"/>
                  </a:lnTo>
                  <a:lnTo>
                    <a:pt x="3813" y="4879"/>
                  </a:lnTo>
                  <a:lnTo>
                    <a:pt x="3271" y="5107"/>
                  </a:lnTo>
                  <a:lnTo>
                    <a:pt x="2781" y="5351"/>
                  </a:lnTo>
                  <a:lnTo>
                    <a:pt x="2326" y="5579"/>
                  </a:lnTo>
                  <a:lnTo>
                    <a:pt x="1924" y="5806"/>
                  </a:lnTo>
                  <a:lnTo>
                    <a:pt x="1539" y="6033"/>
                  </a:lnTo>
                  <a:lnTo>
                    <a:pt x="1225" y="6261"/>
                  </a:lnTo>
                  <a:lnTo>
                    <a:pt x="927" y="6471"/>
                  </a:lnTo>
                  <a:lnTo>
                    <a:pt x="683" y="6680"/>
                  </a:lnTo>
                  <a:lnTo>
                    <a:pt x="473" y="6908"/>
                  </a:lnTo>
                  <a:lnTo>
                    <a:pt x="298" y="7100"/>
                  </a:lnTo>
                  <a:lnTo>
                    <a:pt x="175" y="7310"/>
                  </a:lnTo>
                  <a:lnTo>
                    <a:pt x="70" y="7520"/>
                  </a:lnTo>
                  <a:lnTo>
                    <a:pt x="18" y="7712"/>
                  </a:lnTo>
                  <a:lnTo>
                    <a:pt x="1" y="7905"/>
                  </a:lnTo>
                  <a:lnTo>
                    <a:pt x="36" y="8097"/>
                  </a:lnTo>
                  <a:lnTo>
                    <a:pt x="88" y="8272"/>
                  </a:lnTo>
                  <a:lnTo>
                    <a:pt x="175" y="8464"/>
                  </a:lnTo>
                  <a:lnTo>
                    <a:pt x="315" y="8639"/>
                  </a:lnTo>
                  <a:lnTo>
                    <a:pt x="490" y="8814"/>
                  </a:lnTo>
                  <a:lnTo>
                    <a:pt x="683" y="8989"/>
                  </a:lnTo>
                  <a:lnTo>
                    <a:pt x="927" y="9146"/>
                  </a:lnTo>
                  <a:lnTo>
                    <a:pt x="1190" y="9321"/>
                  </a:lnTo>
                  <a:lnTo>
                    <a:pt x="1504" y="9478"/>
                  </a:lnTo>
                  <a:lnTo>
                    <a:pt x="1837" y="9636"/>
                  </a:lnTo>
                  <a:lnTo>
                    <a:pt x="2221" y="9776"/>
                  </a:lnTo>
                  <a:lnTo>
                    <a:pt x="2624" y="9933"/>
                  </a:lnTo>
                  <a:lnTo>
                    <a:pt x="3061" y="10073"/>
                  </a:lnTo>
                  <a:lnTo>
                    <a:pt x="3533" y="10213"/>
                  </a:lnTo>
                  <a:lnTo>
                    <a:pt x="4040" y="10353"/>
                  </a:lnTo>
                  <a:lnTo>
                    <a:pt x="4582" y="10493"/>
                  </a:lnTo>
                  <a:lnTo>
                    <a:pt x="5142" y="10615"/>
                  </a:lnTo>
                  <a:lnTo>
                    <a:pt x="6366" y="10860"/>
                  </a:lnTo>
                  <a:lnTo>
                    <a:pt x="7712" y="11087"/>
                  </a:lnTo>
                  <a:lnTo>
                    <a:pt x="9164" y="11297"/>
                  </a:lnTo>
                  <a:lnTo>
                    <a:pt x="10738" y="11507"/>
                  </a:lnTo>
                  <a:lnTo>
                    <a:pt x="12434" y="11682"/>
                  </a:lnTo>
                  <a:lnTo>
                    <a:pt x="14218" y="11839"/>
                  </a:lnTo>
                  <a:lnTo>
                    <a:pt x="16106" y="11979"/>
                  </a:lnTo>
                  <a:lnTo>
                    <a:pt x="18117" y="12119"/>
                  </a:lnTo>
                  <a:lnTo>
                    <a:pt x="20198" y="12224"/>
                  </a:lnTo>
                  <a:lnTo>
                    <a:pt x="22384" y="12311"/>
                  </a:lnTo>
                  <a:lnTo>
                    <a:pt x="22384" y="12311"/>
                  </a:lnTo>
                  <a:lnTo>
                    <a:pt x="23241" y="12346"/>
                  </a:lnTo>
                  <a:lnTo>
                    <a:pt x="24063" y="12346"/>
                  </a:lnTo>
                  <a:lnTo>
                    <a:pt x="24063" y="12346"/>
                  </a:lnTo>
                  <a:lnTo>
                    <a:pt x="24972" y="12346"/>
                  </a:lnTo>
                  <a:lnTo>
                    <a:pt x="25864" y="12311"/>
                  </a:lnTo>
                  <a:lnTo>
                    <a:pt x="26756" y="12276"/>
                  </a:lnTo>
                  <a:lnTo>
                    <a:pt x="27630" y="12206"/>
                  </a:lnTo>
                  <a:lnTo>
                    <a:pt x="28505" y="12136"/>
                  </a:lnTo>
                  <a:lnTo>
                    <a:pt x="29362" y="12049"/>
                  </a:lnTo>
                  <a:lnTo>
                    <a:pt x="30201" y="11944"/>
                  </a:lnTo>
                  <a:lnTo>
                    <a:pt x="31040" y="11822"/>
                  </a:lnTo>
                  <a:lnTo>
                    <a:pt x="31862" y="11682"/>
                  </a:lnTo>
                  <a:lnTo>
                    <a:pt x="32667" y="11542"/>
                  </a:lnTo>
                  <a:lnTo>
                    <a:pt x="33471" y="11385"/>
                  </a:lnTo>
                  <a:lnTo>
                    <a:pt x="34241" y="11210"/>
                  </a:lnTo>
                  <a:lnTo>
                    <a:pt x="35010" y="11035"/>
                  </a:lnTo>
                  <a:lnTo>
                    <a:pt x="35744" y="10825"/>
                  </a:lnTo>
                  <a:lnTo>
                    <a:pt x="36479" y="10633"/>
                  </a:lnTo>
                  <a:lnTo>
                    <a:pt x="37178" y="10423"/>
                  </a:lnTo>
                  <a:lnTo>
                    <a:pt x="37878" y="10195"/>
                  </a:lnTo>
                  <a:lnTo>
                    <a:pt x="38542" y="9968"/>
                  </a:lnTo>
                  <a:lnTo>
                    <a:pt x="39189" y="9723"/>
                  </a:lnTo>
                  <a:lnTo>
                    <a:pt x="39819" y="9478"/>
                  </a:lnTo>
                  <a:lnTo>
                    <a:pt x="40413" y="9234"/>
                  </a:lnTo>
                  <a:lnTo>
                    <a:pt x="40991" y="8971"/>
                  </a:lnTo>
                  <a:lnTo>
                    <a:pt x="41550" y="8709"/>
                  </a:lnTo>
                  <a:lnTo>
                    <a:pt x="42075" y="8447"/>
                  </a:lnTo>
                  <a:lnTo>
                    <a:pt x="42582" y="8167"/>
                  </a:lnTo>
                  <a:lnTo>
                    <a:pt x="43072" y="7887"/>
                  </a:lnTo>
                  <a:lnTo>
                    <a:pt x="43509" y="7607"/>
                  </a:lnTo>
                  <a:lnTo>
                    <a:pt x="43928" y="7327"/>
                  </a:lnTo>
                  <a:lnTo>
                    <a:pt x="44331" y="7048"/>
                  </a:lnTo>
                  <a:lnTo>
                    <a:pt x="44698" y="6750"/>
                  </a:lnTo>
                  <a:lnTo>
                    <a:pt x="45013" y="6471"/>
                  </a:lnTo>
                  <a:lnTo>
                    <a:pt x="45327" y="6173"/>
                  </a:lnTo>
                  <a:lnTo>
                    <a:pt x="45327" y="6173"/>
                  </a:lnTo>
                  <a:lnTo>
                    <a:pt x="45590" y="5894"/>
                  </a:lnTo>
                  <a:lnTo>
                    <a:pt x="45817" y="5596"/>
                  </a:lnTo>
                  <a:lnTo>
                    <a:pt x="46027" y="5316"/>
                  </a:lnTo>
                  <a:lnTo>
                    <a:pt x="46184" y="5019"/>
                  </a:lnTo>
                  <a:lnTo>
                    <a:pt x="46324" y="4739"/>
                  </a:lnTo>
                  <a:lnTo>
                    <a:pt x="46412" y="4460"/>
                  </a:lnTo>
                  <a:lnTo>
                    <a:pt x="46464" y="4180"/>
                  </a:lnTo>
                  <a:lnTo>
                    <a:pt x="46482" y="3900"/>
                  </a:lnTo>
                  <a:lnTo>
                    <a:pt x="46464" y="3638"/>
                  </a:lnTo>
                  <a:lnTo>
                    <a:pt x="46412" y="3375"/>
                  </a:lnTo>
                  <a:lnTo>
                    <a:pt x="46307" y="3113"/>
                  </a:lnTo>
                  <a:lnTo>
                    <a:pt x="46167" y="2868"/>
                  </a:lnTo>
                  <a:lnTo>
                    <a:pt x="45992" y="2623"/>
                  </a:lnTo>
                  <a:lnTo>
                    <a:pt x="45765" y="2379"/>
                  </a:lnTo>
                  <a:lnTo>
                    <a:pt x="45485" y="2151"/>
                  </a:lnTo>
                  <a:lnTo>
                    <a:pt x="45170" y="1924"/>
                  </a:lnTo>
                  <a:lnTo>
                    <a:pt x="44820" y="1714"/>
                  </a:lnTo>
                  <a:lnTo>
                    <a:pt x="44418" y="1522"/>
                  </a:lnTo>
                  <a:lnTo>
                    <a:pt x="43963" y="1329"/>
                  </a:lnTo>
                  <a:lnTo>
                    <a:pt x="43456" y="1137"/>
                  </a:lnTo>
                  <a:lnTo>
                    <a:pt x="42914" y="980"/>
                  </a:lnTo>
                  <a:lnTo>
                    <a:pt x="42302" y="805"/>
                  </a:lnTo>
                  <a:lnTo>
                    <a:pt x="41655" y="665"/>
                  </a:lnTo>
                  <a:lnTo>
                    <a:pt x="40956" y="525"/>
                  </a:lnTo>
                  <a:lnTo>
                    <a:pt x="40204" y="420"/>
                  </a:lnTo>
                  <a:lnTo>
                    <a:pt x="39417" y="315"/>
                  </a:lnTo>
                  <a:lnTo>
                    <a:pt x="38560" y="210"/>
                  </a:lnTo>
                  <a:lnTo>
                    <a:pt x="37633" y="140"/>
                  </a:lnTo>
                  <a:lnTo>
                    <a:pt x="36671" y="88"/>
                  </a:lnTo>
                  <a:lnTo>
                    <a:pt x="35657" y="35"/>
                  </a:lnTo>
                  <a:lnTo>
                    <a:pt x="34573" y="18"/>
                  </a:lnTo>
                  <a:lnTo>
                    <a:pt x="334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6"/>
            <p:cNvSpPr/>
            <p:nvPr/>
          </p:nvSpPr>
          <p:spPr>
            <a:xfrm>
              <a:off x="7925550" y="3566225"/>
              <a:ext cx="821925" cy="1350475"/>
            </a:xfrm>
            <a:custGeom>
              <a:avLst/>
              <a:gdLst/>
              <a:ahLst/>
              <a:cxnLst/>
              <a:rect l="l" t="t" r="r" b="b"/>
              <a:pathLst>
                <a:path w="32877" h="54019" extrusionOk="0">
                  <a:moveTo>
                    <a:pt x="0" y="1"/>
                  </a:moveTo>
                  <a:lnTo>
                    <a:pt x="2308" y="54019"/>
                  </a:lnTo>
                  <a:lnTo>
                    <a:pt x="32351" y="54019"/>
                  </a:lnTo>
                  <a:lnTo>
                    <a:pt x="32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6"/>
            <p:cNvSpPr/>
            <p:nvPr/>
          </p:nvSpPr>
          <p:spPr>
            <a:xfrm>
              <a:off x="8734325" y="3566225"/>
              <a:ext cx="204175" cy="1350475"/>
            </a:xfrm>
            <a:custGeom>
              <a:avLst/>
              <a:gdLst/>
              <a:ahLst/>
              <a:cxnLst/>
              <a:rect l="l" t="t" r="r" b="b"/>
              <a:pathLst>
                <a:path w="8167" h="54019" extrusionOk="0">
                  <a:moveTo>
                    <a:pt x="525" y="1"/>
                  </a:moveTo>
                  <a:lnTo>
                    <a:pt x="0" y="54019"/>
                  </a:lnTo>
                  <a:lnTo>
                    <a:pt x="0" y="54019"/>
                  </a:lnTo>
                  <a:lnTo>
                    <a:pt x="6243" y="48021"/>
                  </a:lnTo>
                  <a:lnTo>
                    <a:pt x="8167" y="892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6"/>
            <p:cNvSpPr/>
            <p:nvPr/>
          </p:nvSpPr>
          <p:spPr>
            <a:xfrm>
              <a:off x="7883125" y="3502825"/>
              <a:ext cx="1091225" cy="148675"/>
            </a:xfrm>
            <a:custGeom>
              <a:avLst/>
              <a:gdLst/>
              <a:ahLst/>
              <a:cxnLst/>
              <a:rect l="l" t="t" r="r" b="b"/>
              <a:pathLst>
                <a:path w="43649" h="5947" extrusionOk="0">
                  <a:moveTo>
                    <a:pt x="34643" y="1"/>
                  </a:moveTo>
                  <a:lnTo>
                    <a:pt x="1" y="683"/>
                  </a:lnTo>
                  <a:lnTo>
                    <a:pt x="176" y="5422"/>
                  </a:lnTo>
                  <a:lnTo>
                    <a:pt x="34486" y="5947"/>
                  </a:lnTo>
                  <a:lnTo>
                    <a:pt x="43649" y="5509"/>
                  </a:lnTo>
                  <a:lnTo>
                    <a:pt x="43649" y="928"/>
                  </a:lnTo>
                  <a:lnTo>
                    <a:pt x="34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6"/>
            <p:cNvSpPr/>
            <p:nvPr/>
          </p:nvSpPr>
          <p:spPr>
            <a:xfrm>
              <a:off x="8734325" y="3630675"/>
              <a:ext cx="204175" cy="1286057"/>
            </a:xfrm>
            <a:custGeom>
              <a:avLst/>
              <a:gdLst/>
              <a:ahLst/>
              <a:cxnLst/>
              <a:rect l="l" t="t" r="r" b="b"/>
              <a:pathLst>
                <a:path w="8167" h="54019" extrusionOk="0">
                  <a:moveTo>
                    <a:pt x="525" y="1"/>
                  </a:moveTo>
                  <a:lnTo>
                    <a:pt x="0" y="54019"/>
                  </a:lnTo>
                  <a:lnTo>
                    <a:pt x="0" y="54019"/>
                  </a:lnTo>
                  <a:lnTo>
                    <a:pt x="6243" y="48021"/>
                  </a:lnTo>
                  <a:lnTo>
                    <a:pt x="8167" y="892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6"/>
            <p:cNvSpPr/>
            <p:nvPr/>
          </p:nvSpPr>
          <p:spPr>
            <a:xfrm>
              <a:off x="7883125" y="3502825"/>
              <a:ext cx="1091225" cy="148675"/>
            </a:xfrm>
            <a:custGeom>
              <a:avLst/>
              <a:gdLst/>
              <a:ahLst/>
              <a:cxnLst/>
              <a:rect l="l" t="t" r="r" b="b"/>
              <a:pathLst>
                <a:path w="43649" h="5947" extrusionOk="0">
                  <a:moveTo>
                    <a:pt x="34643" y="1"/>
                  </a:moveTo>
                  <a:lnTo>
                    <a:pt x="1" y="683"/>
                  </a:lnTo>
                  <a:lnTo>
                    <a:pt x="176" y="5422"/>
                  </a:lnTo>
                  <a:lnTo>
                    <a:pt x="34486" y="5947"/>
                  </a:lnTo>
                  <a:lnTo>
                    <a:pt x="43649" y="5509"/>
                  </a:lnTo>
                  <a:lnTo>
                    <a:pt x="43649" y="928"/>
                  </a:lnTo>
                  <a:lnTo>
                    <a:pt x="34643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p3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 u="sng" dirty="0">
                <a:solidFill>
                  <a:schemeClr val="accent2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KEMIJSKI TEHNIČAR</a:t>
            </a:r>
            <a:endParaRPr i="1" u="sng" dirty="0">
              <a:solidFill>
                <a:schemeClr val="accent2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sp>
        <p:nvSpPr>
          <p:cNvPr id="3033" name="Google Shape;3033;p37"/>
          <p:cNvSpPr txBox="1">
            <a:spLocks noGrp="1"/>
          </p:cNvSpPr>
          <p:nvPr>
            <p:ph type="ctrTitle" idx="4294967295"/>
          </p:nvPr>
        </p:nvSpPr>
        <p:spPr>
          <a:xfrm>
            <a:off x="3671600" y="2086687"/>
            <a:ext cx="4552500" cy="36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i="0" dirty="0">
                <a:solidFill>
                  <a:srgbClr val="35586E"/>
                </a:solidFill>
                <a:effectLst/>
                <a:latin typeface="Trebuchet MS" panose="020B0603020202020204" pitchFamily="34" charset="0"/>
              </a:rPr>
              <a:t>Kemijski tehničar</a:t>
            </a:r>
            <a:r>
              <a:rPr lang="hr-HR" sz="1600" b="0" i="0" dirty="0">
                <a:solidFill>
                  <a:srgbClr val="35586E"/>
                </a:solidFill>
                <a:effectLst/>
                <a:latin typeface="Trebuchet MS" panose="020B0603020202020204" pitchFamily="34" charset="0"/>
              </a:rPr>
              <a:t> je četverogodišnje strukovno usmjerenje koje ima dva cilja:</a:t>
            </a:r>
            <a:endParaRPr sz="1600" dirty="0"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3034" name="Google Shape;3034;p37"/>
          <p:cNvSpPr txBox="1">
            <a:spLocks noGrp="1"/>
          </p:cNvSpPr>
          <p:nvPr>
            <p:ph type="ctrTitle" idx="4294967295"/>
          </p:nvPr>
        </p:nvSpPr>
        <p:spPr>
          <a:xfrm>
            <a:off x="3703455" y="2716405"/>
            <a:ext cx="4556400" cy="128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1600" b="0" i="0" dirty="0">
                <a:solidFill>
                  <a:schemeClr val="tx1"/>
                </a:solidFill>
                <a:effectLst/>
                <a:latin typeface="inherit"/>
              </a:rPr>
              <a:t>-pripremiti učenike za zapošljavanje s temeljnim kemijskim znanjima i vještinama </a:t>
            </a:r>
            <a:br>
              <a:rPr lang="hr-HR" sz="1600" b="0" i="0" dirty="0">
                <a:solidFill>
                  <a:schemeClr val="tx1"/>
                </a:solidFill>
                <a:effectLst/>
                <a:latin typeface="inherit"/>
              </a:rPr>
            </a:br>
            <a:r>
              <a:rPr lang="hr-HR" sz="1600" b="0" i="0" dirty="0">
                <a:solidFill>
                  <a:schemeClr val="tx1"/>
                </a:solidFill>
                <a:effectLst/>
                <a:latin typeface="inherit"/>
              </a:rPr>
              <a:t>-proširiti   i produbiti prirodoslovna znanja u svrhu daljnjeg obrazovanja</a:t>
            </a:r>
            <a:br>
              <a:rPr lang="hr-HR" sz="900" b="0" i="0" dirty="0">
                <a:solidFill>
                  <a:srgbClr val="35586E"/>
                </a:solidFill>
                <a:effectLst/>
                <a:latin typeface="inherit"/>
              </a:rPr>
            </a:br>
            <a:endParaRPr sz="1400" dirty="0"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3036" name="Google Shape;3036;p37"/>
          <p:cNvSpPr/>
          <p:nvPr/>
        </p:nvSpPr>
        <p:spPr>
          <a:xfrm>
            <a:off x="5635500" y="1197825"/>
            <a:ext cx="759000" cy="759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7" name="Google Shape;3037;p37"/>
          <p:cNvGrpSpPr/>
          <p:nvPr/>
        </p:nvGrpSpPr>
        <p:grpSpPr>
          <a:xfrm>
            <a:off x="5869738" y="1432050"/>
            <a:ext cx="290525" cy="290550"/>
            <a:chOff x="238125" y="2033025"/>
            <a:chExt cx="290525" cy="290550"/>
          </a:xfrm>
        </p:grpSpPr>
        <p:sp>
          <p:nvSpPr>
            <p:cNvPr id="3038" name="Google Shape;3038;p37"/>
            <p:cNvSpPr/>
            <p:nvPr/>
          </p:nvSpPr>
          <p:spPr>
            <a:xfrm>
              <a:off x="374475" y="215292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343" y="0"/>
                  </a:moveTo>
                  <a:lnTo>
                    <a:pt x="211" y="27"/>
                  </a:lnTo>
                  <a:lnTo>
                    <a:pt x="106" y="106"/>
                  </a:lnTo>
                  <a:lnTo>
                    <a:pt x="27" y="211"/>
                  </a:lnTo>
                  <a:lnTo>
                    <a:pt x="1" y="343"/>
                  </a:lnTo>
                  <a:lnTo>
                    <a:pt x="27" y="474"/>
                  </a:lnTo>
                  <a:lnTo>
                    <a:pt x="106" y="580"/>
                  </a:lnTo>
                  <a:lnTo>
                    <a:pt x="211" y="659"/>
                  </a:lnTo>
                  <a:lnTo>
                    <a:pt x="343" y="685"/>
                  </a:lnTo>
                  <a:lnTo>
                    <a:pt x="475" y="659"/>
                  </a:lnTo>
                  <a:lnTo>
                    <a:pt x="580" y="580"/>
                  </a:lnTo>
                  <a:lnTo>
                    <a:pt x="659" y="474"/>
                  </a:lnTo>
                  <a:lnTo>
                    <a:pt x="686" y="343"/>
                  </a:lnTo>
                  <a:lnTo>
                    <a:pt x="659" y="211"/>
                  </a:lnTo>
                  <a:lnTo>
                    <a:pt x="580" y="106"/>
                  </a:lnTo>
                  <a:lnTo>
                    <a:pt x="475" y="2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7"/>
            <p:cNvSpPr/>
            <p:nvPr/>
          </p:nvSpPr>
          <p:spPr>
            <a:xfrm>
              <a:off x="323750" y="2118650"/>
              <a:ext cx="119275" cy="119275"/>
            </a:xfrm>
            <a:custGeom>
              <a:avLst/>
              <a:gdLst/>
              <a:ahLst/>
              <a:cxnLst/>
              <a:rect l="l" t="t" r="r" b="b"/>
              <a:pathLst>
                <a:path w="4771" h="4771" extrusionOk="0">
                  <a:moveTo>
                    <a:pt x="2372" y="686"/>
                  </a:moveTo>
                  <a:lnTo>
                    <a:pt x="2583" y="712"/>
                  </a:lnTo>
                  <a:lnTo>
                    <a:pt x="2767" y="765"/>
                  </a:lnTo>
                  <a:lnTo>
                    <a:pt x="2952" y="870"/>
                  </a:lnTo>
                  <a:lnTo>
                    <a:pt x="3110" y="976"/>
                  </a:lnTo>
                  <a:lnTo>
                    <a:pt x="3215" y="1134"/>
                  </a:lnTo>
                  <a:lnTo>
                    <a:pt x="3321" y="1318"/>
                  </a:lnTo>
                  <a:lnTo>
                    <a:pt x="3374" y="1503"/>
                  </a:lnTo>
                  <a:lnTo>
                    <a:pt x="3400" y="1714"/>
                  </a:lnTo>
                  <a:lnTo>
                    <a:pt x="3374" y="1925"/>
                  </a:lnTo>
                  <a:lnTo>
                    <a:pt x="3321" y="2109"/>
                  </a:lnTo>
                  <a:lnTo>
                    <a:pt x="3215" y="2293"/>
                  </a:lnTo>
                  <a:lnTo>
                    <a:pt x="3110" y="2425"/>
                  </a:lnTo>
                  <a:lnTo>
                    <a:pt x="2952" y="2557"/>
                  </a:lnTo>
                  <a:lnTo>
                    <a:pt x="2767" y="2662"/>
                  </a:lnTo>
                  <a:lnTo>
                    <a:pt x="2583" y="2715"/>
                  </a:lnTo>
                  <a:lnTo>
                    <a:pt x="2372" y="2741"/>
                  </a:lnTo>
                  <a:lnTo>
                    <a:pt x="2161" y="2715"/>
                  </a:lnTo>
                  <a:lnTo>
                    <a:pt x="1977" y="2662"/>
                  </a:lnTo>
                  <a:lnTo>
                    <a:pt x="1792" y="2557"/>
                  </a:lnTo>
                  <a:lnTo>
                    <a:pt x="1661" y="2425"/>
                  </a:lnTo>
                  <a:lnTo>
                    <a:pt x="1529" y="2293"/>
                  </a:lnTo>
                  <a:lnTo>
                    <a:pt x="1424" y="2109"/>
                  </a:lnTo>
                  <a:lnTo>
                    <a:pt x="1371" y="1925"/>
                  </a:lnTo>
                  <a:lnTo>
                    <a:pt x="1345" y="1714"/>
                  </a:lnTo>
                  <a:lnTo>
                    <a:pt x="1371" y="1503"/>
                  </a:lnTo>
                  <a:lnTo>
                    <a:pt x="1424" y="1318"/>
                  </a:lnTo>
                  <a:lnTo>
                    <a:pt x="1529" y="1134"/>
                  </a:lnTo>
                  <a:lnTo>
                    <a:pt x="1661" y="976"/>
                  </a:lnTo>
                  <a:lnTo>
                    <a:pt x="1792" y="870"/>
                  </a:lnTo>
                  <a:lnTo>
                    <a:pt x="1977" y="765"/>
                  </a:lnTo>
                  <a:lnTo>
                    <a:pt x="2161" y="712"/>
                  </a:lnTo>
                  <a:lnTo>
                    <a:pt x="2372" y="686"/>
                  </a:lnTo>
                  <a:close/>
                  <a:moveTo>
                    <a:pt x="2715" y="3400"/>
                  </a:moveTo>
                  <a:lnTo>
                    <a:pt x="2847" y="3427"/>
                  </a:lnTo>
                  <a:lnTo>
                    <a:pt x="2952" y="3506"/>
                  </a:lnTo>
                  <a:lnTo>
                    <a:pt x="3031" y="3611"/>
                  </a:lnTo>
                  <a:lnTo>
                    <a:pt x="3057" y="3743"/>
                  </a:lnTo>
                  <a:lnTo>
                    <a:pt x="3031" y="3874"/>
                  </a:lnTo>
                  <a:lnTo>
                    <a:pt x="2952" y="4006"/>
                  </a:lnTo>
                  <a:lnTo>
                    <a:pt x="2847" y="4059"/>
                  </a:lnTo>
                  <a:lnTo>
                    <a:pt x="2715" y="4085"/>
                  </a:lnTo>
                  <a:lnTo>
                    <a:pt x="2583" y="4059"/>
                  </a:lnTo>
                  <a:lnTo>
                    <a:pt x="2478" y="4006"/>
                  </a:lnTo>
                  <a:lnTo>
                    <a:pt x="2399" y="3874"/>
                  </a:lnTo>
                  <a:lnTo>
                    <a:pt x="2372" y="3743"/>
                  </a:lnTo>
                  <a:lnTo>
                    <a:pt x="2399" y="3611"/>
                  </a:lnTo>
                  <a:lnTo>
                    <a:pt x="2478" y="3506"/>
                  </a:lnTo>
                  <a:lnTo>
                    <a:pt x="2583" y="3427"/>
                  </a:lnTo>
                  <a:lnTo>
                    <a:pt x="2715" y="3400"/>
                  </a:lnTo>
                  <a:close/>
                  <a:moveTo>
                    <a:pt x="2372" y="1"/>
                  </a:moveTo>
                  <a:lnTo>
                    <a:pt x="2135" y="27"/>
                  </a:lnTo>
                  <a:lnTo>
                    <a:pt x="1898" y="54"/>
                  </a:lnTo>
                  <a:lnTo>
                    <a:pt x="1661" y="106"/>
                  </a:lnTo>
                  <a:lnTo>
                    <a:pt x="1450" y="185"/>
                  </a:lnTo>
                  <a:lnTo>
                    <a:pt x="1239" y="291"/>
                  </a:lnTo>
                  <a:lnTo>
                    <a:pt x="1055" y="423"/>
                  </a:lnTo>
                  <a:lnTo>
                    <a:pt x="870" y="554"/>
                  </a:lnTo>
                  <a:lnTo>
                    <a:pt x="686" y="712"/>
                  </a:lnTo>
                  <a:lnTo>
                    <a:pt x="528" y="870"/>
                  </a:lnTo>
                  <a:lnTo>
                    <a:pt x="396" y="1055"/>
                  </a:lnTo>
                  <a:lnTo>
                    <a:pt x="290" y="1266"/>
                  </a:lnTo>
                  <a:lnTo>
                    <a:pt x="185" y="1477"/>
                  </a:lnTo>
                  <a:lnTo>
                    <a:pt x="106" y="1687"/>
                  </a:lnTo>
                  <a:lnTo>
                    <a:pt x="53" y="1925"/>
                  </a:lnTo>
                  <a:lnTo>
                    <a:pt x="1" y="2135"/>
                  </a:lnTo>
                  <a:lnTo>
                    <a:pt x="1" y="2399"/>
                  </a:lnTo>
                  <a:lnTo>
                    <a:pt x="1" y="2636"/>
                  </a:lnTo>
                  <a:lnTo>
                    <a:pt x="53" y="2873"/>
                  </a:lnTo>
                  <a:lnTo>
                    <a:pt x="106" y="3110"/>
                  </a:lnTo>
                  <a:lnTo>
                    <a:pt x="185" y="3321"/>
                  </a:lnTo>
                  <a:lnTo>
                    <a:pt x="290" y="3532"/>
                  </a:lnTo>
                  <a:lnTo>
                    <a:pt x="396" y="3716"/>
                  </a:lnTo>
                  <a:lnTo>
                    <a:pt x="528" y="3901"/>
                  </a:lnTo>
                  <a:lnTo>
                    <a:pt x="686" y="4085"/>
                  </a:lnTo>
                  <a:lnTo>
                    <a:pt x="870" y="4217"/>
                  </a:lnTo>
                  <a:lnTo>
                    <a:pt x="1055" y="4375"/>
                  </a:lnTo>
                  <a:lnTo>
                    <a:pt x="1239" y="4481"/>
                  </a:lnTo>
                  <a:lnTo>
                    <a:pt x="1450" y="4586"/>
                  </a:lnTo>
                  <a:lnTo>
                    <a:pt x="1661" y="4665"/>
                  </a:lnTo>
                  <a:lnTo>
                    <a:pt x="1898" y="4718"/>
                  </a:lnTo>
                  <a:lnTo>
                    <a:pt x="2135" y="4770"/>
                  </a:lnTo>
                  <a:lnTo>
                    <a:pt x="2609" y="4770"/>
                  </a:lnTo>
                  <a:lnTo>
                    <a:pt x="2847" y="4718"/>
                  </a:lnTo>
                  <a:lnTo>
                    <a:pt x="3084" y="4665"/>
                  </a:lnTo>
                  <a:lnTo>
                    <a:pt x="3294" y="4586"/>
                  </a:lnTo>
                  <a:lnTo>
                    <a:pt x="3505" y="4481"/>
                  </a:lnTo>
                  <a:lnTo>
                    <a:pt x="3716" y="4375"/>
                  </a:lnTo>
                  <a:lnTo>
                    <a:pt x="3901" y="4217"/>
                  </a:lnTo>
                  <a:lnTo>
                    <a:pt x="4059" y="4085"/>
                  </a:lnTo>
                  <a:lnTo>
                    <a:pt x="4217" y="3901"/>
                  </a:lnTo>
                  <a:lnTo>
                    <a:pt x="4349" y="3716"/>
                  </a:lnTo>
                  <a:lnTo>
                    <a:pt x="4480" y="3532"/>
                  </a:lnTo>
                  <a:lnTo>
                    <a:pt x="4559" y="3321"/>
                  </a:lnTo>
                  <a:lnTo>
                    <a:pt x="4665" y="3110"/>
                  </a:lnTo>
                  <a:lnTo>
                    <a:pt x="4717" y="2873"/>
                  </a:lnTo>
                  <a:lnTo>
                    <a:pt x="4744" y="2636"/>
                  </a:lnTo>
                  <a:lnTo>
                    <a:pt x="4770" y="2399"/>
                  </a:lnTo>
                  <a:lnTo>
                    <a:pt x="4744" y="2135"/>
                  </a:lnTo>
                  <a:lnTo>
                    <a:pt x="4717" y="1925"/>
                  </a:lnTo>
                  <a:lnTo>
                    <a:pt x="4665" y="1687"/>
                  </a:lnTo>
                  <a:lnTo>
                    <a:pt x="4559" y="1477"/>
                  </a:lnTo>
                  <a:lnTo>
                    <a:pt x="4480" y="1266"/>
                  </a:lnTo>
                  <a:lnTo>
                    <a:pt x="4349" y="1055"/>
                  </a:lnTo>
                  <a:lnTo>
                    <a:pt x="4217" y="870"/>
                  </a:lnTo>
                  <a:lnTo>
                    <a:pt x="4059" y="712"/>
                  </a:lnTo>
                  <a:lnTo>
                    <a:pt x="3901" y="554"/>
                  </a:lnTo>
                  <a:lnTo>
                    <a:pt x="3716" y="423"/>
                  </a:lnTo>
                  <a:lnTo>
                    <a:pt x="3505" y="291"/>
                  </a:lnTo>
                  <a:lnTo>
                    <a:pt x="3294" y="185"/>
                  </a:lnTo>
                  <a:lnTo>
                    <a:pt x="3084" y="106"/>
                  </a:lnTo>
                  <a:lnTo>
                    <a:pt x="2847" y="54"/>
                  </a:lnTo>
                  <a:lnTo>
                    <a:pt x="2609" y="27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7"/>
            <p:cNvSpPr/>
            <p:nvPr/>
          </p:nvSpPr>
          <p:spPr>
            <a:xfrm>
              <a:off x="238125" y="2033025"/>
              <a:ext cx="290525" cy="290550"/>
            </a:xfrm>
            <a:custGeom>
              <a:avLst/>
              <a:gdLst/>
              <a:ahLst/>
              <a:cxnLst/>
              <a:rect l="l" t="t" r="r" b="b"/>
              <a:pathLst>
                <a:path w="11621" h="11622" extrusionOk="0">
                  <a:moveTo>
                    <a:pt x="5797" y="2741"/>
                  </a:moveTo>
                  <a:lnTo>
                    <a:pt x="6113" y="2767"/>
                  </a:lnTo>
                  <a:lnTo>
                    <a:pt x="6430" y="2820"/>
                  </a:lnTo>
                  <a:lnTo>
                    <a:pt x="6719" y="2899"/>
                  </a:lnTo>
                  <a:lnTo>
                    <a:pt x="6983" y="3004"/>
                  </a:lnTo>
                  <a:lnTo>
                    <a:pt x="7273" y="3136"/>
                  </a:lnTo>
                  <a:lnTo>
                    <a:pt x="7510" y="3268"/>
                  </a:lnTo>
                  <a:lnTo>
                    <a:pt x="7747" y="3452"/>
                  </a:lnTo>
                  <a:lnTo>
                    <a:pt x="7958" y="3663"/>
                  </a:lnTo>
                  <a:lnTo>
                    <a:pt x="8169" y="3874"/>
                  </a:lnTo>
                  <a:lnTo>
                    <a:pt x="8353" y="4111"/>
                  </a:lnTo>
                  <a:lnTo>
                    <a:pt x="8485" y="4348"/>
                  </a:lnTo>
                  <a:lnTo>
                    <a:pt x="8617" y="4638"/>
                  </a:lnTo>
                  <a:lnTo>
                    <a:pt x="8722" y="4902"/>
                  </a:lnTo>
                  <a:lnTo>
                    <a:pt x="8801" y="5191"/>
                  </a:lnTo>
                  <a:lnTo>
                    <a:pt x="8854" y="5508"/>
                  </a:lnTo>
                  <a:lnTo>
                    <a:pt x="8854" y="5824"/>
                  </a:lnTo>
                  <a:lnTo>
                    <a:pt x="8854" y="6140"/>
                  </a:lnTo>
                  <a:lnTo>
                    <a:pt x="8801" y="6430"/>
                  </a:lnTo>
                  <a:lnTo>
                    <a:pt x="8722" y="6720"/>
                  </a:lnTo>
                  <a:lnTo>
                    <a:pt x="8617" y="7010"/>
                  </a:lnTo>
                  <a:lnTo>
                    <a:pt x="8485" y="7273"/>
                  </a:lnTo>
                  <a:lnTo>
                    <a:pt x="8353" y="7537"/>
                  </a:lnTo>
                  <a:lnTo>
                    <a:pt x="8169" y="7774"/>
                  </a:lnTo>
                  <a:lnTo>
                    <a:pt x="7958" y="7985"/>
                  </a:lnTo>
                  <a:lnTo>
                    <a:pt x="7747" y="8169"/>
                  </a:lnTo>
                  <a:lnTo>
                    <a:pt x="7510" y="8354"/>
                  </a:lnTo>
                  <a:lnTo>
                    <a:pt x="7273" y="8512"/>
                  </a:lnTo>
                  <a:lnTo>
                    <a:pt x="6983" y="8643"/>
                  </a:lnTo>
                  <a:lnTo>
                    <a:pt x="6719" y="8749"/>
                  </a:lnTo>
                  <a:lnTo>
                    <a:pt x="6430" y="8828"/>
                  </a:lnTo>
                  <a:lnTo>
                    <a:pt x="6113" y="8854"/>
                  </a:lnTo>
                  <a:lnTo>
                    <a:pt x="5797" y="8881"/>
                  </a:lnTo>
                  <a:lnTo>
                    <a:pt x="5481" y="8854"/>
                  </a:lnTo>
                  <a:lnTo>
                    <a:pt x="5191" y="8828"/>
                  </a:lnTo>
                  <a:lnTo>
                    <a:pt x="4901" y="8749"/>
                  </a:lnTo>
                  <a:lnTo>
                    <a:pt x="4611" y="8643"/>
                  </a:lnTo>
                  <a:lnTo>
                    <a:pt x="4348" y="8512"/>
                  </a:lnTo>
                  <a:lnTo>
                    <a:pt x="4084" y="8354"/>
                  </a:lnTo>
                  <a:lnTo>
                    <a:pt x="3847" y="8169"/>
                  </a:lnTo>
                  <a:lnTo>
                    <a:pt x="3636" y="7985"/>
                  </a:lnTo>
                  <a:lnTo>
                    <a:pt x="3426" y="7774"/>
                  </a:lnTo>
                  <a:lnTo>
                    <a:pt x="3268" y="7537"/>
                  </a:lnTo>
                  <a:lnTo>
                    <a:pt x="3109" y="7273"/>
                  </a:lnTo>
                  <a:lnTo>
                    <a:pt x="2978" y="7010"/>
                  </a:lnTo>
                  <a:lnTo>
                    <a:pt x="2872" y="6720"/>
                  </a:lnTo>
                  <a:lnTo>
                    <a:pt x="2793" y="6430"/>
                  </a:lnTo>
                  <a:lnTo>
                    <a:pt x="2741" y="6140"/>
                  </a:lnTo>
                  <a:lnTo>
                    <a:pt x="2741" y="5824"/>
                  </a:lnTo>
                  <a:lnTo>
                    <a:pt x="2741" y="5508"/>
                  </a:lnTo>
                  <a:lnTo>
                    <a:pt x="2793" y="5191"/>
                  </a:lnTo>
                  <a:lnTo>
                    <a:pt x="2872" y="4902"/>
                  </a:lnTo>
                  <a:lnTo>
                    <a:pt x="2978" y="4638"/>
                  </a:lnTo>
                  <a:lnTo>
                    <a:pt x="3109" y="4348"/>
                  </a:lnTo>
                  <a:lnTo>
                    <a:pt x="3268" y="4111"/>
                  </a:lnTo>
                  <a:lnTo>
                    <a:pt x="3426" y="3874"/>
                  </a:lnTo>
                  <a:lnTo>
                    <a:pt x="3636" y="3663"/>
                  </a:lnTo>
                  <a:lnTo>
                    <a:pt x="3847" y="3452"/>
                  </a:lnTo>
                  <a:lnTo>
                    <a:pt x="4084" y="3268"/>
                  </a:lnTo>
                  <a:lnTo>
                    <a:pt x="4348" y="3136"/>
                  </a:lnTo>
                  <a:lnTo>
                    <a:pt x="4611" y="3004"/>
                  </a:lnTo>
                  <a:lnTo>
                    <a:pt x="4901" y="2899"/>
                  </a:lnTo>
                  <a:lnTo>
                    <a:pt x="5191" y="2820"/>
                  </a:lnTo>
                  <a:lnTo>
                    <a:pt x="5481" y="2767"/>
                  </a:lnTo>
                  <a:lnTo>
                    <a:pt x="5797" y="2741"/>
                  </a:lnTo>
                  <a:close/>
                  <a:moveTo>
                    <a:pt x="5797" y="0"/>
                  </a:moveTo>
                  <a:lnTo>
                    <a:pt x="5613" y="27"/>
                  </a:lnTo>
                  <a:lnTo>
                    <a:pt x="5428" y="79"/>
                  </a:lnTo>
                  <a:lnTo>
                    <a:pt x="5270" y="158"/>
                  </a:lnTo>
                  <a:lnTo>
                    <a:pt x="5138" y="264"/>
                  </a:lnTo>
                  <a:lnTo>
                    <a:pt x="5007" y="396"/>
                  </a:lnTo>
                  <a:lnTo>
                    <a:pt x="4901" y="527"/>
                  </a:lnTo>
                  <a:lnTo>
                    <a:pt x="4822" y="712"/>
                  </a:lnTo>
                  <a:lnTo>
                    <a:pt x="4796" y="896"/>
                  </a:lnTo>
                  <a:lnTo>
                    <a:pt x="4690" y="1450"/>
                  </a:lnTo>
                  <a:lnTo>
                    <a:pt x="4664" y="1529"/>
                  </a:lnTo>
                  <a:lnTo>
                    <a:pt x="4638" y="1608"/>
                  </a:lnTo>
                  <a:lnTo>
                    <a:pt x="4559" y="1687"/>
                  </a:lnTo>
                  <a:lnTo>
                    <a:pt x="4480" y="1713"/>
                  </a:lnTo>
                  <a:lnTo>
                    <a:pt x="4374" y="1739"/>
                  </a:lnTo>
                  <a:lnTo>
                    <a:pt x="4269" y="1713"/>
                  </a:lnTo>
                  <a:lnTo>
                    <a:pt x="4190" y="1687"/>
                  </a:lnTo>
                  <a:lnTo>
                    <a:pt x="4111" y="1634"/>
                  </a:lnTo>
                  <a:lnTo>
                    <a:pt x="3636" y="1133"/>
                  </a:lnTo>
                  <a:lnTo>
                    <a:pt x="3505" y="1002"/>
                  </a:lnTo>
                  <a:lnTo>
                    <a:pt x="3347" y="923"/>
                  </a:lnTo>
                  <a:lnTo>
                    <a:pt x="3188" y="844"/>
                  </a:lnTo>
                  <a:lnTo>
                    <a:pt x="3004" y="817"/>
                  </a:lnTo>
                  <a:lnTo>
                    <a:pt x="2820" y="817"/>
                  </a:lnTo>
                  <a:lnTo>
                    <a:pt x="2635" y="844"/>
                  </a:lnTo>
                  <a:lnTo>
                    <a:pt x="2477" y="923"/>
                  </a:lnTo>
                  <a:lnTo>
                    <a:pt x="2319" y="1002"/>
                  </a:lnTo>
                  <a:lnTo>
                    <a:pt x="2161" y="1133"/>
                  </a:lnTo>
                  <a:lnTo>
                    <a:pt x="2055" y="1265"/>
                  </a:lnTo>
                  <a:lnTo>
                    <a:pt x="1976" y="1450"/>
                  </a:lnTo>
                  <a:lnTo>
                    <a:pt x="1924" y="1608"/>
                  </a:lnTo>
                  <a:lnTo>
                    <a:pt x="1897" y="1792"/>
                  </a:lnTo>
                  <a:lnTo>
                    <a:pt x="1897" y="1977"/>
                  </a:lnTo>
                  <a:lnTo>
                    <a:pt x="1924" y="2161"/>
                  </a:lnTo>
                  <a:lnTo>
                    <a:pt x="2003" y="2319"/>
                  </a:lnTo>
                  <a:lnTo>
                    <a:pt x="2345" y="2925"/>
                  </a:lnTo>
                  <a:lnTo>
                    <a:pt x="2372" y="3004"/>
                  </a:lnTo>
                  <a:lnTo>
                    <a:pt x="2372" y="3110"/>
                  </a:lnTo>
                  <a:lnTo>
                    <a:pt x="2372" y="3189"/>
                  </a:lnTo>
                  <a:lnTo>
                    <a:pt x="2319" y="3294"/>
                  </a:lnTo>
                  <a:lnTo>
                    <a:pt x="2240" y="3347"/>
                  </a:lnTo>
                  <a:lnTo>
                    <a:pt x="2161" y="3400"/>
                  </a:lnTo>
                  <a:lnTo>
                    <a:pt x="2082" y="3426"/>
                  </a:lnTo>
                  <a:lnTo>
                    <a:pt x="1976" y="3426"/>
                  </a:lnTo>
                  <a:lnTo>
                    <a:pt x="1212" y="3294"/>
                  </a:lnTo>
                  <a:lnTo>
                    <a:pt x="1001" y="3268"/>
                  </a:lnTo>
                  <a:lnTo>
                    <a:pt x="817" y="3294"/>
                  </a:lnTo>
                  <a:lnTo>
                    <a:pt x="659" y="3347"/>
                  </a:lnTo>
                  <a:lnTo>
                    <a:pt x="501" y="3426"/>
                  </a:lnTo>
                  <a:lnTo>
                    <a:pt x="343" y="3531"/>
                  </a:lnTo>
                  <a:lnTo>
                    <a:pt x="211" y="3663"/>
                  </a:lnTo>
                  <a:lnTo>
                    <a:pt x="105" y="3795"/>
                  </a:lnTo>
                  <a:lnTo>
                    <a:pt x="53" y="3979"/>
                  </a:lnTo>
                  <a:lnTo>
                    <a:pt x="0" y="4164"/>
                  </a:lnTo>
                  <a:lnTo>
                    <a:pt x="0" y="4348"/>
                  </a:lnTo>
                  <a:lnTo>
                    <a:pt x="26" y="4533"/>
                  </a:lnTo>
                  <a:lnTo>
                    <a:pt x="79" y="4691"/>
                  </a:lnTo>
                  <a:lnTo>
                    <a:pt x="158" y="4849"/>
                  </a:lnTo>
                  <a:lnTo>
                    <a:pt x="264" y="5007"/>
                  </a:lnTo>
                  <a:lnTo>
                    <a:pt x="422" y="5112"/>
                  </a:lnTo>
                  <a:lnTo>
                    <a:pt x="580" y="5218"/>
                  </a:lnTo>
                  <a:lnTo>
                    <a:pt x="1265" y="5508"/>
                  </a:lnTo>
                  <a:lnTo>
                    <a:pt x="1370" y="5560"/>
                  </a:lnTo>
                  <a:lnTo>
                    <a:pt x="1423" y="5639"/>
                  </a:lnTo>
                  <a:lnTo>
                    <a:pt x="1476" y="5718"/>
                  </a:lnTo>
                  <a:lnTo>
                    <a:pt x="1502" y="5824"/>
                  </a:lnTo>
                  <a:lnTo>
                    <a:pt x="1476" y="5903"/>
                  </a:lnTo>
                  <a:lnTo>
                    <a:pt x="1423" y="6008"/>
                  </a:lnTo>
                  <a:lnTo>
                    <a:pt x="1370" y="6061"/>
                  </a:lnTo>
                  <a:lnTo>
                    <a:pt x="1265" y="6114"/>
                  </a:lnTo>
                  <a:lnTo>
                    <a:pt x="580" y="6404"/>
                  </a:lnTo>
                  <a:lnTo>
                    <a:pt x="422" y="6509"/>
                  </a:lnTo>
                  <a:lnTo>
                    <a:pt x="264" y="6641"/>
                  </a:lnTo>
                  <a:lnTo>
                    <a:pt x="158" y="6772"/>
                  </a:lnTo>
                  <a:lnTo>
                    <a:pt x="79" y="6931"/>
                  </a:lnTo>
                  <a:lnTo>
                    <a:pt x="26" y="7115"/>
                  </a:lnTo>
                  <a:lnTo>
                    <a:pt x="0" y="7273"/>
                  </a:lnTo>
                  <a:lnTo>
                    <a:pt x="0" y="7458"/>
                  </a:lnTo>
                  <a:lnTo>
                    <a:pt x="53" y="7642"/>
                  </a:lnTo>
                  <a:lnTo>
                    <a:pt x="105" y="7827"/>
                  </a:lnTo>
                  <a:lnTo>
                    <a:pt x="211" y="7985"/>
                  </a:lnTo>
                  <a:lnTo>
                    <a:pt x="343" y="8116"/>
                  </a:lnTo>
                  <a:lnTo>
                    <a:pt x="501" y="8222"/>
                  </a:lnTo>
                  <a:lnTo>
                    <a:pt x="659" y="8301"/>
                  </a:lnTo>
                  <a:lnTo>
                    <a:pt x="817" y="8354"/>
                  </a:lnTo>
                  <a:lnTo>
                    <a:pt x="1212" y="8354"/>
                  </a:lnTo>
                  <a:lnTo>
                    <a:pt x="1976" y="8222"/>
                  </a:lnTo>
                  <a:lnTo>
                    <a:pt x="2161" y="8222"/>
                  </a:lnTo>
                  <a:lnTo>
                    <a:pt x="2240" y="8274"/>
                  </a:lnTo>
                  <a:lnTo>
                    <a:pt x="2319" y="8354"/>
                  </a:lnTo>
                  <a:lnTo>
                    <a:pt x="2372" y="8433"/>
                  </a:lnTo>
                  <a:lnTo>
                    <a:pt x="2372" y="8538"/>
                  </a:lnTo>
                  <a:lnTo>
                    <a:pt x="2372" y="8617"/>
                  </a:lnTo>
                  <a:lnTo>
                    <a:pt x="2345" y="8722"/>
                  </a:lnTo>
                  <a:lnTo>
                    <a:pt x="2003" y="9302"/>
                  </a:lnTo>
                  <a:lnTo>
                    <a:pt x="1924" y="9487"/>
                  </a:lnTo>
                  <a:lnTo>
                    <a:pt x="1897" y="9671"/>
                  </a:lnTo>
                  <a:lnTo>
                    <a:pt x="1897" y="9856"/>
                  </a:lnTo>
                  <a:lnTo>
                    <a:pt x="1924" y="10014"/>
                  </a:lnTo>
                  <a:lnTo>
                    <a:pt x="1976" y="10198"/>
                  </a:lnTo>
                  <a:lnTo>
                    <a:pt x="2055" y="10356"/>
                  </a:lnTo>
                  <a:lnTo>
                    <a:pt x="2161" y="10514"/>
                  </a:lnTo>
                  <a:lnTo>
                    <a:pt x="2319" y="10620"/>
                  </a:lnTo>
                  <a:lnTo>
                    <a:pt x="2477" y="10725"/>
                  </a:lnTo>
                  <a:lnTo>
                    <a:pt x="2635" y="10778"/>
                  </a:lnTo>
                  <a:lnTo>
                    <a:pt x="2820" y="10804"/>
                  </a:lnTo>
                  <a:lnTo>
                    <a:pt x="3004" y="10804"/>
                  </a:lnTo>
                  <a:lnTo>
                    <a:pt x="3188" y="10778"/>
                  </a:lnTo>
                  <a:lnTo>
                    <a:pt x="3347" y="10725"/>
                  </a:lnTo>
                  <a:lnTo>
                    <a:pt x="3505" y="10620"/>
                  </a:lnTo>
                  <a:lnTo>
                    <a:pt x="3636" y="10514"/>
                  </a:lnTo>
                  <a:lnTo>
                    <a:pt x="4111" y="10014"/>
                  </a:lnTo>
                  <a:lnTo>
                    <a:pt x="4190" y="9935"/>
                  </a:lnTo>
                  <a:lnTo>
                    <a:pt x="4269" y="9908"/>
                  </a:lnTo>
                  <a:lnTo>
                    <a:pt x="4480" y="9908"/>
                  </a:lnTo>
                  <a:lnTo>
                    <a:pt x="4559" y="9961"/>
                  </a:lnTo>
                  <a:lnTo>
                    <a:pt x="4638" y="10014"/>
                  </a:lnTo>
                  <a:lnTo>
                    <a:pt x="4664" y="10119"/>
                  </a:lnTo>
                  <a:lnTo>
                    <a:pt x="4690" y="10198"/>
                  </a:lnTo>
                  <a:lnTo>
                    <a:pt x="4796" y="10725"/>
                  </a:lnTo>
                  <a:lnTo>
                    <a:pt x="4822" y="10910"/>
                  </a:lnTo>
                  <a:lnTo>
                    <a:pt x="4901" y="11068"/>
                  </a:lnTo>
                  <a:lnTo>
                    <a:pt x="5007" y="11226"/>
                  </a:lnTo>
                  <a:lnTo>
                    <a:pt x="5138" y="11358"/>
                  </a:lnTo>
                  <a:lnTo>
                    <a:pt x="5270" y="11463"/>
                  </a:lnTo>
                  <a:lnTo>
                    <a:pt x="5428" y="11568"/>
                  </a:lnTo>
                  <a:lnTo>
                    <a:pt x="5613" y="11621"/>
                  </a:lnTo>
                  <a:lnTo>
                    <a:pt x="5982" y="11621"/>
                  </a:lnTo>
                  <a:lnTo>
                    <a:pt x="6166" y="11568"/>
                  </a:lnTo>
                  <a:lnTo>
                    <a:pt x="6324" y="11463"/>
                  </a:lnTo>
                  <a:lnTo>
                    <a:pt x="6482" y="11358"/>
                  </a:lnTo>
                  <a:lnTo>
                    <a:pt x="6588" y="11226"/>
                  </a:lnTo>
                  <a:lnTo>
                    <a:pt x="6693" y="11068"/>
                  </a:lnTo>
                  <a:lnTo>
                    <a:pt x="6772" y="10910"/>
                  </a:lnTo>
                  <a:lnTo>
                    <a:pt x="6799" y="10725"/>
                  </a:lnTo>
                  <a:lnTo>
                    <a:pt x="6904" y="10198"/>
                  </a:lnTo>
                  <a:lnTo>
                    <a:pt x="6930" y="10093"/>
                  </a:lnTo>
                  <a:lnTo>
                    <a:pt x="6983" y="10014"/>
                  </a:lnTo>
                  <a:lnTo>
                    <a:pt x="7036" y="9961"/>
                  </a:lnTo>
                  <a:lnTo>
                    <a:pt x="7141" y="9908"/>
                  </a:lnTo>
                  <a:lnTo>
                    <a:pt x="7326" y="9908"/>
                  </a:lnTo>
                  <a:lnTo>
                    <a:pt x="7405" y="9935"/>
                  </a:lnTo>
                  <a:lnTo>
                    <a:pt x="7484" y="10014"/>
                  </a:lnTo>
                  <a:lnTo>
                    <a:pt x="7958" y="10514"/>
                  </a:lnTo>
                  <a:lnTo>
                    <a:pt x="8090" y="10620"/>
                  </a:lnTo>
                  <a:lnTo>
                    <a:pt x="8248" y="10725"/>
                  </a:lnTo>
                  <a:lnTo>
                    <a:pt x="8432" y="10778"/>
                  </a:lnTo>
                  <a:lnTo>
                    <a:pt x="8590" y="10804"/>
                  </a:lnTo>
                  <a:lnTo>
                    <a:pt x="8775" y="10831"/>
                  </a:lnTo>
                  <a:lnTo>
                    <a:pt x="8959" y="10778"/>
                  </a:lnTo>
                  <a:lnTo>
                    <a:pt x="9144" y="10725"/>
                  </a:lnTo>
                  <a:lnTo>
                    <a:pt x="9302" y="10620"/>
                  </a:lnTo>
                  <a:lnTo>
                    <a:pt x="9434" y="10514"/>
                  </a:lnTo>
                  <a:lnTo>
                    <a:pt x="9539" y="10356"/>
                  </a:lnTo>
                  <a:lnTo>
                    <a:pt x="9644" y="10198"/>
                  </a:lnTo>
                  <a:lnTo>
                    <a:pt x="9697" y="10014"/>
                  </a:lnTo>
                  <a:lnTo>
                    <a:pt x="9724" y="9856"/>
                  </a:lnTo>
                  <a:lnTo>
                    <a:pt x="9697" y="9671"/>
                  </a:lnTo>
                  <a:lnTo>
                    <a:pt x="9671" y="9487"/>
                  </a:lnTo>
                  <a:lnTo>
                    <a:pt x="9592" y="9302"/>
                  </a:lnTo>
                  <a:lnTo>
                    <a:pt x="9276" y="8722"/>
                  </a:lnTo>
                  <a:lnTo>
                    <a:pt x="9223" y="8617"/>
                  </a:lnTo>
                  <a:lnTo>
                    <a:pt x="9223" y="8538"/>
                  </a:lnTo>
                  <a:lnTo>
                    <a:pt x="9249" y="8433"/>
                  </a:lnTo>
                  <a:lnTo>
                    <a:pt x="9276" y="8354"/>
                  </a:lnTo>
                  <a:lnTo>
                    <a:pt x="9355" y="8274"/>
                  </a:lnTo>
                  <a:lnTo>
                    <a:pt x="9434" y="8222"/>
                  </a:lnTo>
                  <a:lnTo>
                    <a:pt x="9618" y="8222"/>
                  </a:lnTo>
                  <a:lnTo>
                    <a:pt x="10382" y="8354"/>
                  </a:lnTo>
                  <a:lnTo>
                    <a:pt x="10751" y="8354"/>
                  </a:lnTo>
                  <a:lnTo>
                    <a:pt x="10936" y="8301"/>
                  </a:lnTo>
                  <a:lnTo>
                    <a:pt x="11094" y="8222"/>
                  </a:lnTo>
                  <a:lnTo>
                    <a:pt x="11252" y="8116"/>
                  </a:lnTo>
                  <a:lnTo>
                    <a:pt x="11384" y="7985"/>
                  </a:lnTo>
                  <a:lnTo>
                    <a:pt x="11489" y="7827"/>
                  </a:lnTo>
                  <a:lnTo>
                    <a:pt x="11568" y="7642"/>
                  </a:lnTo>
                  <a:lnTo>
                    <a:pt x="11594" y="7458"/>
                  </a:lnTo>
                  <a:lnTo>
                    <a:pt x="11621" y="7273"/>
                  </a:lnTo>
                  <a:lnTo>
                    <a:pt x="11594" y="7115"/>
                  </a:lnTo>
                  <a:lnTo>
                    <a:pt x="11515" y="6931"/>
                  </a:lnTo>
                  <a:lnTo>
                    <a:pt x="11436" y="6772"/>
                  </a:lnTo>
                  <a:lnTo>
                    <a:pt x="11331" y="6641"/>
                  </a:lnTo>
                  <a:lnTo>
                    <a:pt x="11199" y="6509"/>
                  </a:lnTo>
                  <a:lnTo>
                    <a:pt x="11041" y="6404"/>
                  </a:lnTo>
                  <a:lnTo>
                    <a:pt x="10303" y="6114"/>
                  </a:lnTo>
                  <a:lnTo>
                    <a:pt x="10224" y="6061"/>
                  </a:lnTo>
                  <a:lnTo>
                    <a:pt x="10171" y="6008"/>
                  </a:lnTo>
                  <a:lnTo>
                    <a:pt x="10119" y="5903"/>
                  </a:lnTo>
                  <a:lnTo>
                    <a:pt x="10119" y="5824"/>
                  </a:lnTo>
                  <a:lnTo>
                    <a:pt x="10119" y="5718"/>
                  </a:lnTo>
                  <a:lnTo>
                    <a:pt x="10171" y="5639"/>
                  </a:lnTo>
                  <a:lnTo>
                    <a:pt x="10224" y="5560"/>
                  </a:lnTo>
                  <a:lnTo>
                    <a:pt x="10303" y="5508"/>
                  </a:lnTo>
                  <a:lnTo>
                    <a:pt x="11041" y="5218"/>
                  </a:lnTo>
                  <a:lnTo>
                    <a:pt x="11199" y="5112"/>
                  </a:lnTo>
                  <a:lnTo>
                    <a:pt x="11331" y="5007"/>
                  </a:lnTo>
                  <a:lnTo>
                    <a:pt x="11436" y="4849"/>
                  </a:lnTo>
                  <a:lnTo>
                    <a:pt x="11515" y="4691"/>
                  </a:lnTo>
                  <a:lnTo>
                    <a:pt x="11594" y="4533"/>
                  </a:lnTo>
                  <a:lnTo>
                    <a:pt x="11621" y="4348"/>
                  </a:lnTo>
                  <a:lnTo>
                    <a:pt x="11594" y="4164"/>
                  </a:lnTo>
                  <a:lnTo>
                    <a:pt x="11568" y="3979"/>
                  </a:lnTo>
                  <a:lnTo>
                    <a:pt x="11489" y="3795"/>
                  </a:lnTo>
                  <a:lnTo>
                    <a:pt x="11384" y="3663"/>
                  </a:lnTo>
                  <a:lnTo>
                    <a:pt x="11252" y="3531"/>
                  </a:lnTo>
                  <a:lnTo>
                    <a:pt x="11094" y="3426"/>
                  </a:lnTo>
                  <a:lnTo>
                    <a:pt x="10936" y="3347"/>
                  </a:lnTo>
                  <a:lnTo>
                    <a:pt x="10751" y="3294"/>
                  </a:lnTo>
                  <a:lnTo>
                    <a:pt x="10567" y="3268"/>
                  </a:lnTo>
                  <a:lnTo>
                    <a:pt x="10382" y="3294"/>
                  </a:lnTo>
                  <a:lnTo>
                    <a:pt x="9618" y="3426"/>
                  </a:lnTo>
                  <a:lnTo>
                    <a:pt x="9539" y="3426"/>
                  </a:lnTo>
                  <a:lnTo>
                    <a:pt x="9434" y="3400"/>
                  </a:lnTo>
                  <a:lnTo>
                    <a:pt x="9355" y="3347"/>
                  </a:lnTo>
                  <a:lnTo>
                    <a:pt x="9276" y="3294"/>
                  </a:lnTo>
                  <a:lnTo>
                    <a:pt x="9249" y="3189"/>
                  </a:lnTo>
                  <a:lnTo>
                    <a:pt x="9223" y="3110"/>
                  </a:lnTo>
                  <a:lnTo>
                    <a:pt x="9223" y="3004"/>
                  </a:lnTo>
                  <a:lnTo>
                    <a:pt x="9276" y="2925"/>
                  </a:lnTo>
                  <a:lnTo>
                    <a:pt x="9592" y="2319"/>
                  </a:lnTo>
                  <a:lnTo>
                    <a:pt x="9671" y="2161"/>
                  </a:lnTo>
                  <a:lnTo>
                    <a:pt x="9697" y="1977"/>
                  </a:lnTo>
                  <a:lnTo>
                    <a:pt x="9724" y="1792"/>
                  </a:lnTo>
                  <a:lnTo>
                    <a:pt x="9697" y="1608"/>
                  </a:lnTo>
                  <a:lnTo>
                    <a:pt x="9644" y="1450"/>
                  </a:lnTo>
                  <a:lnTo>
                    <a:pt x="9539" y="1265"/>
                  </a:lnTo>
                  <a:lnTo>
                    <a:pt x="9434" y="1133"/>
                  </a:lnTo>
                  <a:lnTo>
                    <a:pt x="9302" y="1002"/>
                  </a:lnTo>
                  <a:lnTo>
                    <a:pt x="9144" y="923"/>
                  </a:lnTo>
                  <a:lnTo>
                    <a:pt x="8959" y="844"/>
                  </a:lnTo>
                  <a:lnTo>
                    <a:pt x="8775" y="817"/>
                  </a:lnTo>
                  <a:lnTo>
                    <a:pt x="8590" y="817"/>
                  </a:lnTo>
                  <a:lnTo>
                    <a:pt x="8432" y="844"/>
                  </a:lnTo>
                  <a:lnTo>
                    <a:pt x="8248" y="923"/>
                  </a:lnTo>
                  <a:lnTo>
                    <a:pt x="8090" y="1002"/>
                  </a:lnTo>
                  <a:lnTo>
                    <a:pt x="7958" y="1133"/>
                  </a:lnTo>
                  <a:lnTo>
                    <a:pt x="7484" y="1634"/>
                  </a:lnTo>
                  <a:lnTo>
                    <a:pt x="7405" y="1687"/>
                  </a:lnTo>
                  <a:lnTo>
                    <a:pt x="7326" y="1713"/>
                  </a:lnTo>
                  <a:lnTo>
                    <a:pt x="7220" y="1739"/>
                  </a:lnTo>
                  <a:lnTo>
                    <a:pt x="7141" y="1713"/>
                  </a:lnTo>
                  <a:lnTo>
                    <a:pt x="7036" y="1687"/>
                  </a:lnTo>
                  <a:lnTo>
                    <a:pt x="6983" y="1608"/>
                  </a:lnTo>
                  <a:lnTo>
                    <a:pt x="6930" y="1529"/>
                  </a:lnTo>
                  <a:lnTo>
                    <a:pt x="6904" y="1423"/>
                  </a:lnTo>
                  <a:lnTo>
                    <a:pt x="6825" y="896"/>
                  </a:lnTo>
                  <a:lnTo>
                    <a:pt x="6772" y="712"/>
                  </a:lnTo>
                  <a:lnTo>
                    <a:pt x="6693" y="554"/>
                  </a:lnTo>
                  <a:lnTo>
                    <a:pt x="6588" y="396"/>
                  </a:lnTo>
                  <a:lnTo>
                    <a:pt x="6482" y="264"/>
                  </a:lnTo>
                  <a:lnTo>
                    <a:pt x="6324" y="158"/>
                  </a:lnTo>
                  <a:lnTo>
                    <a:pt x="6166" y="79"/>
                  </a:lnTo>
                  <a:lnTo>
                    <a:pt x="5982" y="27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1" name="Google Shape;3041;p37"/>
          <p:cNvGrpSpPr/>
          <p:nvPr/>
        </p:nvGrpSpPr>
        <p:grpSpPr>
          <a:xfrm>
            <a:off x="8017116" y="3722605"/>
            <a:ext cx="983443" cy="1269831"/>
            <a:chOff x="7824550" y="3502825"/>
            <a:chExt cx="1162050" cy="1500450"/>
          </a:xfrm>
        </p:grpSpPr>
        <p:sp>
          <p:nvSpPr>
            <p:cNvPr id="3042" name="Google Shape;3042;p37"/>
            <p:cNvSpPr/>
            <p:nvPr/>
          </p:nvSpPr>
          <p:spPr>
            <a:xfrm>
              <a:off x="7824550" y="4694600"/>
              <a:ext cx="1162050" cy="308675"/>
            </a:xfrm>
            <a:custGeom>
              <a:avLst/>
              <a:gdLst/>
              <a:ahLst/>
              <a:cxnLst/>
              <a:rect l="l" t="t" r="r" b="b"/>
              <a:pathLst>
                <a:path w="46482" h="12347" extrusionOk="0">
                  <a:moveTo>
                    <a:pt x="33436" y="0"/>
                  </a:moveTo>
                  <a:lnTo>
                    <a:pt x="31617" y="18"/>
                  </a:lnTo>
                  <a:lnTo>
                    <a:pt x="29659" y="88"/>
                  </a:lnTo>
                  <a:lnTo>
                    <a:pt x="27543" y="193"/>
                  </a:lnTo>
                  <a:lnTo>
                    <a:pt x="25305" y="350"/>
                  </a:lnTo>
                  <a:lnTo>
                    <a:pt x="22926" y="560"/>
                  </a:lnTo>
                  <a:lnTo>
                    <a:pt x="20391" y="822"/>
                  </a:lnTo>
                  <a:lnTo>
                    <a:pt x="17715" y="1119"/>
                  </a:lnTo>
                  <a:lnTo>
                    <a:pt x="14882" y="1487"/>
                  </a:lnTo>
                  <a:lnTo>
                    <a:pt x="12661" y="2046"/>
                  </a:lnTo>
                  <a:lnTo>
                    <a:pt x="10650" y="2588"/>
                  </a:lnTo>
                  <a:lnTo>
                    <a:pt x="8814" y="3113"/>
                  </a:lnTo>
                  <a:lnTo>
                    <a:pt x="7957" y="3375"/>
                  </a:lnTo>
                  <a:lnTo>
                    <a:pt x="7170" y="3638"/>
                  </a:lnTo>
                  <a:lnTo>
                    <a:pt x="6401" y="3900"/>
                  </a:lnTo>
                  <a:lnTo>
                    <a:pt x="5684" y="4145"/>
                  </a:lnTo>
                  <a:lnTo>
                    <a:pt x="5019" y="4390"/>
                  </a:lnTo>
                  <a:lnTo>
                    <a:pt x="4390" y="4634"/>
                  </a:lnTo>
                  <a:lnTo>
                    <a:pt x="3813" y="4879"/>
                  </a:lnTo>
                  <a:lnTo>
                    <a:pt x="3271" y="5107"/>
                  </a:lnTo>
                  <a:lnTo>
                    <a:pt x="2781" y="5351"/>
                  </a:lnTo>
                  <a:lnTo>
                    <a:pt x="2326" y="5579"/>
                  </a:lnTo>
                  <a:lnTo>
                    <a:pt x="1924" y="5806"/>
                  </a:lnTo>
                  <a:lnTo>
                    <a:pt x="1539" y="6033"/>
                  </a:lnTo>
                  <a:lnTo>
                    <a:pt x="1225" y="6261"/>
                  </a:lnTo>
                  <a:lnTo>
                    <a:pt x="927" y="6471"/>
                  </a:lnTo>
                  <a:lnTo>
                    <a:pt x="683" y="6680"/>
                  </a:lnTo>
                  <a:lnTo>
                    <a:pt x="473" y="6908"/>
                  </a:lnTo>
                  <a:lnTo>
                    <a:pt x="298" y="7100"/>
                  </a:lnTo>
                  <a:lnTo>
                    <a:pt x="175" y="7310"/>
                  </a:lnTo>
                  <a:lnTo>
                    <a:pt x="70" y="7520"/>
                  </a:lnTo>
                  <a:lnTo>
                    <a:pt x="18" y="7712"/>
                  </a:lnTo>
                  <a:lnTo>
                    <a:pt x="1" y="7905"/>
                  </a:lnTo>
                  <a:lnTo>
                    <a:pt x="36" y="8097"/>
                  </a:lnTo>
                  <a:lnTo>
                    <a:pt x="88" y="8272"/>
                  </a:lnTo>
                  <a:lnTo>
                    <a:pt x="175" y="8464"/>
                  </a:lnTo>
                  <a:lnTo>
                    <a:pt x="315" y="8639"/>
                  </a:lnTo>
                  <a:lnTo>
                    <a:pt x="490" y="8814"/>
                  </a:lnTo>
                  <a:lnTo>
                    <a:pt x="683" y="8989"/>
                  </a:lnTo>
                  <a:lnTo>
                    <a:pt x="927" y="9146"/>
                  </a:lnTo>
                  <a:lnTo>
                    <a:pt x="1190" y="9321"/>
                  </a:lnTo>
                  <a:lnTo>
                    <a:pt x="1504" y="9478"/>
                  </a:lnTo>
                  <a:lnTo>
                    <a:pt x="1837" y="9636"/>
                  </a:lnTo>
                  <a:lnTo>
                    <a:pt x="2221" y="9776"/>
                  </a:lnTo>
                  <a:lnTo>
                    <a:pt x="2624" y="9933"/>
                  </a:lnTo>
                  <a:lnTo>
                    <a:pt x="3061" y="10073"/>
                  </a:lnTo>
                  <a:lnTo>
                    <a:pt x="3533" y="10213"/>
                  </a:lnTo>
                  <a:lnTo>
                    <a:pt x="4040" y="10353"/>
                  </a:lnTo>
                  <a:lnTo>
                    <a:pt x="4582" y="10493"/>
                  </a:lnTo>
                  <a:lnTo>
                    <a:pt x="5142" y="10615"/>
                  </a:lnTo>
                  <a:lnTo>
                    <a:pt x="6366" y="10860"/>
                  </a:lnTo>
                  <a:lnTo>
                    <a:pt x="7712" y="11087"/>
                  </a:lnTo>
                  <a:lnTo>
                    <a:pt x="9164" y="11297"/>
                  </a:lnTo>
                  <a:lnTo>
                    <a:pt x="10738" y="11507"/>
                  </a:lnTo>
                  <a:lnTo>
                    <a:pt x="12434" y="11682"/>
                  </a:lnTo>
                  <a:lnTo>
                    <a:pt x="14218" y="11839"/>
                  </a:lnTo>
                  <a:lnTo>
                    <a:pt x="16106" y="11979"/>
                  </a:lnTo>
                  <a:lnTo>
                    <a:pt x="18117" y="12119"/>
                  </a:lnTo>
                  <a:lnTo>
                    <a:pt x="20198" y="12224"/>
                  </a:lnTo>
                  <a:lnTo>
                    <a:pt x="22384" y="12311"/>
                  </a:lnTo>
                  <a:lnTo>
                    <a:pt x="23241" y="12346"/>
                  </a:lnTo>
                  <a:lnTo>
                    <a:pt x="24972" y="12346"/>
                  </a:lnTo>
                  <a:lnTo>
                    <a:pt x="25864" y="12311"/>
                  </a:lnTo>
                  <a:lnTo>
                    <a:pt x="26756" y="12276"/>
                  </a:lnTo>
                  <a:lnTo>
                    <a:pt x="27630" y="12206"/>
                  </a:lnTo>
                  <a:lnTo>
                    <a:pt x="28505" y="12136"/>
                  </a:lnTo>
                  <a:lnTo>
                    <a:pt x="29362" y="12049"/>
                  </a:lnTo>
                  <a:lnTo>
                    <a:pt x="30201" y="11944"/>
                  </a:lnTo>
                  <a:lnTo>
                    <a:pt x="31040" y="11822"/>
                  </a:lnTo>
                  <a:lnTo>
                    <a:pt x="31862" y="11682"/>
                  </a:lnTo>
                  <a:lnTo>
                    <a:pt x="32667" y="11542"/>
                  </a:lnTo>
                  <a:lnTo>
                    <a:pt x="33471" y="11385"/>
                  </a:lnTo>
                  <a:lnTo>
                    <a:pt x="34241" y="11210"/>
                  </a:lnTo>
                  <a:lnTo>
                    <a:pt x="35010" y="11035"/>
                  </a:lnTo>
                  <a:lnTo>
                    <a:pt x="35744" y="10825"/>
                  </a:lnTo>
                  <a:lnTo>
                    <a:pt x="36479" y="10633"/>
                  </a:lnTo>
                  <a:lnTo>
                    <a:pt x="37178" y="10423"/>
                  </a:lnTo>
                  <a:lnTo>
                    <a:pt x="37878" y="10195"/>
                  </a:lnTo>
                  <a:lnTo>
                    <a:pt x="38542" y="9968"/>
                  </a:lnTo>
                  <a:lnTo>
                    <a:pt x="39189" y="9723"/>
                  </a:lnTo>
                  <a:lnTo>
                    <a:pt x="39819" y="9478"/>
                  </a:lnTo>
                  <a:lnTo>
                    <a:pt x="40413" y="9234"/>
                  </a:lnTo>
                  <a:lnTo>
                    <a:pt x="40991" y="8971"/>
                  </a:lnTo>
                  <a:lnTo>
                    <a:pt x="41550" y="8709"/>
                  </a:lnTo>
                  <a:lnTo>
                    <a:pt x="42075" y="8447"/>
                  </a:lnTo>
                  <a:lnTo>
                    <a:pt x="42582" y="8167"/>
                  </a:lnTo>
                  <a:lnTo>
                    <a:pt x="43072" y="7887"/>
                  </a:lnTo>
                  <a:lnTo>
                    <a:pt x="43509" y="7607"/>
                  </a:lnTo>
                  <a:lnTo>
                    <a:pt x="43928" y="7327"/>
                  </a:lnTo>
                  <a:lnTo>
                    <a:pt x="44331" y="7048"/>
                  </a:lnTo>
                  <a:lnTo>
                    <a:pt x="44698" y="6750"/>
                  </a:lnTo>
                  <a:lnTo>
                    <a:pt x="45013" y="6471"/>
                  </a:lnTo>
                  <a:lnTo>
                    <a:pt x="45327" y="6173"/>
                  </a:lnTo>
                  <a:lnTo>
                    <a:pt x="45590" y="5894"/>
                  </a:lnTo>
                  <a:lnTo>
                    <a:pt x="45817" y="5596"/>
                  </a:lnTo>
                  <a:lnTo>
                    <a:pt x="46027" y="5316"/>
                  </a:lnTo>
                  <a:lnTo>
                    <a:pt x="46184" y="5019"/>
                  </a:lnTo>
                  <a:lnTo>
                    <a:pt x="46324" y="4739"/>
                  </a:lnTo>
                  <a:lnTo>
                    <a:pt x="46412" y="4460"/>
                  </a:lnTo>
                  <a:lnTo>
                    <a:pt x="46464" y="4180"/>
                  </a:lnTo>
                  <a:lnTo>
                    <a:pt x="46482" y="3900"/>
                  </a:lnTo>
                  <a:lnTo>
                    <a:pt x="46464" y="3638"/>
                  </a:lnTo>
                  <a:lnTo>
                    <a:pt x="46412" y="3375"/>
                  </a:lnTo>
                  <a:lnTo>
                    <a:pt x="46307" y="3113"/>
                  </a:lnTo>
                  <a:lnTo>
                    <a:pt x="46167" y="2868"/>
                  </a:lnTo>
                  <a:lnTo>
                    <a:pt x="45992" y="2623"/>
                  </a:lnTo>
                  <a:lnTo>
                    <a:pt x="45765" y="2379"/>
                  </a:lnTo>
                  <a:lnTo>
                    <a:pt x="45485" y="2151"/>
                  </a:lnTo>
                  <a:lnTo>
                    <a:pt x="45170" y="1924"/>
                  </a:lnTo>
                  <a:lnTo>
                    <a:pt x="44820" y="1714"/>
                  </a:lnTo>
                  <a:lnTo>
                    <a:pt x="44418" y="1522"/>
                  </a:lnTo>
                  <a:lnTo>
                    <a:pt x="43963" y="1329"/>
                  </a:lnTo>
                  <a:lnTo>
                    <a:pt x="43456" y="1137"/>
                  </a:lnTo>
                  <a:lnTo>
                    <a:pt x="42914" y="980"/>
                  </a:lnTo>
                  <a:lnTo>
                    <a:pt x="42302" y="805"/>
                  </a:lnTo>
                  <a:lnTo>
                    <a:pt x="41655" y="665"/>
                  </a:lnTo>
                  <a:lnTo>
                    <a:pt x="40956" y="525"/>
                  </a:lnTo>
                  <a:lnTo>
                    <a:pt x="40204" y="420"/>
                  </a:lnTo>
                  <a:lnTo>
                    <a:pt x="39417" y="315"/>
                  </a:lnTo>
                  <a:lnTo>
                    <a:pt x="38560" y="210"/>
                  </a:lnTo>
                  <a:lnTo>
                    <a:pt x="37633" y="140"/>
                  </a:lnTo>
                  <a:lnTo>
                    <a:pt x="36671" y="88"/>
                  </a:lnTo>
                  <a:lnTo>
                    <a:pt x="35657" y="35"/>
                  </a:lnTo>
                  <a:lnTo>
                    <a:pt x="34573" y="18"/>
                  </a:lnTo>
                  <a:lnTo>
                    <a:pt x="33436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7"/>
            <p:cNvSpPr/>
            <p:nvPr/>
          </p:nvSpPr>
          <p:spPr>
            <a:xfrm>
              <a:off x="7824550" y="4694600"/>
              <a:ext cx="1162050" cy="308675"/>
            </a:xfrm>
            <a:custGeom>
              <a:avLst/>
              <a:gdLst/>
              <a:ahLst/>
              <a:cxnLst/>
              <a:rect l="l" t="t" r="r" b="b"/>
              <a:pathLst>
                <a:path w="46482" h="12347" fill="none" extrusionOk="0">
                  <a:moveTo>
                    <a:pt x="33436" y="0"/>
                  </a:moveTo>
                  <a:lnTo>
                    <a:pt x="33436" y="0"/>
                  </a:lnTo>
                  <a:lnTo>
                    <a:pt x="31617" y="18"/>
                  </a:lnTo>
                  <a:lnTo>
                    <a:pt x="29659" y="88"/>
                  </a:lnTo>
                  <a:lnTo>
                    <a:pt x="27543" y="193"/>
                  </a:lnTo>
                  <a:lnTo>
                    <a:pt x="25305" y="350"/>
                  </a:lnTo>
                  <a:lnTo>
                    <a:pt x="22926" y="560"/>
                  </a:lnTo>
                  <a:lnTo>
                    <a:pt x="20391" y="822"/>
                  </a:lnTo>
                  <a:lnTo>
                    <a:pt x="17715" y="1119"/>
                  </a:lnTo>
                  <a:lnTo>
                    <a:pt x="14882" y="1487"/>
                  </a:lnTo>
                  <a:lnTo>
                    <a:pt x="14882" y="1487"/>
                  </a:lnTo>
                  <a:lnTo>
                    <a:pt x="12661" y="2046"/>
                  </a:lnTo>
                  <a:lnTo>
                    <a:pt x="10650" y="2588"/>
                  </a:lnTo>
                  <a:lnTo>
                    <a:pt x="8814" y="3113"/>
                  </a:lnTo>
                  <a:lnTo>
                    <a:pt x="7957" y="3375"/>
                  </a:lnTo>
                  <a:lnTo>
                    <a:pt x="7170" y="3638"/>
                  </a:lnTo>
                  <a:lnTo>
                    <a:pt x="6401" y="3900"/>
                  </a:lnTo>
                  <a:lnTo>
                    <a:pt x="5684" y="4145"/>
                  </a:lnTo>
                  <a:lnTo>
                    <a:pt x="5019" y="4390"/>
                  </a:lnTo>
                  <a:lnTo>
                    <a:pt x="4390" y="4634"/>
                  </a:lnTo>
                  <a:lnTo>
                    <a:pt x="3813" y="4879"/>
                  </a:lnTo>
                  <a:lnTo>
                    <a:pt x="3271" y="5107"/>
                  </a:lnTo>
                  <a:lnTo>
                    <a:pt x="2781" y="5351"/>
                  </a:lnTo>
                  <a:lnTo>
                    <a:pt x="2326" y="5579"/>
                  </a:lnTo>
                  <a:lnTo>
                    <a:pt x="1924" y="5806"/>
                  </a:lnTo>
                  <a:lnTo>
                    <a:pt x="1539" y="6033"/>
                  </a:lnTo>
                  <a:lnTo>
                    <a:pt x="1225" y="6261"/>
                  </a:lnTo>
                  <a:lnTo>
                    <a:pt x="927" y="6471"/>
                  </a:lnTo>
                  <a:lnTo>
                    <a:pt x="683" y="6680"/>
                  </a:lnTo>
                  <a:lnTo>
                    <a:pt x="473" y="6908"/>
                  </a:lnTo>
                  <a:lnTo>
                    <a:pt x="298" y="7100"/>
                  </a:lnTo>
                  <a:lnTo>
                    <a:pt x="175" y="7310"/>
                  </a:lnTo>
                  <a:lnTo>
                    <a:pt x="70" y="7520"/>
                  </a:lnTo>
                  <a:lnTo>
                    <a:pt x="18" y="7712"/>
                  </a:lnTo>
                  <a:lnTo>
                    <a:pt x="1" y="7905"/>
                  </a:lnTo>
                  <a:lnTo>
                    <a:pt x="36" y="8097"/>
                  </a:lnTo>
                  <a:lnTo>
                    <a:pt x="88" y="8272"/>
                  </a:lnTo>
                  <a:lnTo>
                    <a:pt x="175" y="8464"/>
                  </a:lnTo>
                  <a:lnTo>
                    <a:pt x="315" y="8639"/>
                  </a:lnTo>
                  <a:lnTo>
                    <a:pt x="490" y="8814"/>
                  </a:lnTo>
                  <a:lnTo>
                    <a:pt x="683" y="8989"/>
                  </a:lnTo>
                  <a:lnTo>
                    <a:pt x="927" y="9146"/>
                  </a:lnTo>
                  <a:lnTo>
                    <a:pt x="1190" y="9321"/>
                  </a:lnTo>
                  <a:lnTo>
                    <a:pt x="1504" y="9478"/>
                  </a:lnTo>
                  <a:lnTo>
                    <a:pt x="1837" y="9636"/>
                  </a:lnTo>
                  <a:lnTo>
                    <a:pt x="2221" y="9776"/>
                  </a:lnTo>
                  <a:lnTo>
                    <a:pt x="2624" y="9933"/>
                  </a:lnTo>
                  <a:lnTo>
                    <a:pt x="3061" y="10073"/>
                  </a:lnTo>
                  <a:lnTo>
                    <a:pt x="3533" y="10213"/>
                  </a:lnTo>
                  <a:lnTo>
                    <a:pt x="4040" y="10353"/>
                  </a:lnTo>
                  <a:lnTo>
                    <a:pt x="4582" y="10493"/>
                  </a:lnTo>
                  <a:lnTo>
                    <a:pt x="5142" y="10615"/>
                  </a:lnTo>
                  <a:lnTo>
                    <a:pt x="6366" y="10860"/>
                  </a:lnTo>
                  <a:lnTo>
                    <a:pt x="7712" y="11087"/>
                  </a:lnTo>
                  <a:lnTo>
                    <a:pt x="9164" y="11297"/>
                  </a:lnTo>
                  <a:lnTo>
                    <a:pt x="10738" y="11507"/>
                  </a:lnTo>
                  <a:lnTo>
                    <a:pt x="12434" y="11682"/>
                  </a:lnTo>
                  <a:lnTo>
                    <a:pt x="14218" y="11839"/>
                  </a:lnTo>
                  <a:lnTo>
                    <a:pt x="16106" y="11979"/>
                  </a:lnTo>
                  <a:lnTo>
                    <a:pt x="18117" y="12119"/>
                  </a:lnTo>
                  <a:lnTo>
                    <a:pt x="20198" y="12224"/>
                  </a:lnTo>
                  <a:lnTo>
                    <a:pt x="22384" y="12311"/>
                  </a:lnTo>
                  <a:lnTo>
                    <a:pt x="22384" y="12311"/>
                  </a:lnTo>
                  <a:lnTo>
                    <a:pt x="23241" y="12346"/>
                  </a:lnTo>
                  <a:lnTo>
                    <a:pt x="24063" y="12346"/>
                  </a:lnTo>
                  <a:lnTo>
                    <a:pt x="24063" y="12346"/>
                  </a:lnTo>
                  <a:lnTo>
                    <a:pt x="24972" y="12346"/>
                  </a:lnTo>
                  <a:lnTo>
                    <a:pt x="25864" y="12311"/>
                  </a:lnTo>
                  <a:lnTo>
                    <a:pt x="26756" y="12276"/>
                  </a:lnTo>
                  <a:lnTo>
                    <a:pt x="27630" y="12206"/>
                  </a:lnTo>
                  <a:lnTo>
                    <a:pt x="28505" y="12136"/>
                  </a:lnTo>
                  <a:lnTo>
                    <a:pt x="29362" y="12049"/>
                  </a:lnTo>
                  <a:lnTo>
                    <a:pt x="30201" y="11944"/>
                  </a:lnTo>
                  <a:lnTo>
                    <a:pt x="31040" y="11822"/>
                  </a:lnTo>
                  <a:lnTo>
                    <a:pt x="31862" y="11682"/>
                  </a:lnTo>
                  <a:lnTo>
                    <a:pt x="32667" y="11542"/>
                  </a:lnTo>
                  <a:lnTo>
                    <a:pt x="33471" y="11385"/>
                  </a:lnTo>
                  <a:lnTo>
                    <a:pt x="34241" y="11210"/>
                  </a:lnTo>
                  <a:lnTo>
                    <a:pt x="35010" y="11035"/>
                  </a:lnTo>
                  <a:lnTo>
                    <a:pt x="35744" y="10825"/>
                  </a:lnTo>
                  <a:lnTo>
                    <a:pt x="36479" y="10633"/>
                  </a:lnTo>
                  <a:lnTo>
                    <a:pt x="37178" y="10423"/>
                  </a:lnTo>
                  <a:lnTo>
                    <a:pt x="37878" y="10195"/>
                  </a:lnTo>
                  <a:lnTo>
                    <a:pt x="38542" y="9968"/>
                  </a:lnTo>
                  <a:lnTo>
                    <a:pt x="39189" y="9723"/>
                  </a:lnTo>
                  <a:lnTo>
                    <a:pt x="39819" y="9478"/>
                  </a:lnTo>
                  <a:lnTo>
                    <a:pt x="40413" y="9234"/>
                  </a:lnTo>
                  <a:lnTo>
                    <a:pt x="40991" y="8971"/>
                  </a:lnTo>
                  <a:lnTo>
                    <a:pt x="41550" y="8709"/>
                  </a:lnTo>
                  <a:lnTo>
                    <a:pt x="42075" y="8447"/>
                  </a:lnTo>
                  <a:lnTo>
                    <a:pt x="42582" y="8167"/>
                  </a:lnTo>
                  <a:lnTo>
                    <a:pt x="43072" y="7887"/>
                  </a:lnTo>
                  <a:lnTo>
                    <a:pt x="43509" y="7607"/>
                  </a:lnTo>
                  <a:lnTo>
                    <a:pt x="43928" y="7327"/>
                  </a:lnTo>
                  <a:lnTo>
                    <a:pt x="44331" y="7048"/>
                  </a:lnTo>
                  <a:lnTo>
                    <a:pt x="44698" y="6750"/>
                  </a:lnTo>
                  <a:lnTo>
                    <a:pt x="45013" y="6471"/>
                  </a:lnTo>
                  <a:lnTo>
                    <a:pt x="45327" y="6173"/>
                  </a:lnTo>
                  <a:lnTo>
                    <a:pt x="45327" y="6173"/>
                  </a:lnTo>
                  <a:lnTo>
                    <a:pt x="45590" y="5894"/>
                  </a:lnTo>
                  <a:lnTo>
                    <a:pt x="45817" y="5596"/>
                  </a:lnTo>
                  <a:lnTo>
                    <a:pt x="46027" y="5316"/>
                  </a:lnTo>
                  <a:lnTo>
                    <a:pt x="46184" y="5019"/>
                  </a:lnTo>
                  <a:lnTo>
                    <a:pt x="46324" y="4739"/>
                  </a:lnTo>
                  <a:lnTo>
                    <a:pt x="46412" y="4460"/>
                  </a:lnTo>
                  <a:lnTo>
                    <a:pt x="46464" y="4180"/>
                  </a:lnTo>
                  <a:lnTo>
                    <a:pt x="46482" y="3900"/>
                  </a:lnTo>
                  <a:lnTo>
                    <a:pt x="46464" y="3638"/>
                  </a:lnTo>
                  <a:lnTo>
                    <a:pt x="46412" y="3375"/>
                  </a:lnTo>
                  <a:lnTo>
                    <a:pt x="46307" y="3113"/>
                  </a:lnTo>
                  <a:lnTo>
                    <a:pt x="46167" y="2868"/>
                  </a:lnTo>
                  <a:lnTo>
                    <a:pt x="45992" y="2623"/>
                  </a:lnTo>
                  <a:lnTo>
                    <a:pt x="45765" y="2379"/>
                  </a:lnTo>
                  <a:lnTo>
                    <a:pt x="45485" y="2151"/>
                  </a:lnTo>
                  <a:lnTo>
                    <a:pt x="45170" y="1924"/>
                  </a:lnTo>
                  <a:lnTo>
                    <a:pt x="44820" y="1714"/>
                  </a:lnTo>
                  <a:lnTo>
                    <a:pt x="44418" y="1522"/>
                  </a:lnTo>
                  <a:lnTo>
                    <a:pt x="43963" y="1329"/>
                  </a:lnTo>
                  <a:lnTo>
                    <a:pt x="43456" y="1137"/>
                  </a:lnTo>
                  <a:lnTo>
                    <a:pt x="42914" y="980"/>
                  </a:lnTo>
                  <a:lnTo>
                    <a:pt x="42302" y="805"/>
                  </a:lnTo>
                  <a:lnTo>
                    <a:pt x="41655" y="665"/>
                  </a:lnTo>
                  <a:lnTo>
                    <a:pt x="40956" y="525"/>
                  </a:lnTo>
                  <a:lnTo>
                    <a:pt x="40204" y="420"/>
                  </a:lnTo>
                  <a:lnTo>
                    <a:pt x="39417" y="315"/>
                  </a:lnTo>
                  <a:lnTo>
                    <a:pt x="38560" y="210"/>
                  </a:lnTo>
                  <a:lnTo>
                    <a:pt x="37633" y="140"/>
                  </a:lnTo>
                  <a:lnTo>
                    <a:pt x="36671" y="88"/>
                  </a:lnTo>
                  <a:lnTo>
                    <a:pt x="35657" y="35"/>
                  </a:lnTo>
                  <a:lnTo>
                    <a:pt x="34573" y="18"/>
                  </a:lnTo>
                  <a:lnTo>
                    <a:pt x="334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7"/>
            <p:cNvSpPr/>
            <p:nvPr/>
          </p:nvSpPr>
          <p:spPr>
            <a:xfrm>
              <a:off x="7925550" y="3566225"/>
              <a:ext cx="821925" cy="1350475"/>
            </a:xfrm>
            <a:custGeom>
              <a:avLst/>
              <a:gdLst/>
              <a:ahLst/>
              <a:cxnLst/>
              <a:rect l="l" t="t" r="r" b="b"/>
              <a:pathLst>
                <a:path w="32877" h="54019" extrusionOk="0">
                  <a:moveTo>
                    <a:pt x="0" y="1"/>
                  </a:moveTo>
                  <a:lnTo>
                    <a:pt x="2308" y="54019"/>
                  </a:lnTo>
                  <a:lnTo>
                    <a:pt x="32351" y="54019"/>
                  </a:lnTo>
                  <a:lnTo>
                    <a:pt x="32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7"/>
            <p:cNvSpPr/>
            <p:nvPr/>
          </p:nvSpPr>
          <p:spPr>
            <a:xfrm>
              <a:off x="8734325" y="3566225"/>
              <a:ext cx="204175" cy="1350475"/>
            </a:xfrm>
            <a:custGeom>
              <a:avLst/>
              <a:gdLst/>
              <a:ahLst/>
              <a:cxnLst/>
              <a:rect l="l" t="t" r="r" b="b"/>
              <a:pathLst>
                <a:path w="8167" h="54019" extrusionOk="0">
                  <a:moveTo>
                    <a:pt x="525" y="1"/>
                  </a:moveTo>
                  <a:lnTo>
                    <a:pt x="0" y="54019"/>
                  </a:lnTo>
                  <a:lnTo>
                    <a:pt x="0" y="54019"/>
                  </a:lnTo>
                  <a:lnTo>
                    <a:pt x="6243" y="48021"/>
                  </a:lnTo>
                  <a:lnTo>
                    <a:pt x="8167" y="892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7"/>
            <p:cNvSpPr/>
            <p:nvPr/>
          </p:nvSpPr>
          <p:spPr>
            <a:xfrm>
              <a:off x="7883125" y="3502825"/>
              <a:ext cx="1091225" cy="148675"/>
            </a:xfrm>
            <a:custGeom>
              <a:avLst/>
              <a:gdLst/>
              <a:ahLst/>
              <a:cxnLst/>
              <a:rect l="l" t="t" r="r" b="b"/>
              <a:pathLst>
                <a:path w="43649" h="5947" extrusionOk="0">
                  <a:moveTo>
                    <a:pt x="34643" y="1"/>
                  </a:moveTo>
                  <a:lnTo>
                    <a:pt x="1" y="683"/>
                  </a:lnTo>
                  <a:lnTo>
                    <a:pt x="176" y="5422"/>
                  </a:lnTo>
                  <a:lnTo>
                    <a:pt x="34486" y="5947"/>
                  </a:lnTo>
                  <a:lnTo>
                    <a:pt x="43649" y="5509"/>
                  </a:lnTo>
                  <a:lnTo>
                    <a:pt x="43649" y="928"/>
                  </a:lnTo>
                  <a:lnTo>
                    <a:pt x="34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7"/>
            <p:cNvSpPr/>
            <p:nvPr/>
          </p:nvSpPr>
          <p:spPr>
            <a:xfrm>
              <a:off x="8734325" y="3630675"/>
              <a:ext cx="204175" cy="1286057"/>
            </a:xfrm>
            <a:custGeom>
              <a:avLst/>
              <a:gdLst/>
              <a:ahLst/>
              <a:cxnLst/>
              <a:rect l="l" t="t" r="r" b="b"/>
              <a:pathLst>
                <a:path w="8167" h="54019" extrusionOk="0">
                  <a:moveTo>
                    <a:pt x="525" y="1"/>
                  </a:moveTo>
                  <a:lnTo>
                    <a:pt x="0" y="54019"/>
                  </a:lnTo>
                  <a:lnTo>
                    <a:pt x="0" y="54019"/>
                  </a:lnTo>
                  <a:lnTo>
                    <a:pt x="6243" y="48021"/>
                  </a:lnTo>
                  <a:lnTo>
                    <a:pt x="8167" y="892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7"/>
            <p:cNvSpPr/>
            <p:nvPr/>
          </p:nvSpPr>
          <p:spPr>
            <a:xfrm>
              <a:off x="7883125" y="3502825"/>
              <a:ext cx="1091225" cy="148675"/>
            </a:xfrm>
            <a:custGeom>
              <a:avLst/>
              <a:gdLst/>
              <a:ahLst/>
              <a:cxnLst/>
              <a:rect l="l" t="t" r="r" b="b"/>
              <a:pathLst>
                <a:path w="43649" h="5947" extrusionOk="0">
                  <a:moveTo>
                    <a:pt x="34643" y="1"/>
                  </a:moveTo>
                  <a:lnTo>
                    <a:pt x="1" y="683"/>
                  </a:lnTo>
                  <a:lnTo>
                    <a:pt x="176" y="5422"/>
                  </a:lnTo>
                  <a:lnTo>
                    <a:pt x="34486" y="5947"/>
                  </a:lnTo>
                  <a:lnTo>
                    <a:pt x="43649" y="5509"/>
                  </a:lnTo>
                  <a:lnTo>
                    <a:pt x="43649" y="928"/>
                  </a:lnTo>
                  <a:lnTo>
                    <a:pt x="34643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9" name="Google Shape;3049;p37"/>
          <p:cNvGrpSpPr/>
          <p:nvPr/>
        </p:nvGrpSpPr>
        <p:grpSpPr>
          <a:xfrm>
            <a:off x="568982" y="1300350"/>
            <a:ext cx="2032500" cy="3587525"/>
            <a:chOff x="35582" y="1224150"/>
            <a:chExt cx="2032500" cy="3587525"/>
          </a:xfrm>
        </p:grpSpPr>
        <p:sp>
          <p:nvSpPr>
            <p:cNvPr id="3050" name="Google Shape;3050;p37"/>
            <p:cNvSpPr/>
            <p:nvPr/>
          </p:nvSpPr>
          <p:spPr>
            <a:xfrm>
              <a:off x="35582" y="4572275"/>
              <a:ext cx="2032500" cy="239400"/>
            </a:xfrm>
            <a:prstGeom prst="ellipse">
              <a:avLst/>
            </a:pr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1" name="Google Shape;3051;p37"/>
            <p:cNvGrpSpPr/>
            <p:nvPr/>
          </p:nvGrpSpPr>
          <p:grpSpPr>
            <a:xfrm>
              <a:off x="180988" y="1224150"/>
              <a:ext cx="1722452" cy="3457242"/>
              <a:chOff x="-504825" y="1314925"/>
              <a:chExt cx="1893221" cy="3800002"/>
            </a:xfrm>
          </p:grpSpPr>
          <p:sp>
            <p:nvSpPr>
              <p:cNvPr id="3052" name="Google Shape;3052;p37"/>
              <p:cNvSpPr/>
              <p:nvPr/>
            </p:nvSpPr>
            <p:spPr>
              <a:xfrm>
                <a:off x="-432305" y="1377644"/>
                <a:ext cx="1748190" cy="3553733"/>
              </a:xfrm>
              <a:custGeom>
                <a:avLst/>
                <a:gdLst/>
                <a:ahLst/>
                <a:cxnLst/>
                <a:rect l="l" t="t" r="r" b="b"/>
                <a:pathLst>
                  <a:path w="45600" h="92696" extrusionOk="0">
                    <a:moveTo>
                      <a:pt x="1" y="0"/>
                    </a:moveTo>
                    <a:lnTo>
                      <a:pt x="1" y="92696"/>
                    </a:lnTo>
                    <a:lnTo>
                      <a:pt x="45599" y="92696"/>
                    </a:lnTo>
                    <a:lnTo>
                      <a:pt x="45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7"/>
              <p:cNvSpPr/>
              <p:nvPr/>
            </p:nvSpPr>
            <p:spPr>
              <a:xfrm>
                <a:off x="-427767" y="1377644"/>
                <a:ext cx="1748190" cy="3553733"/>
              </a:xfrm>
              <a:custGeom>
                <a:avLst/>
                <a:gdLst/>
                <a:ahLst/>
                <a:cxnLst/>
                <a:rect l="l" t="t" r="r" b="b"/>
                <a:pathLst>
                  <a:path w="45600" h="92696" fill="none" extrusionOk="0">
                    <a:moveTo>
                      <a:pt x="45599" y="92696"/>
                    </a:moveTo>
                    <a:lnTo>
                      <a:pt x="1" y="92696"/>
                    </a:lnTo>
                    <a:lnTo>
                      <a:pt x="1" y="0"/>
                    </a:lnTo>
                    <a:lnTo>
                      <a:pt x="45599" y="0"/>
                    </a:lnTo>
                    <a:lnTo>
                      <a:pt x="45599" y="9269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7"/>
              <p:cNvSpPr/>
              <p:nvPr/>
            </p:nvSpPr>
            <p:spPr>
              <a:xfrm>
                <a:off x="-504825" y="1314925"/>
                <a:ext cx="1893221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49383" h="1637" extrusionOk="0">
                    <a:moveTo>
                      <a:pt x="1" y="1"/>
                    </a:moveTo>
                    <a:lnTo>
                      <a:pt x="1" y="1636"/>
                    </a:lnTo>
                    <a:lnTo>
                      <a:pt x="49383" y="1636"/>
                    </a:lnTo>
                    <a:lnTo>
                      <a:pt x="493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7"/>
              <p:cNvSpPr/>
              <p:nvPr/>
            </p:nvSpPr>
            <p:spPr>
              <a:xfrm>
                <a:off x="-427767" y="4931291"/>
                <a:ext cx="140545" cy="183637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4790" extrusionOk="0">
                    <a:moveTo>
                      <a:pt x="1" y="1"/>
                    </a:moveTo>
                    <a:lnTo>
                      <a:pt x="1" y="4789"/>
                    </a:lnTo>
                    <a:lnTo>
                      <a:pt x="2148" y="4789"/>
                    </a:lnTo>
                    <a:lnTo>
                      <a:pt x="3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7"/>
              <p:cNvSpPr/>
              <p:nvPr/>
            </p:nvSpPr>
            <p:spPr>
              <a:xfrm>
                <a:off x="1180588" y="4931291"/>
                <a:ext cx="139817" cy="183637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4790" extrusionOk="0">
                    <a:moveTo>
                      <a:pt x="1" y="1"/>
                    </a:moveTo>
                    <a:lnTo>
                      <a:pt x="1518" y="4789"/>
                    </a:lnTo>
                    <a:lnTo>
                      <a:pt x="3646" y="4789"/>
                    </a:lnTo>
                    <a:lnTo>
                      <a:pt x="36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7"/>
              <p:cNvSpPr/>
              <p:nvPr/>
            </p:nvSpPr>
            <p:spPr>
              <a:xfrm>
                <a:off x="-318238" y="1500016"/>
                <a:ext cx="1524567" cy="3264400"/>
              </a:xfrm>
              <a:custGeom>
                <a:avLst/>
                <a:gdLst/>
                <a:ahLst/>
                <a:cxnLst/>
                <a:rect l="l" t="t" r="r" b="b"/>
                <a:pathLst>
                  <a:path w="39767" h="85149" extrusionOk="0">
                    <a:moveTo>
                      <a:pt x="1" y="1"/>
                    </a:moveTo>
                    <a:lnTo>
                      <a:pt x="1" y="85149"/>
                    </a:lnTo>
                    <a:lnTo>
                      <a:pt x="39767" y="85149"/>
                    </a:lnTo>
                    <a:lnTo>
                      <a:pt x="39767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7"/>
              <p:cNvSpPr/>
              <p:nvPr/>
            </p:nvSpPr>
            <p:spPr>
              <a:xfrm>
                <a:off x="-318238" y="1500016"/>
                <a:ext cx="1524567" cy="3264400"/>
              </a:xfrm>
              <a:custGeom>
                <a:avLst/>
                <a:gdLst/>
                <a:ahLst/>
                <a:cxnLst/>
                <a:rect l="l" t="t" r="r" b="b"/>
                <a:pathLst>
                  <a:path w="39767" h="85149" fill="none" extrusionOk="0">
                    <a:moveTo>
                      <a:pt x="1" y="1"/>
                    </a:moveTo>
                    <a:lnTo>
                      <a:pt x="1" y="85149"/>
                    </a:lnTo>
                    <a:lnTo>
                      <a:pt x="39767" y="85149"/>
                    </a:lnTo>
                    <a:lnTo>
                      <a:pt x="39767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7"/>
              <p:cNvSpPr/>
              <p:nvPr/>
            </p:nvSpPr>
            <p:spPr>
              <a:xfrm>
                <a:off x="-187547" y="1577073"/>
                <a:ext cx="1316088" cy="3110283"/>
              </a:xfrm>
              <a:custGeom>
                <a:avLst/>
                <a:gdLst/>
                <a:ahLst/>
                <a:cxnLst/>
                <a:rect l="l" t="t" r="r" b="b"/>
                <a:pathLst>
                  <a:path w="34329" h="81129" extrusionOk="0">
                    <a:moveTo>
                      <a:pt x="1" y="1"/>
                    </a:moveTo>
                    <a:lnTo>
                      <a:pt x="1" y="81129"/>
                    </a:lnTo>
                    <a:lnTo>
                      <a:pt x="34328" y="81129"/>
                    </a:lnTo>
                    <a:lnTo>
                      <a:pt x="343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7"/>
              <p:cNvSpPr/>
              <p:nvPr/>
            </p:nvSpPr>
            <p:spPr>
              <a:xfrm>
                <a:off x="-187547" y="1577073"/>
                <a:ext cx="1316088" cy="3110283"/>
              </a:xfrm>
              <a:custGeom>
                <a:avLst/>
                <a:gdLst/>
                <a:ahLst/>
                <a:cxnLst/>
                <a:rect l="l" t="t" r="r" b="b"/>
                <a:pathLst>
                  <a:path w="34329" h="81129" fill="none" extrusionOk="0">
                    <a:moveTo>
                      <a:pt x="1" y="81129"/>
                    </a:moveTo>
                    <a:lnTo>
                      <a:pt x="34328" y="81129"/>
                    </a:lnTo>
                    <a:lnTo>
                      <a:pt x="34328" y="1"/>
                    </a:lnTo>
                    <a:lnTo>
                      <a:pt x="1" y="1"/>
                    </a:lnTo>
                    <a:lnTo>
                      <a:pt x="1" y="8112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7"/>
              <p:cNvSpPr/>
              <p:nvPr/>
            </p:nvSpPr>
            <p:spPr>
              <a:xfrm>
                <a:off x="-282700" y="2001655"/>
                <a:ext cx="1445209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37697" h="1025" extrusionOk="0">
                    <a:moveTo>
                      <a:pt x="0" y="0"/>
                    </a:moveTo>
                    <a:lnTo>
                      <a:pt x="0" y="1025"/>
                    </a:lnTo>
                    <a:lnTo>
                      <a:pt x="37697" y="1025"/>
                    </a:lnTo>
                    <a:lnTo>
                      <a:pt x="376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7"/>
              <p:cNvSpPr/>
              <p:nvPr/>
            </p:nvSpPr>
            <p:spPr>
              <a:xfrm>
                <a:off x="-282700" y="2001655"/>
                <a:ext cx="1445209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37697" h="1025" fill="none" extrusionOk="0">
                    <a:moveTo>
                      <a:pt x="37697" y="1025"/>
                    </a:moveTo>
                    <a:lnTo>
                      <a:pt x="0" y="1025"/>
                    </a:lnTo>
                    <a:lnTo>
                      <a:pt x="0" y="0"/>
                    </a:lnTo>
                    <a:lnTo>
                      <a:pt x="37697" y="0"/>
                    </a:lnTo>
                    <a:lnTo>
                      <a:pt x="37697" y="10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7"/>
              <p:cNvSpPr/>
              <p:nvPr/>
            </p:nvSpPr>
            <p:spPr>
              <a:xfrm>
                <a:off x="-282700" y="2557657"/>
                <a:ext cx="1445209" cy="38568"/>
              </a:xfrm>
              <a:custGeom>
                <a:avLst/>
                <a:gdLst/>
                <a:ahLst/>
                <a:cxnLst/>
                <a:rect l="l" t="t" r="r" b="b"/>
                <a:pathLst>
                  <a:path w="37697" h="1006" extrusionOk="0">
                    <a:moveTo>
                      <a:pt x="0" y="1"/>
                    </a:moveTo>
                    <a:lnTo>
                      <a:pt x="0" y="1006"/>
                    </a:lnTo>
                    <a:lnTo>
                      <a:pt x="37697" y="1006"/>
                    </a:lnTo>
                    <a:lnTo>
                      <a:pt x="376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7"/>
              <p:cNvSpPr/>
              <p:nvPr/>
            </p:nvSpPr>
            <p:spPr>
              <a:xfrm>
                <a:off x="-282700" y="3112929"/>
                <a:ext cx="1445209" cy="38568"/>
              </a:xfrm>
              <a:custGeom>
                <a:avLst/>
                <a:gdLst/>
                <a:ahLst/>
                <a:cxnLst/>
                <a:rect l="l" t="t" r="r" b="b"/>
                <a:pathLst>
                  <a:path w="37697" h="1006" extrusionOk="0">
                    <a:moveTo>
                      <a:pt x="0" y="0"/>
                    </a:moveTo>
                    <a:lnTo>
                      <a:pt x="0" y="1005"/>
                    </a:lnTo>
                    <a:lnTo>
                      <a:pt x="37697" y="1005"/>
                    </a:lnTo>
                    <a:lnTo>
                      <a:pt x="376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7"/>
              <p:cNvSpPr/>
              <p:nvPr/>
            </p:nvSpPr>
            <p:spPr>
              <a:xfrm>
                <a:off x="-282700" y="3668164"/>
                <a:ext cx="1445209" cy="38568"/>
              </a:xfrm>
              <a:custGeom>
                <a:avLst/>
                <a:gdLst/>
                <a:ahLst/>
                <a:cxnLst/>
                <a:rect l="l" t="t" r="r" b="b"/>
                <a:pathLst>
                  <a:path w="37697" h="1006" extrusionOk="0">
                    <a:moveTo>
                      <a:pt x="0" y="1"/>
                    </a:moveTo>
                    <a:lnTo>
                      <a:pt x="0" y="1006"/>
                    </a:lnTo>
                    <a:lnTo>
                      <a:pt x="37697" y="1006"/>
                    </a:lnTo>
                    <a:lnTo>
                      <a:pt x="376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7"/>
              <p:cNvSpPr/>
              <p:nvPr/>
            </p:nvSpPr>
            <p:spPr>
              <a:xfrm>
                <a:off x="-149747" y="3406054"/>
                <a:ext cx="164736" cy="262152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6838" extrusionOk="0">
                    <a:moveTo>
                      <a:pt x="1005" y="0"/>
                    </a:moveTo>
                    <a:lnTo>
                      <a:pt x="1005" y="710"/>
                    </a:lnTo>
                    <a:lnTo>
                      <a:pt x="986" y="769"/>
                    </a:lnTo>
                    <a:lnTo>
                      <a:pt x="946" y="828"/>
                    </a:lnTo>
                    <a:lnTo>
                      <a:pt x="848" y="1005"/>
                    </a:lnTo>
                    <a:lnTo>
                      <a:pt x="493" y="1498"/>
                    </a:lnTo>
                    <a:lnTo>
                      <a:pt x="316" y="1793"/>
                    </a:lnTo>
                    <a:lnTo>
                      <a:pt x="158" y="2089"/>
                    </a:lnTo>
                    <a:lnTo>
                      <a:pt x="79" y="2247"/>
                    </a:lnTo>
                    <a:lnTo>
                      <a:pt x="40" y="2404"/>
                    </a:lnTo>
                    <a:lnTo>
                      <a:pt x="0" y="2562"/>
                    </a:lnTo>
                    <a:lnTo>
                      <a:pt x="0" y="2700"/>
                    </a:lnTo>
                    <a:lnTo>
                      <a:pt x="0" y="6148"/>
                    </a:lnTo>
                    <a:lnTo>
                      <a:pt x="0" y="6326"/>
                    </a:lnTo>
                    <a:lnTo>
                      <a:pt x="20" y="6464"/>
                    </a:lnTo>
                    <a:lnTo>
                      <a:pt x="59" y="6562"/>
                    </a:lnTo>
                    <a:lnTo>
                      <a:pt x="138" y="6661"/>
                    </a:lnTo>
                    <a:lnTo>
                      <a:pt x="256" y="6739"/>
                    </a:lnTo>
                    <a:lnTo>
                      <a:pt x="414" y="6799"/>
                    </a:lnTo>
                    <a:lnTo>
                      <a:pt x="631" y="6818"/>
                    </a:lnTo>
                    <a:lnTo>
                      <a:pt x="887" y="6838"/>
                    </a:lnTo>
                    <a:lnTo>
                      <a:pt x="3409" y="6838"/>
                    </a:lnTo>
                    <a:lnTo>
                      <a:pt x="3665" y="6818"/>
                    </a:lnTo>
                    <a:lnTo>
                      <a:pt x="3882" y="6799"/>
                    </a:lnTo>
                    <a:lnTo>
                      <a:pt x="4040" y="6739"/>
                    </a:lnTo>
                    <a:lnTo>
                      <a:pt x="4158" y="6661"/>
                    </a:lnTo>
                    <a:lnTo>
                      <a:pt x="4237" y="6562"/>
                    </a:lnTo>
                    <a:lnTo>
                      <a:pt x="4276" y="6464"/>
                    </a:lnTo>
                    <a:lnTo>
                      <a:pt x="4296" y="6326"/>
                    </a:lnTo>
                    <a:lnTo>
                      <a:pt x="4296" y="6148"/>
                    </a:lnTo>
                    <a:lnTo>
                      <a:pt x="4296" y="2700"/>
                    </a:lnTo>
                    <a:lnTo>
                      <a:pt x="4296" y="2562"/>
                    </a:lnTo>
                    <a:lnTo>
                      <a:pt x="4257" y="2404"/>
                    </a:lnTo>
                    <a:lnTo>
                      <a:pt x="4217" y="2247"/>
                    </a:lnTo>
                    <a:lnTo>
                      <a:pt x="4138" y="2089"/>
                    </a:lnTo>
                    <a:lnTo>
                      <a:pt x="3981" y="1793"/>
                    </a:lnTo>
                    <a:lnTo>
                      <a:pt x="3803" y="1498"/>
                    </a:lnTo>
                    <a:lnTo>
                      <a:pt x="3449" y="1005"/>
                    </a:lnTo>
                    <a:lnTo>
                      <a:pt x="3350" y="828"/>
                    </a:lnTo>
                    <a:lnTo>
                      <a:pt x="3311" y="769"/>
                    </a:lnTo>
                    <a:lnTo>
                      <a:pt x="3291" y="710"/>
                    </a:lnTo>
                    <a:lnTo>
                      <a:pt x="32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7"/>
              <p:cNvSpPr/>
              <p:nvPr/>
            </p:nvSpPr>
            <p:spPr>
              <a:xfrm>
                <a:off x="-118771" y="3351654"/>
                <a:ext cx="101249" cy="54439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420" extrusionOk="0">
                    <a:moveTo>
                      <a:pt x="335" y="0"/>
                    </a:moveTo>
                    <a:lnTo>
                      <a:pt x="276" y="20"/>
                    </a:lnTo>
                    <a:lnTo>
                      <a:pt x="217" y="40"/>
                    </a:lnTo>
                    <a:lnTo>
                      <a:pt x="158" y="59"/>
                    </a:lnTo>
                    <a:lnTo>
                      <a:pt x="99" y="99"/>
                    </a:lnTo>
                    <a:lnTo>
                      <a:pt x="59" y="158"/>
                    </a:lnTo>
                    <a:lnTo>
                      <a:pt x="40" y="217"/>
                    </a:lnTo>
                    <a:lnTo>
                      <a:pt x="20" y="276"/>
                    </a:lnTo>
                    <a:lnTo>
                      <a:pt x="0" y="335"/>
                    </a:lnTo>
                    <a:lnTo>
                      <a:pt x="0" y="1419"/>
                    </a:lnTo>
                    <a:lnTo>
                      <a:pt x="2641" y="1419"/>
                    </a:lnTo>
                    <a:lnTo>
                      <a:pt x="2641" y="335"/>
                    </a:lnTo>
                    <a:lnTo>
                      <a:pt x="2641" y="276"/>
                    </a:lnTo>
                    <a:lnTo>
                      <a:pt x="2621" y="217"/>
                    </a:lnTo>
                    <a:lnTo>
                      <a:pt x="2582" y="158"/>
                    </a:lnTo>
                    <a:lnTo>
                      <a:pt x="2542" y="99"/>
                    </a:lnTo>
                    <a:lnTo>
                      <a:pt x="2503" y="59"/>
                    </a:lnTo>
                    <a:lnTo>
                      <a:pt x="2444" y="40"/>
                    </a:lnTo>
                    <a:lnTo>
                      <a:pt x="2385" y="2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7"/>
              <p:cNvSpPr/>
              <p:nvPr/>
            </p:nvSpPr>
            <p:spPr>
              <a:xfrm>
                <a:off x="64787" y="3406054"/>
                <a:ext cx="165503" cy="26215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6838" extrusionOk="0">
                    <a:moveTo>
                      <a:pt x="1025" y="0"/>
                    </a:moveTo>
                    <a:lnTo>
                      <a:pt x="1025" y="710"/>
                    </a:lnTo>
                    <a:lnTo>
                      <a:pt x="1006" y="769"/>
                    </a:lnTo>
                    <a:lnTo>
                      <a:pt x="966" y="828"/>
                    </a:lnTo>
                    <a:lnTo>
                      <a:pt x="868" y="1005"/>
                    </a:lnTo>
                    <a:lnTo>
                      <a:pt x="513" y="1498"/>
                    </a:lnTo>
                    <a:lnTo>
                      <a:pt x="336" y="1793"/>
                    </a:lnTo>
                    <a:lnTo>
                      <a:pt x="158" y="2089"/>
                    </a:lnTo>
                    <a:lnTo>
                      <a:pt x="99" y="2247"/>
                    </a:lnTo>
                    <a:lnTo>
                      <a:pt x="60" y="2404"/>
                    </a:lnTo>
                    <a:lnTo>
                      <a:pt x="20" y="2562"/>
                    </a:lnTo>
                    <a:lnTo>
                      <a:pt x="1" y="2700"/>
                    </a:lnTo>
                    <a:lnTo>
                      <a:pt x="1" y="6148"/>
                    </a:lnTo>
                    <a:lnTo>
                      <a:pt x="20" y="6326"/>
                    </a:lnTo>
                    <a:lnTo>
                      <a:pt x="40" y="6464"/>
                    </a:lnTo>
                    <a:lnTo>
                      <a:pt x="79" y="6562"/>
                    </a:lnTo>
                    <a:lnTo>
                      <a:pt x="158" y="6661"/>
                    </a:lnTo>
                    <a:lnTo>
                      <a:pt x="276" y="6739"/>
                    </a:lnTo>
                    <a:lnTo>
                      <a:pt x="434" y="6799"/>
                    </a:lnTo>
                    <a:lnTo>
                      <a:pt x="651" y="6818"/>
                    </a:lnTo>
                    <a:lnTo>
                      <a:pt x="907" y="6838"/>
                    </a:lnTo>
                    <a:lnTo>
                      <a:pt x="3429" y="6838"/>
                    </a:lnTo>
                    <a:lnTo>
                      <a:pt x="3686" y="6818"/>
                    </a:lnTo>
                    <a:lnTo>
                      <a:pt x="3902" y="6799"/>
                    </a:lnTo>
                    <a:lnTo>
                      <a:pt x="4060" y="6739"/>
                    </a:lnTo>
                    <a:lnTo>
                      <a:pt x="4178" y="6661"/>
                    </a:lnTo>
                    <a:lnTo>
                      <a:pt x="4257" y="6562"/>
                    </a:lnTo>
                    <a:lnTo>
                      <a:pt x="4296" y="6464"/>
                    </a:lnTo>
                    <a:lnTo>
                      <a:pt x="4316" y="6326"/>
                    </a:lnTo>
                    <a:lnTo>
                      <a:pt x="4316" y="6148"/>
                    </a:lnTo>
                    <a:lnTo>
                      <a:pt x="4316" y="2700"/>
                    </a:lnTo>
                    <a:lnTo>
                      <a:pt x="4316" y="2562"/>
                    </a:lnTo>
                    <a:lnTo>
                      <a:pt x="4277" y="2404"/>
                    </a:lnTo>
                    <a:lnTo>
                      <a:pt x="4237" y="2247"/>
                    </a:lnTo>
                    <a:lnTo>
                      <a:pt x="4159" y="2089"/>
                    </a:lnTo>
                    <a:lnTo>
                      <a:pt x="4001" y="1793"/>
                    </a:lnTo>
                    <a:lnTo>
                      <a:pt x="3824" y="1498"/>
                    </a:lnTo>
                    <a:lnTo>
                      <a:pt x="3469" y="1005"/>
                    </a:lnTo>
                    <a:lnTo>
                      <a:pt x="3351" y="828"/>
                    </a:lnTo>
                    <a:lnTo>
                      <a:pt x="3331" y="769"/>
                    </a:lnTo>
                    <a:lnTo>
                      <a:pt x="3311" y="710"/>
                    </a:lnTo>
                    <a:lnTo>
                      <a:pt x="33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7"/>
              <p:cNvSpPr/>
              <p:nvPr/>
            </p:nvSpPr>
            <p:spPr>
              <a:xfrm>
                <a:off x="96530" y="3351654"/>
                <a:ext cx="101249" cy="54439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420" extrusionOk="0">
                    <a:moveTo>
                      <a:pt x="335" y="0"/>
                    </a:moveTo>
                    <a:lnTo>
                      <a:pt x="276" y="20"/>
                    </a:lnTo>
                    <a:lnTo>
                      <a:pt x="217" y="40"/>
                    </a:lnTo>
                    <a:lnTo>
                      <a:pt x="158" y="59"/>
                    </a:lnTo>
                    <a:lnTo>
                      <a:pt x="99" y="99"/>
                    </a:lnTo>
                    <a:lnTo>
                      <a:pt x="59" y="158"/>
                    </a:lnTo>
                    <a:lnTo>
                      <a:pt x="40" y="217"/>
                    </a:lnTo>
                    <a:lnTo>
                      <a:pt x="20" y="276"/>
                    </a:lnTo>
                    <a:lnTo>
                      <a:pt x="0" y="335"/>
                    </a:lnTo>
                    <a:lnTo>
                      <a:pt x="0" y="1419"/>
                    </a:lnTo>
                    <a:lnTo>
                      <a:pt x="2641" y="1419"/>
                    </a:lnTo>
                    <a:lnTo>
                      <a:pt x="2641" y="335"/>
                    </a:lnTo>
                    <a:lnTo>
                      <a:pt x="2641" y="276"/>
                    </a:lnTo>
                    <a:lnTo>
                      <a:pt x="2621" y="217"/>
                    </a:lnTo>
                    <a:lnTo>
                      <a:pt x="2582" y="158"/>
                    </a:lnTo>
                    <a:lnTo>
                      <a:pt x="2542" y="99"/>
                    </a:lnTo>
                    <a:lnTo>
                      <a:pt x="2503" y="59"/>
                    </a:lnTo>
                    <a:lnTo>
                      <a:pt x="2444" y="40"/>
                    </a:lnTo>
                    <a:lnTo>
                      <a:pt x="2385" y="2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7"/>
              <p:cNvSpPr/>
              <p:nvPr/>
            </p:nvSpPr>
            <p:spPr>
              <a:xfrm>
                <a:off x="280088" y="3406054"/>
                <a:ext cx="165503" cy="26215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6838" extrusionOk="0">
                    <a:moveTo>
                      <a:pt x="1006" y="0"/>
                    </a:moveTo>
                    <a:lnTo>
                      <a:pt x="1006" y="710"/>
                    </a:lnTo>
                    <a:lnTo>
                      <a:pt x="1006" y="769"/>
                    </a:lnTo>
                    <a:lnTo>
                      <a:pt x="966" y="828"/>
                    </a:lnTo>
                    <a:lnTo>
                      <a:pt x="868" y="1005"/>
                    </a:lnTo>
                    <a:lnTo>
                      <a:pt x="513" y="1498"/>
                    </a:lnTo>
                    <a:lnTo>
                      <a:pt x="336" y="1793"/>
                    </a:lnTo>
                    <a:lnTo>
                      <a:pt x="158" y="2089"/>
                    </a:lnTo>
                    <a:lnTo>
                      <a:pt x="99" y="2247"/>
                    </a:lnTo>
                    <a:lnTo>
                      <a:pt x="60" y="2404"/>
                    </a:lnTo>
                    <a:lnTo>
                      <a:pt x="20" y="2562"/>
                    </a:lnTo>
                    <a:lnTo>
                      <a:pt x="1" y="2700"/>
                    </a:lnTo>
                    <a:lnTo>
                      <a:pt x="1" y="6148"/>
                    </a:lnTo>
                    <a:lnTo>
                      <a:pt x="20" y="6326"/>
                    </a:lnTo>
                    <a:lnTo>
                      <a:pt x="40" y="6464"/>
                    </a:lnTo>
                    <a:lnTo>
                      <a:pt x="80" y="6562"/>
                    </a:lnTo>
                    <a:lnTo>
                      <a:pt x="158" y="6661"/>
                    </a:lnTo>
                    <a:lnTo>
                      <a:pt x="277" y="6739"/>
                    </a:lnTo>
                    <a:lnTo>
                      <a:pt x="434" y="6799"/>
                    </a:lnTo>
                    <a:lnTo>
                      <a:pt x="631" y="6818"/>
                    </a:lnTo>
                    <a:lnTo>
                      <a:pt x="907" y="6838"/>
                    </a:lnTo>
                    <a:lnTo>
                      <a:pt x="3429" y="6838"/>
                    </a:lnTo>
                    <a:lnTo>
                      <a:pt x="3686" y="6818"/>
                    </a:lnTo>
                    <a:lnTo>
                      <a:pt x="3902" y="6799"/>
                    </a:lnTo>
                    <a:lnTo>
                      <a:pt x="4060" y="6739"/>
                    </a:lnTo>
                    <a:lnTo>
                      <a:pt x="4178" y="6661"/>
                    </a:lnTo>
                    <a:lnTo>
                      <a:pt x="4237" y="6562"/>
                    </a:lnTo>
                    <a:lnTo>
                      <a:pt x="4297" y="6464"/>
                    </a:lnTo>
                    <a:lnTo>
                      <a:pt x="4316" y="6326"/>
                    </a:lnTo>
                    <a:lnTo>
                      <a:pt x="4316" y="6148"/>
                    </a:lnTo>
                    <a:lnTo>
                      <a:pt x="4316" y="2700"/>
                    </a:lnTo>
                    <a:lnTo>
                      <a:pt x="4316" y="2562"/>
                    </a:lnTo>
                    <a:lnTo>
                      <a:pt x="4277" y="2404"/>
                    </a:lnTo>
                    <a:lnTo>
                      <a:pt x="4237" y="2247"/>
                    </a:lnTo>
                    <a:lnTo>
                      <a:pt x="4159" y="2089"/>
                    </a:lnTo>
                    <a:lnTo>
                      <a:pt x="4001" y="1793"/>
                    </a:lnTo>
                    <a:lnTo>
                      <a:pt x="3824" y="1498"/>
                    </a:lnTo>
                    <a:lnTo>
                      <a:pt x="3469" y="1005"/>
                    </a:lnTo>
                    <a:lnTo>
                      <a:pt x="3351" y="828"/>
                    </a:lnTo>
                    <a:lnTo>
                      <a:pt x="3331" y="769"/>
                    </a:lnTo>
                    <a:lnTo>
                      <a:pt x="3311" y="710"/>
                    </a:lnTo>
                    <a:lnTo>
                      <a:pt x="33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7"/>
              <p:cNvSpPr/>
              <p:nvPr/>
            </p:nvSpPr>
            <p:spPr>
              <a:xfrm>
                <a:off x="311831" y="3351654"/>
                <a:ext cx="101249" cy="54439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420" extrusionOk="0">
                    <a:moveTo>
                      <a:pt x="335" y="0"/>
                    </a:moveTo>
                    <a:lnTo>
                      <a:pt x="276" y="20"/>
                    </a:lnTo>
                    <a:lnTo>
                      <a:pt x="217" y="40"/>
                    </a:lnTo>
                    <a:lnTo>
                      <a:pt x="158" y="59"/>
                    </a:lnTo>
                    <a:lnTo>
                      <a:pt x="99" y="99"/>
                    </a:lnTo>
                    <a:lnTo>
                      <a:pt x="59" y="158"/>
                    </a:lnTo>
                    <a:lnTo>
                      <a:pt x="40" y="217"/>
                    </a:lnTo>
                    <a:lnTo>
                      <a:pt x="20" y="276"/>
                    </a:lnTo>
                    <a:lnTo>
                      <a:pt x="0" y="335"/>
                    </a:lnTo>
                    <a:lnTo>
                      <a:pt x="0" y="1419"/>
                    </a:lnTo>
                    <a:lnTo>
                      <a:pt x="2641" y="1419"/>
                    </a:lnTo>
                    <a:lnTo>
                      <a:pt x="2641" y="335"/>
                    </a:lnTo>
                    <a:lnTo>
                      <a:pt x="2641" y="276"/>
                    </a:lnTo>
                    <a:lnTo>
                      <a:pt x="2621" y="217"/>
                    </a:lnTo>
                    <a:lnTo>
                      <a:pt x="2582" y="158"/>
                    </a:lnTo>
                    <a:lnTo>
                      <a:pt x="2542" y="99"/>
                    </a:lnTo>
                    <a:lnTo>
                      <a:pt x="2503" y="59"/>
                    </a:lnTo>
                    <a:lnTo>
                      <a:pt x="2444" y="40"/>
                    </a:lnTo>
                    <a:lnTo>
                      <a:pt x="2385" y="2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7"/>
              <p:cNvSpPr/>
              <p:nvPr/>
            </p:nvSpPr>
            <p:spPr>
              <a:xfrm>
                <a:off x="495389" y="3406054"/>
                <a:ext cx="165503" cy="26215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6838" extrusionOk="0">
                    <a:moveTo>
                      <a:pt x="1006" y="0"/>
                    </a:moveTo>
                    <a:lnTo>
                      <a:pt x="1006" y="710"/>
                    </a:lnTo>
                    <a:lnTo>
                      <a:pt x="1006" y="769"/>
                    </a:lnTo>
                    <a:lnTo>
                      <a:pt x="966" y="828"/>
                    </a:lnTo>
                    <a:lnTo>
                      <a:pt x="848" y="1005"/>
                    </a:lnTo>
                    <a:lnTo>
                      <a:pt x="513" y="1498"/>
                    </a:lnTo>
                    <a:lnTo>
                      <a:pt x="316" y="1793"/>
                    </a:lnTo>
                    <a:lnTo>
                      <a:pt x="158" y="2089"/>
                    </a:lnTo>
                    <a:lnTo>
                      <a:pt x="99" y="2247"/>
                    </a:lnTo>
                    <a:lnTo>
                      <a:pt x="40" y="2404"/>
                    </a:lnTo>
                    <a:lnTo>
                      <a:pt x="21" y="2562"/>
                    </a:lnTo>
                    <a:lnTo>
                      <a:pt x="1" y="2700"/>
                    </a:lnTo>
                    <a:lnTo>
                      <a:pt x="1" y="6148"/>
                    </a:lnTo>
                    <a:lnTo>
                      <a:pt x="21" y="6326"/>
                    </a:lnTo>
                    <a:lnTo>
                      <a:pt x="40" y="6464"/>
                    </a:lnTo>
                    <a:lnTo>
                      <a:pt x="80" y="6562"/>
                    </a:lnTo>
                    <a:lnTo>
                      <a:pt x="158" y="6661"/>
                    </a:lnTo>
                    <a:lnTo>
                      <a:pt x="277" y="6739"/>
                    </a:lnTo>
                    <a:lnTo>
                      <a:pt x="434" y="6799"/>
                    </a:lnTo>
                    <a:lnTo>
                      <a:pt x="631" y="6818"/>
                    </a:lnTo>
                    <a:lnTo>
                      <a:pt x="907" y="6838"/>
                    </a:lnTo>
                    <a:lnTo>
                      <a:pt x="3430" y="6838"/>
                    </a:lnTo>
                    <a:lnTo>
                      <a:pt x="3686" y="6818"/>
                    </a:lnTo>
                    <a:lnTo>
                      <a:pt x="3903" y="6799"/>
                    </a:lnTo>
                    <a:lnTo>
                      <a:pt x="4060" y="6739"/>
                    </a:lnTo>
                    <a:lnTo>
                      <a:pt x="4159" y="6661"/>
                    </a:lnTo>
                    <a:lnTo>
                      <a:pt x="4238" y="6562"/>
                    </a:lnTo>
                    <a:lnTo>
                      <a:pt x="4297" y="6464"/>
                    </a:lnTo>
                    <a:lnTo>
                      <a:pt x="4316" y="6326"/>
                    </a:lnTo>
                    <a:lnTo>
                      <a:pt x="4316" y="6148"/>
                    </a:lnTo>
                    <a:lnTo>
                      <a:pt x="4316" y="2700"/>
                    </a:lnTo>
                    <a:lnTo>
                      <a:pt x="4316" y="2562"/>
                    </a:lnTo>
                    <a:lnTo>
                      <a:pt x="4277" y="2404"/>
                    </a:lnTo>
                    <a:lnTo>
                      <a:pt x="4238" y="2247"/>
                    </a:lnTo>
                    <a:lnTo>
                      <a:pt x="4159" y="2089"/>
                    </a:lnTo>
                    <a:lnTo>
                      <a:pt x="4001" y="1793"/>
                    </a:lnTo>
                    <a:lnTo>
                      <a:pt x="3824" y="1498"/>
                    </a:lnTo>
                    <a:lnTo>
                      <a:pt x="3469" y="1005"/>
                    </a:lnTo>
                    <a:lnTo>
                      <a:pt x="3351" y="828"/>
                    </a:lnTo>
                    <a:lnTo>
                      <a:pt x="3331" y="769"/>
                    </a:lnTo>
                    <a:lnTo>
                      <a:pt x="3311" y="710"/>
                    </a:lnTo>
                    <a:lnTo>
                      <a:pt x="33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7"/>
              <p:cNvSpPr/>
              <p:nvPr/>
            </p:nvSpPr>
            <p:spPr>
              <a:xfrm>
                <a:off x="527133" y="3351654"/>
                <a:ext cx="101249" cy="54439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420" extrusionOk="0">
                    <a:moveTo>
                      <a:pt x="335" y="0"/>
                    </a:moveTo>
                    <a:lnTo>
                      <a:pt x="276" y="20"/>
                    </a:lnTo>
                    <a:lnTo>
                      <a:pt x="198" y="40"/>
                    </a:lnTo>
                    <a:lnTo>
                      <a:pt x="158" y="59"/>
                    </a:lnTo>
                    <a:lnTo>
                      <a:pt x="99" y="99"/>
                    </a:lnTo>
                    <a:lnTo>
                      <a:pt x="60" y="158"/>
                    </a:lnTo>
                    <a:lnTo>
                      <a:pt x="20" y="217"/>
                    </a:lnTo>
                    <a:lnTo>
                      <a:pt x="0" y="276"/>
                    </a:lnTo>
                    <a:lnTo>
                      <a:pt x="0" y="335"/>
                    </a:lnTo>
                    <a:lnTo>
                      <a:pt x="0" y="1419"/>
                    </a:lnTo>
                    <a:lnTo>
                      <a:pt x="2641" y="1419"/>
                    </a:lnTo>
                    <a:lnTo>
                      <a:pt x="2641" y="335"/>
                    </a:lnTo>
                    <a:lnTo>
                      <a:pt x="2641" y="276"/>
                    </a:lnTo>
                    <a:lnTo>
                      <a:pt x="2621" y="217"/>
                    </a:lnTo>
                    <a:lnTo>
                      <a:pt x="2582" y="158"/>
                    </a:lnTo>
                    <a:lnTo>
                      <a:pt x="2542" y="99"/>
                    </a:lnTo>
                    <a:lnTo>
                      <a:pt x="2503" y="59"/>
                    </a:lnTo>
                    <a:lnTo>
                      <a:pt x="2444" y="40"/>
                    </a:lnTo>
                    <a:lnTo>
                      <a:pt x="2385" y="2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7"/>
              <p:cNvSpPr/>
              <p:nvPr/>
            </p:nvSpPr>
            <p:spPr>
              <a:xfrm>
                <a:off x="710690" y="3406054"/>
                <a:ext cx="165503" cy="26215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6838" extrusionOk="0">
                    <a:moveTo>
                      <a:pt x="1006" y="0"/>
                    </a:moveTo>
                    <a:lnTo>
                      <a:pt x="1006" y="710"/>
                    </a:lnTo>
                    <a:lnTo>
                      <a:pt x="1006" y="769"/>
                    </a:lnTo>
                    <a:lnTo>
                      <a:pt x="966" y="828"/>
                    </a:lnTo>
                    <a:lnTo>
                      <a:pt x="848" y="1005"/>
                    </a:lnTo>
                    <a:lnTo>
                      <a:pt x="513" y="1498"/>
                    </a:lnTo>
                    <a:lnTo>
                      <a:pt x="316" y="1793"/>
                    </a:lnTo>
                    <a:lnTo>
                      <a:pt x="159" y="2089"/>
                    </a:lnTo>
                    <a:lnTo>
                      <a:pt x="99" y="2247"/>
                    </a:lnTo>
                    <a:lnTo>
                      <a:pt x="40" y="2404"/>
                    </a:lnTo>
                    <a:lnTo>
                      <a:pt x="21" y="2562"/>
                    </a:lnTo>
                    <a:lnTo>
                      <a:pt x="1" y="2700"/>
                    </a:lnTo>
                    <a:lnTo>
                      <a:pt x="1" y="6148"/>
                    </a:lnTo>
                    <a:lnTo>
                      <a:pt x="21" y="6326"/>
                    </a:lnTo>
                    <a:lnTo>
                      <a:pt x="40" y="6464"/>
                    </a:lnTo>
                    <a:lnTo>
                      <a:pt x="80" y="6562"/>
                    </a:lnTo>
                    <a:lnTo>
                      <a:pt x="159" y="6661"/>
                    </a:lnTo>
                    <a:lnTo>
                      <a:pt x="277" y="6739"/>
                    </a:lnTo>
                    <a:lnTo>
                      <a:pt x="434" y="6799"/>
                    </a:lnTo>
                    <a:lnTo>
                      <a:pt x="631" y="6818"/>
                    </a:lnTo>
                    <a:lnTo>
                      <a:pt x="907" y="6838"/>
                    </a:lnTo>
                    <a:lnTo>
                      <a:pt x="3430" y="6838"/>
                    </a:lnTo>
                    <a:lnTo>
                      <a:pt x="3686" y="6818"/>
                    </a:lnTo>
                    <a:lnTo>
                      <a:pt x="3903" y="6799"/>
                    </a:lnTo>
                    <a:lnTo>
                      <a:pt x="4060" y="6739"/>
                    </a:lnTo>
                    <a:lnTo>
                      <a:pt x="4159" y="6661"/>
                    </a:lnTo>
                    <a:lnTo>
                      <a:pt x="4238" y="6562"/>
                    </a:lnTo>
                    <a:lnTo>
                      <a:pt x="4297" y="6464"/>
                    </a:lnTo>
                    <a:lnTo>
                      <a:pt x="4316" y="6326"/>
                    </a:lnTo>
                    <a:lnTo>
                      <a:pt x="4316" y="6148"/>
                    </a:lnTo>
                    <a:lnTo>
                      <a:pt x="4316" y="2700"/>
                    </a:lnTo>
                    <a:lnTo>
                      <a:pt x="4316" y="2562"/>
                    </a:lnTo>
                    <a:lnTo>
                      <a:pt x="4277" y="2404"/>
                    </a:lnTo>
                    <a:lnTo>
                      <a:pt x="4218" y="2247"/>
                    </a:lnTo>
                    <a:lnTo>
                      <a:pt x="4159" y="2089"/>
                    </a:lnTo>
                    <a:lnTo>
                      <a:pt x="4001" y="1793"/>
                    </a:lnTo>
                    <a:lnTo>
                      <a:pt x="3824" y="1498"/>
                    </a:lnTo>
                    <a:lnTo>
                      <a:pt x="3469" y="1005"/>
                    </a:lnTo>
                    <a:lnTo>
                      <a:pt x="3351" y="828"/>
                    </a:lnTo>
                    <a:lnTo>
                      <a:pt x="3331" y="769"/>
                    </a:lnTo>
                    <a:lnTo>
                      <a:pt x="3311" y="710"/>
                    </a:lnTo>
                    <a:lnTo>
                      <a:pt x="33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7"/>
              <p:cNvSpPr/>
              <p:nvPr/>
            </p:nvSpPr>
            <p:spPr>
              <a:xfrm>
                <a:off x="742434" y="3351654"/>
                <a:ext cx="101288" cy="54439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420" extrusionOk="0">
                    <a:moveTo>
                      <a:pt x="336" y="0"/>
                    </a:moveTo>
                    <a:lnTo>
                      <a:pt x="276" y="20"/>
                    </a:lnTo>
                    <a:lnTo>
                      <a:pt x="198" y="40"/>
                    </a:lnTo>
                    <a:lnTo>
                      <a:pt x="138" y="59"/>
                    </a:lnTo>
                    <a:lnTo>
                      <a:pt x="99" y="99"/>
                    </a:lnTo>
                    <a:lnTo>
                      <a:pt x="60" y="158"/>
                    </a:lnTo>
                    <a:lnTo>
                      <a:pt x="20" y="217"/>
                    </a:lnTo>
                    <a:lnTo>
                      <a:pt x="1" y="276"/>
                    </a:lnTo>
                    <a:lnTo>
                      <a:pt x="1" y="335"/>
                    </a:lnTo>
                    <a:lnTo>
                      <a:pt x="1" y="1419"/>
                    </a:lnTo>
                    <a:lnTo>
                      <a:pt x="2641" y="1419"/>
                    </a:lnTo>
                    <a:lnTo>
                      <a:pt x="2641" y="335"/>
                    </a:lnTo>
                    <a:lnTo>
                      <a:pt x="2641" y="276"/>
                    </a:lnTo>
                    <a:lnTo>
                      <a:pt x="2621" y="217"/>
                    </a:lnTo>
                    <a:lnTo>
                      <a:pt x="2582" y="158"/>
                    </a:lnTo>
                    <a:lnTo>
                      <a:pt x="2543" y="99"/>
                    </a:lnTo>
                    <a:lnTo>
                      <a:pt x="2483" y="59"/>
                    </a:lnTo>
                    <a:lnTo>
                      <a:pt x="2444" y="40"/>
                    </a:lnTo>
                    <a:lnTo>
                      <a:pt x="2365" y="2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7"/>
              <p:cNvSpPr/>
              <p:nvPr/>
            </p:nvSpPr>
            <p:spPr>
              <a:xfrm>
                <a:off x="926030" y="3406054"/>
                <a:ext cx="165465" cy="262152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6838" extrusionOk="0">
                    <a:moveTo>
                      <a:pt x="1005" y="0"/>
                    </a:moveTo>
                    <a:lnTo>
                      <a:pt x="1005" y="710"/>
                    </a:lnTo>
                    <a:lnTo>
                      <a:pt x="1005" y="769"/>
                    </a:lnTo>
                    <a:lnTo>
                      <a:pt x="966" y="828"/>
                    </a:lnTo>
                    <a:lnTo>
                      <a:pt x="847" y="1005"/>
                    </a:lnTo>
                    <a:lnTo>
                      <a:pt x="512" y="1498"/>
                    </a:lnTo>
                    <a:lnTo>
                      <a:pt x="315" y="1793"/>
                    </a:lnTo>
                    <a:lnTo>
                      <a:pt x="158" y="2089"/>
                    </a:lnTo>
                    <a:lnTo>
                      <a:pt x="99" y="2247"/>
                    </a:lnTo>
                    <a:lnTo>
                      <a:pt x="39" y="2404"/>
                    </a:lnTo>
                    <a:lnTo>
                      <a:pt x="20" y="2562"/>
                    </a:lnTo>
                    <a:lnTo>
                      <a:pt x="0" y="2700"/>
                    </a:lnTo>
                    <a:lnTo>
                      <a:pt x="0" y="6148"/>
                    </a:lnTo>
                    <a:lnTo>
                      <a:pt x="0" y="6326"/>
                    </a:lnTo>
                    <a:lnTo>
                      <a:pt x="39" y="6464"/>
                    </a:lnTo>
                    <a:lnTo>
                      <a:pt x="79" y="6562"/>
                    </a:lnTo>
                    <a:lnTo>
                      <a:pt x="158" y="6661"/>
                    </a:lnTo>
                    <a:lnTo>
                      <a:pt x="276" y="6739"/>
                    </a:lnTo>
                    <a:lnTo>
                      <a:pt x="434" y="6799"/>
                    </a:lnTo>
                    <a:lnTo>
                      <a:pt x="631" y="6818"/>
                    </a:lnTo>
                    <a:lnTo>
                      <a:pt x="906" y="6838"/>
                    </a:lnTo>
                    <a:lnTo>
                      <a:pt x="3409" y="6838"/>
                    </a:lnTo>
                    <a:lnTo>
                      <a:pt x="3685" y="6818"/>
                    </a:lnTo>
                    <a:lnTo>
                      <a:pt x="3882" y="6799"/>
                    </a:lnTo>
                    <a:lnTo>
                      <a:pt x="4040" y="6739"/>
                    </a:lnTo>
                    <a:lnTo>
                      <a:pt x="4158" y="6661"/>
                    </a:lnTo>
                    <a:lnTo>
                      <a:pt x="4237" y="6562"/>
                    </a:lnTo>
                    <a:lnTo>
                      <a:pt x="4296" y="6464"/>
                    </a:lnTo>
                    <a:lnTo>
                      <a:pt x="4316" y="6326"/>
                    </a:lnTo>
                    <a:lnTo>
                      <a:pt x="4316" y="6148"/>
                    </a:lnTo>
                    <a:lnTo>
                      <a:pt x="4316" y="2700"/>
                    </a:lnTo>
                    <a:lnTo>
                      <a:pt x="4296" y="2562"/>
                    </a:lnTo>
                    <a:lnTo>
                      <a:pt x="4276" y="2404"/>
                    </a:lnTo>
                    <a:lnTo>
                      <a:pt x="4217" y="2247"/>
                    </a:lnTo>
                    <a:lnTo>
                      <a:pt x="4158" y="2089"/>
                    </a:lnTo>
                    <a:lnTo>
                      <a:pt x="4000" y="1793"/>
                    </a:lnTo>
                    <a:lnTo>
                      <a:pt x="3803" y="1498"/>
                    </a:lnTo>
                    <a:lnTo>
                      <a:pt x="3468" y="1005"/>
                    </a:lnTo>
                    <a:lnTo>
                      <a:pt x="3350" y="828"/>
                    </a:lnTo>
                    <a:lnTo>
                      <a:pt x="3311" y="769"/>
                    </a:lnTo>
                    <a:lnTo>
                      <a:pt x="3311" y="710"/>
                    </a:lnTo>
                    <a:lnTo>
                      <a:pt x="33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7"/>
              <p:cNvSpPr/>
              <p:nvPr/>
            </p:nvSpPr>
            <p:spPr>
              <a:xfrm>
                <a:off x="957735" y="3351654"/>
                <a:ext cx="101288" cy="54439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420" extrusionOk="0">
                    <a:moveTo>
                      <a:pt x="336" y="0"/>
                    </a:moveTo>
                    <a:lnTo>
                      <a:pt x="257" y="20"/>
                    </a:lnTo>
                    <a:lnTo>
                      <a:pt x="198" y="40"/>
                    </a:lnTo>
                    <a:lnTo>
                      <a:pt x="139" y="59"/>
                    </a:lnTo>
                    <a:lnTo>
                      <a:pt x="99" y="99"/>
                    </a:lnTo>
                    <a:lnTo>
                      <a:pt x="60" y="158"/>
                    </a:lnTo>
                    <a:lnTo>
                      <a:pt x="20" y="217"/>
                    </a:lnTo>
                    <a:lnTo>
                      <a:pt x="1" y="276"/>
                    </a:lnTo>
                    <a:lnTo>
                      <a:pt x="1" y="335"/>
                    </a:lnTo>
                    <a:lnTo>
                      <a:pt x="1" y="1419"/>
                    </a:lnTo>
                    <a:lnTo>
                      <a:pt x="2641" y="1419"/>
                    </a:lnTo>
                    <a:lnTo>
                      <a:pt x="2641" y="335"/>
                    </a:lnTo>
                    <a:lnTo>
                      <a:pt x="2621" y="276"/>
                    </a:lnTo>
                    <a:lnTo>
                      <a:pt x="2621" y="217"/>
                    </a:lnTo>
                    <a:lnTo>
                      <a:pt x="2582" y="158"/>
                    </a:lnTo>
                    <a:lnTo>
                      <a:pt x="2543" y="99"/>
                    </a:lnTo>
                    <a:lnTo>
                      <a:pt x="2484" y="59"/>
                    </a:lnTo>
                    <a:lnTo>
                      <a:pt x="2444" y="40"/>
                    </a:lnTo>
                    <a:lnTo>
                      <a:pt x="2365" y="2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7"/>
              <p:cNvSpPr/>
              <p:nvPr/>
            </p:nvSpPr>
            <p:spPr>
              <a:xfrm>
                <a:off x="-282700" y="4223437"/>
                <a:ext cx="1445209" cy="38568"/>
              </a:xfrm>
              <a:custGeom>
                <a:avLst/>
                <a:gdLst/>
                <a:ahLst/>
                <a:cxnLst/>
                <a:rect l="l" t="t" r="r" b="b"/>
                <a:pathLst>
                  <a:path w="37697" h="1006" extrusionOk="0">
                    <a:moveTo>
                      <a:pt x="0" y="1"/>
                    </a:moveTo>
                    <a:lnTo>
                      <a:pt x="0" y="1006"/>
                    </a:lnTo>
                    <a:lnTo>
                      <a:pt x="37697" y="1006"/>
                    </a:lnTo>
                    <a:lnTo>
                      <a:pt x="376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7"/>
              <p:cNvSpPr/>
              <p:nvPr/>
            </p:nvSpPr>
            <p:spPr>
              <a:xfrm>
                <a:off x="913187" y="2127822"/>
                <a:ext cx="70273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9696" extrusionOk="0">
                    <a:moveTo>
                      <a:pt x="0" y="0"/>
                    </a:moveTo>
                    <a:lnTo>
                      <a:pt x="0" y="8789"/>
                    </a:lnTo>
                    <a:lnTo>
                      <a:pt x="20" y="8986"/>
                    </a:lnTo>
                    <a:lnTo>
                      <a:pt x="79" y="9144"/>
                    </a:lnTo>
                    <a:lnTo>
                      <a:pt x="158" y="9301"/>
                    </a:lnTo>
                    <a:lnTo>
                      <a:pt x="276" y="9439"/>
                    </a:lnTo>
                    <a:lnTo>
                      <a:pt x="394" y="9557"/>
                    </a:lnTo>
                    <a:lnTo>
                      <a:pt x="552" y="9636"/>
                    </a:lnTo>
                    <a:lnTo>
                      <a:pt x="729" y="9695"/>
                    </a:lnTo>
                    <a:lnTo>
                      <a:pt x="1104" y="9695"/>
                    </a:lnTo>
                    <a:lnTo>
                      <a:pt x="1261" y="9636"/>
                    </a:lnTo>
                    <a:lnTo>
                      <a:pt x="1419" y="9557"/>
                    </a:lnTo>
                    <a:lnTo>
                      <a:pt x="1557" y="9439"/>
                    </a:lnTo>
                    <a:lnTo>
                      <a:pt x="1675" y="9301"/>
                    </a:lnTo>
                    <a:lnTo>
                      <a:pt x="1754" y="9144"/>
                    </a:lnTo>
                    <a:lnTo>
                      <a:pt x="1813" y="8986"/>
                    </a:lnTo>
                    <a:lnTo>
                      <a:pt x="1833" y="8789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7"/>
              <p:cNvSpPr/>
              <p:nvPr/>
            </p:nvSpPr>
            <p:spPr>
              <a:xfrm>
                <a:off x="913187" y="2127822"/>
                <a:ext cx="70273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9696" fill="none" extrusionOk="0">
                    <a:moveTo>
                      <a:pt x="1833" y="0"/>
                    </a:moveTo>
                    <a:lnTo>
                      <a:pt x="1833" y="8789"/>
                    </a:lnTo>
                    <a:lnTo>
                      <a:pt x="1833" y="8789"/>
                    </a:lnTo>
                    <a:lnTo>
                      <a:pt x="1813" y="8986"/>
                    </a:lnTo>
                    <a:lnTo>
                      <a:pt x="1754" y="9144"/>
                    </a:lnTo>
                    <a:lnTo>
                      <a:pt x="1675" y="9301"/>
                    </a:lnTo>
                    <a:lnTo>
                      <a:pt x="1557" y="9439"/>
                    </a:lnTo>
                    <a:lnTo>
                      <a:pt x="1419" y="9557"/>
                    </a:lnTo>
                    <a:lnTo>
                      <a:pt x="1261" y="9636"/>
                    </a:lnTo>
                    <a:lnTo>
                      <a:pt x="1104" y="9695"/>
                    </a:lnTo>
                    <a:lnTo>
                      <a:pt x="906" y="9695"/>
                    </a:lnTo>
                    <a:lnTo>
                      <a:pt x="906" y="9695"/>
                    </a:lnTo>
                    <a:lnTo>
                      <a:pt x="729" y="9695"/>
                    </a:lnTo>
                    <a:lnTo>
                      <a:pt x="552" y="9636"/>
                    </a:lnTo>
                    <a:lnTo>
                      <a:pt x="394" y="9557"/>
                    </a:lnTo>
                    <a:lnTo>
                      <a:pt x="276" y="9439"/>
                    </a:lnTo>
                    <a:lnTo>
                      <a:pt x="158" y="9301"/>
                    </a:lnTo>
                    <a:lnTo>
                      <a:pt x="79" y="9144"/>
                    </a:lnTo>
                    <a:lnTo>
                      <a:pt x="20" y="8986"/>
                    </a:lnTo>
                    <a:lnTo>
                      <a:pt x="0" y="8789"/>
                    </a:lnTo>
                    <a:lnTo>
                      <a:pt x="0" y="0"/>
                    </a:lnTo>
                    <a:lnTo>
                      <a:pt x="18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7"/>
              <p:cNvSpPr/>
              <p:nvPr/>
            </p:nvSpPr>
            <p:spPr>
              <a:xfrm>
                <a:off x="922234" y="2148218"/>
                <a:ext cx="12115" cy="163969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277" extrusionOk="0">
                    <a:moveTo>
                      <a:pt x="99" y="0"/>
                    </a:moveTo>
                    <a:lnTo>
                      <a:pt x="40" y="40"/>
                    </a:lnTo>
                    <a:lnTo>
                      <a:pt x="0" y="99"/>
                    </a:lnTo>
                    <a:lnTo>
                      <a:pt x="0" y="158"/>
                    </a:lnTo>
                    <a:lnTo>
                      <a:pt x="0" y="4099"/>
                    </a:lnTo>
                    <a:lnTo>
                      <a:pt x="0" y="4178"/>
                    </a:lnTo>
                    <a:lnTo>
                      <a:pt x="40" y="4217"/>
                    </a:lnTo>
                    <a:lnTo>
                      <a:pt x="99" y="4257"/>
                    </a:lnTo>
                    <a:lnTo>
                      <a:pt x="158" y="4276"/>
                    </a:lnTo>
                    <a:lnTo>
                      <a:pt x="217" y="4257"/>
                    </a:lnTo>
                    <a:lnTo>
                      <a:pt x="276" y="4217"/>
                    </a:lnTo>
                    <a:lnTo>
                      <a:pt x="316" y="4178"/>
                    </a:lnTo>
                    <a:lnTo>
                      <a:pt x="316" y="4099"/>
                    </a:lnTo>
                    <a:lnTo>
                      <a:pt x="316" y="158"/>
                    </a:lnTo>
                    <a:lnTo>
                      <a:pt x="316" y="99"/>
                    </a:lnTo>
                    <a:lnTo>
                      <a:pt x="276" y="4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7"/>
              <p:cNvSpPr/>
              <p:nvPr/>
            </p:nvSpPr>
            <p:spPr>
              <a:xfrm>
                <a:off x="913187" y="2127822"/>
                <a:ext cx="70273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9696" extrusionOk="0">
                    <a:moveTo>
                      <a:pt x="414" y="0"/>
                    </a:moveTo>
                    <a:lnTo>
                      <a:pt x="0" y="99"/>
                    </a:lnTo>
                    <a:lnTo>
                      <a:pt x="1498" y="276"/>
                    </a:lnTo>
                    <a:lnTo>
                      <a:pt x="1458" y="2306"/>
                    </a:lnTo>
                    <a:lnTo>
                      <a:pt x="1419" y="4079"/>
                    </a:lnTo>
                    <a:lnTo>
                      <a:pt x="1399" y="5715"/>
                    </a:lnTo>
                    <a:lnTo>
                      <a:pt x="1399" y="6010"/>
                    </a:lnTo>
                    <a:lnTo>
                      <a:pt x="1379" y="6306"/>
                    </a:lnTo>
                    <a:lnTo>
                      <a:pt x="1340" y="6582"/>
                    </a:lnTo>
                    <a:lnTo>
                      <a:pt x="1301" y="6838"/>
                    </a:lnTo>
                    <a:lnTo>
                      <a:pt x="1241" y="7074"/>
                    </a:lnTo>
                    <a:lnTo>
                      <a:pt x="1182" y="7291"/>
                    </a:lnTo>
                    <a:lnTo>
                      <a:pt x="1104" y="7469"/>
                    </a:lnTo>
                    <a:lnTo>
                      <a:pt x="1025" y="7646"/>
                    </a:lnTo>
                    <a:lnTo>
                      <a:pt x="926" y="7804"/>
                    </a:lnTo>
                    <a:lnTo>
                      <a:pt x="828" y="7922"/>
                    </a:lnTo>
                    <a:lnTo>
                      <a:pt x="709" y="8040"/>
                    </a:lnTo>
                    <a:lnTo>
                      <a:pt x="571" y="8119"/>
                    </a:lnTo>
                    <a:lnTo>
                      <a:pt x="453" y="8198"/>
                    </a:lnTo>
                    <a:lnTo>
                      <a:pt x="315" y="8237"/>
                    </a:lnTo>
                    <a:lnTo>
                      <a:pt x="158" y="8257"/>
                    </a:lnTo>
                    <a:lnTo>
                      <a:pt x="0" y="8276"/>
                    </a:lnTo>
                    <a:lnTo>
                      <a:pt x="0" y="8789"/>
                    </a:lnTo>
                    <a:lnTo>
                      <a:pt x="20" y="8986"/>
                    </a:lnTo>
                    <a:lnTo>
                      <a:pt x="79" y="9144"/>
                    </a:lnTo>
                    <a:lnTo>
                      <a:pt x="158" y="9301"/>
                    </a:lnTo>
                    <a:lnTo>
                      <a:pt x="276" y="9439"/>
                    </a:lnTo>
                    <a:lnTo>
                      <a:pt x="394" y="9557"/>
                    </a:lnTo>
                    <a:lnTo>
                      <a:pt x="552" y="9636"/>
                    </a:lnTo>
                    <a:lnTo>
                      <a:pt x="729" y="9695"/>
                    </a:lnTo>
                    <a:lnTo>
                      <a:pt x="1104" y="9695"/>
                    </a:lnTo>
                    <a:lnTo>
                      <a:pt x="1261" y="9636"/>
                    </a:lnTo>
                    <a:lnTo>
                      <a:pt x="1419" y="9557"/>
                    </a:lnTo>
                    <a:lnTo>
                      <a:pt x="1557" y="9439"/>
                    </a:lnTo>
                    <a:lnTo>
                      <a:pt x="1675" y="9301"/>
                    </a:lnTo>
                    <a:lnTo>
                      <a:pt x="1754" y="9144"/>
                    </a:lnTo>
                    <a:lnTo>
                      <a:pt x="1813" y="8986"/>
                    </a:lnTo>
                    <a:lnTo>
                      <a:pt x="1833" y="8789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7"/>
              <p:cNvSpPr/>
              <p:nvPr/>
            </p:nvSpPr>
            <p:spPr>
              <a:xfrm>
                <a:off x="904868" y="2120998"/>
                <a:ext cx="86144" cy="10619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77" extrusionOk="0">
                    <a:moveTo>
                      <a:pt x="99" y="1"/>
                    </a:moveTo>
                    <a:lnTo>
                      <a:pt x="59" y="40"/>
                    </a:lnTo>
                    <a:lnTo>
                      <a:pt x="20" y="80"/>
                    </a:lnTo>
                    <a:lnTo>
                      <a:pt x="0" y="139"/>
                    </a:lnTo>
                    <a:lnTo>
                      <a:pt x="20" y="178"/>
                    </a:lnTo>
                    <a:lnTo>
                      <a:pt x="59" y="237"/>
                    </a:lnTo>
                    <a:lnTo>
                      <a:pt x="99" y="257"/>
                    </a:lnTo>
                    <a:lnTo>
                      <a:pt x="138" y="277"/>
                    </a:lnTo>
                    <a:lnTo>
                      <a:pt x="2109" y="277"/>
                    </a:lnTo>
                    <a:lnTo>
                      <a:pt x="2168" y="257"/>
                    </a:lnTo>
                    <a:lnTo>
                      <a:pt x="2207" y="237"/>
                    </a:lnTo>
                    <a:lnTo>
                      <a:pt x="2247" y="178"/>
                    </a:lnTo>
                    <a:lnTo>
                      <a:pt x="2247" y="139"/>
                    </a:lnTo>
                    <a:lnTo>
                      <a:pt x="2247" y="80"/>
                    </a:lnTo>
                    <a:lnTo>
                      <a:pt x="2207" y="40"/>
                    </a:lnTo>
                    <a:lnTo>
                      <a:pt x="216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7"/>
              <p:cNvSpPr/>
              <p:nvPr/>
            </p:nvSpPr>
            <p:spPr>
              <a:xfrm>
                <a:off x="780962" y="2127822"/>
                <a:ext cx="70311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9696" extrusionOk="0">
                    <a:moveTo>
                      <a:pt x="1" y="0"/>
                    </a:moveTo>
                    <a:lnTo>
                      <a:pt x="1" y="8789"/>
                    </a:lnTo>
                    <a:lnTo>
                      <a:pt x="20" y="8986"/>
                    </a:lnTo>
                    <a:lnTo>
                      <a:pt x="79" y="9144"/>
                    </a:lnTo>
                    <a:lnTo>
                      <a:pt x="158" y="9301"/>
                    </a:lnTo>
                    <a:lnTo>
                      <a:pt x="276" y="9439"/>
                    </a:lnTo>
                    <a:lnTo>
                      <a:pt x="414" y="9557"/>
                    </a:lnTo>
                    <a:lnTo>
                      <a:pt x="572" y="9636"/>
                    </a:lnTo>
                    <a:lnTo>
                      <a:pt x="730" y="9695"/>
                    </a:lnTo>
                    <a:lnTo>
                      <a:pt x="1104" y="9695"/>
                    </a:lnTo>
                    <a:lnTo>
                      <a:pt x="1281" y="9636"/>
                    </a:lnTo>
                    <a:lnTo>
                      <a:pt x="1439" y="9557"/>
                    </a:lnTo>
                    <a:lnTo>
                      <a:pt x="1557" y="9439"/>
                    </a:lnTo>
                    <a:lnTo>
                      <a:pt x="1676" y="9301"/>
                    </a:lnTo>
                    <a:lnTo>
                      <a:pt x="1754" y="9144"/>
                    </a:lnTo>
                    <a:lnTo>
                      <a:pt x="1813" y="8986"/>
                    </a:lnTo>
                    <a:lnTo>
                      <a:pt x="1833" y="8789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7"/>
              <p:cNvSpPr/>
              <p:nvPr/>
            </p:nvSpPr>
            <p:spPr>
              <a:xfrm>
                <a:off x="780962" y="2127822"/>
                <a:ext cx="70311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9696" fill="none" extrusionOk="0">
                    <a:moveTo>
                      <a:pt x="1833" y="0"/>
                    </a:moveTo>
                    <a:lnTo>
                      <a:pt x="1833" y="8789"/>
                    </a:lnTo>
                    <a:lnTo>
                      <a:pt x="1833" y="8789"/>
                    </a:lnTo>
                    <a:lnTo>
                      <a:pt x="1813" y="8986"/>
                    </a:lnTo>
                    <a:lnTo>
                      <a:pt x="1754" y="9144"/>
                    </a:lnTo>
                    <a:lnTo>
                      <a:pt x="1676" y="9301"/>
                    </a:lnTo>
                    <a:lnTo>
                      <a:pt x="1557" y="9439"/>
                    </a:lnTo>
                    <a:lnTo>
                      <a:pt x="1439" y="9557"/>
                    </a:lnTo>
                    <a:lnTo>
                      <a:pt x="1281" y="9636"/>
                    </a:lnTo>
                    <a:lnTo>
                      <a:pt x="1104" y="9695"/>
                    </a:lnTo>
                    <a:lnTo>
                      <a:pt x="927" y="9695"/>
                    </a:lnTo>
                    <a:lnTo>
                      <a:pt x="927" y="9695"/>
                    </a:lnTo>
                    <a:lnTo>
                      <a:pt x="730" y="9695"/>
                    </a:lnTo>
                    <a:lnTo>
                      <a:pt x="572" y="9636"/>
                    </a:lnTo>
                    <a:lnTo>
                      <a:pt x="414" y="9557"/>
                    </a:lnTo>
                    <a:lnTo>
                      <a:pt x="276" y="9439"/>
                    </a:lnTo>
                    <a:lnTo>
                      <a:pt x="158" y="9301"/>
                    </a:lnTo>
                    <a:lnTo>
                      <a:pt x="79" y="9144"/>
                    </a:lnTo>
                    <a:lnTo>
                      <a:pt x="20" y="8986"/>
                    </a:lnTo>
                    <a:lnTo>
                      <a:pt x="1" y="8789"/>
                    </a:lnTo>
                    <a:lnTo>
                      <a:pt x="1" y="0"/>
                    </a:lnTo>
                    <a:lnTo>
                      <a:pt x="18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7"/>
              <p:cNvSpPr/>
              <p:nvPr/>
            </p:nvSpPr>
            <p:spPr>
              <a:xfrm>
                <a:off x="780962" y="2127822"/>
                <a:ext cx="70311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9696" extrusionOk="0">
                    <a:moveTo>
                      <a:pt x="434" y="0"/>
                    </a:moveTo>
                    <a:lnTo>
                      <a:pt x="1" y="99"/>
                    </a:lnTo>
                    <a:lnTo>
                      <a:pt x="1518" y="276"/>
                    </a:lnTo>
                    <a:lnTo>
                      <a:pt x="1459" y="2306"/>
                    </a:lnTo>
                    <a:lnTo>
                      <a:pt x="1419" y="4079"/>
                    </a:lnTo>
                    <a:lnTo>
                      <a:pt x="1400" y="5715"/>
                    </a:lnTo>
                    <a:lnTo>
                      <a:pt x="1400" y="6010"/>
                    </a:lnTo>
                    <a:lnTo>
                      <a:pt x="1380" y="6306"/>
                    </a:lnTo>
                    <a:lnTo>
                      <a:pt x="1360" y="6582"/>
                    </a:lnTo>
                    <a:lnTo>
                      <a:pt x="1301" y="6838"/>
                    </a:lnTo>
                    <a:lnTo>
                      <a:pt x="1262" y="7074"/>
                    </a:lnTo>
                    <a:lnTo>
                      <a:pt x="1183" y="7291"/>
                    </a:lnTo>
                    <a:lnTo>
                      <a:pt x="1124" y="7469"/>
                    </a:lnTo>
                    <a:lnTo>
                      <a:pt x="1025" y="7646"/>
                    </a:lnTo>
                    <a:lnTo>
                      <a:pt x="927" y="7804"/>
                    </a:lnTo>
                    <a:lnTo>
                      <a:pt x="828" y="7922"/>
                    </a:lnTo>
                    <a:lnTo>
                      <a:pt x="710" y="8040"/>
                    </a:lnTo>
                    <a:lnTo>
                      <a:pt x="592" y="8119"/>
                    </a:lnTo>
                    <a:lnTo>
                      <a:pt x="454" y="8198"/>
                    </a:lnTo>
                    <a:lnTo>
                      <a:pt x="316" y="8237"/>
                    </a:lnTo>
                    <a:lnTo>
                      <a:pt x="158" y="8257"/>
                    </a:lnTo>
                    <a:lnTo>
                      <a:pt x="1" y="8276"/>
                    </a:lnTo>
                    <a:lnTo>
                      <a:pt x="1" y="8789"/>
                    </a:lnTo>
                    <a:lnTo>
                      <a:pt x="20" y="8986"/>
                    </a:lnTo>
                    <a:lnTo>
                      <a:pt x="79" y="9144"/>
                    </a:lnTo>
                    <a:lnTo>
                      <a:pt x="158" y="9301"/>
                    </a:lnTo>
                    <a:lnTo>
                      <a:pt x="276" y="9439"/>
                    </a:lnTo>
                    <a:lnTo>
                      <a:pt x="414" y="9557"/>
                    </a:lnTo>
                    <a:lnTo>
                      <a:pt x="572" y="9636"/>
                    </a:lnTo>
                    <a:lnTo>
                      <a:pt x="730" y="9695"/>
                    </a:lnTo>
                    <a:lnTo>
                      <a:pt x="1104" y="9695"/>
                    </a:lnTo>
                    <a:lnTo>
                      <a:pt x="1281" y="9636"/>
                    </a:lnTo>
                    <a:lnTo>
                      <a:pt x="1439" y="9557"/>
                    </a:lnTo>
                    <a:lnTo>
                      <a:pt x="1557" y="9439"/>
                    </a:lnTo>
                    <a:lnTo>
                      <a:pt x="1676" y="9301"/>
                    </a:lnTo>
                    <a:lnTo>
                      <a:pt x="1754" y="9144"/>
                    </a:lnTo>
                    <a:lnTo>
                      <a:pt x="1813" y="8986"/>
                    </a:lnTo>
                    <a:lnTo>
                      <a:pt x="1833" y="8789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7"/>
              <p:cNvSpPr/>
              <p:nvPr/>
            </p:nvSpPr>
            <p:spPr>
              <a:xfrm>
                <a:off x="773410" y="2120998"/>
                <a:ext cx="86144" cy="10619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77" extrusionOk="0">
                    <a:moveTo>
                      <a:pt x="79" y="1"/>
                    </a:moveTo>
                    <a:lnTo>
                      <a:pt x="40" y="40"/>
                    </a:lnTo>
                    <a:lnTo>
                      <a:pt x="20" y="80"/>
                    </a:lnTo>
                    <a:lnTo>
                      <a:pt x="0" y="139"/>
                    </a:lnTo>
                    <a:lnTo>
                      <a:pt x="20" y="178"/>
                    </a:lnTo>
                    <a:lnTo>
                      <a:pt x="40" y="237"/>
                    </a:lnTo>
                    <a:lnTo>
                      <a:pt x="79" y="257"/>
                    </a:lnTo>
                    <a:lnTo>
                      <a:pt x="138" y="277"/>
                    </a:lnTo>
                    <a:lnTo>
                      <a:pt x="2109" y="277"/>
                    </a:lnTo>
                    <a:lnTo>
                      <a:pt x="2148" y="257"/>
                    </a:lnTo>
                    <a:lnTo>
                      <a:pt x="2208" y="237"/>
                    </a:lnTo>
                    <a:lnTo>
                      <a:pt x="2227" y="178"/>
                    </a:lnTo>
                    <a:lnTo>
                      <a:pt x="2247" y="139"/>
                    </a:lnTo>
                    <a:lnTo>
                      <a:pt x="2227" y="80"/>
                    </a:lnTo>
                    <a:lnTo>
                      <a:pt x="2208" y="40"/>
                    </a:lnTo>
                    <a:lnTo>
                      <a:pt x="21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7"/>
              <p:cNvSpPr/>
              <p:nvPr/>
            </p:nvSpPr>
            <p:spPr>
              <a:xfrm>
                <a:off x="788515" y="2148218"/>
                <a:ext cx="18172" cy="163969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277" extrusionOk="0">
                    <a:moveTo>
                      <a:pt x="237" y="0"/>
                    </a:moveTo>
                    <a:lnTo>
                      <a:pt x="139" y="20"/>
                    </a:lnTo>
                    <a:lnTo>
                      <a:pt x="60" y="59"/>
                    </a:lnTo>
                    <a:lnTo>
                      <a:pt x="20" y="138"/>
                    </a:lnTo>
                    <a:lnTo>
                      <a:pt x="1" y="237"/>
                    </a:lnTo>
                    <a:lnTo>
                      <a:pt x="1" y="4040"/>
                    </a:lnTo>
                    <a:lnTo>
                      <a:pt x="20" y="4138"/>
                    </a:lnTo>
                    <a:lnTo>
                      <a:pt x="60" y="4197"/>
                    </a:lnTo>
                    <a:lnTo>
                      <a:pt x="139" y="4257"/>
                    </a:lnTo>
                    <a:lnTo>
                      <a:pt x="237" y="4276"/>
                    </a:lnTo>
                    <a:lnTo>
                      <a:pt x="316" y="4257"/>
                    </a:lnTo>
                    <a:lnTo>
                      <a:pt x="395" y="4197"/>
                    </a:lnTo>
                    <a:lnTo>
                      <a:pt x="454" y="4138"/>
                    </a:lnTo>
                    <a:lnTo>
                      <a:pt x="474" y="4040"/>
                    </a:lnTo>
                    <a:lnTo>
                      <a:pt x="474" y="237"/>
                    </a:lnTo>
                    <a:lnTo>
                      <a:pt x="454" y="138"/>
                    </a:lnTo>
                    <a:lnTo>
                      <a:pt x="395" y="59"/>
                    </a:lnTo>
                    <a:lnTo>
                      <a:pt x="316" y="2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7"/>
              <p:cNvSpPr/>
              <p:nvPr/>
            </p:nvSpPr>
            <p:spPr>
              <a:xfrm>
                <a:off x="788515" y="2148218"/>
                <a:ext cx="18172" cy="163969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277" fill="none" extrusionOk="0">
                    <a:moveTo>
                      <a:pt x="237" y="0"/>
                    </a:moveTo>
                    <a:lnTo>
                      <a:pt x="237" y="0"/>
                    </a:lnTo>
                    <a:lnTo>
                      <a:pt x="139" y="20"/>
                    </a:lnTo>
                    <a:lnTo>
                      <a:pt x="60" y="59"/>
                    </a:lnTo>
                    <a:lnTo>
                      <a:pt x="20" y="138"/>
                    </a:lnTo>
                    <a:lnTo>
                      <a:pt x="1" y="237"/>
                    </a:lnTo>
                    <a:lnTo>
                      <a:pt x="1" y="4040"/>
                    </a:lnTo>
                    <a:lnTo>
                      <a:pt x="1" y="4040"/>
                    </a:lnTo>
                    <a:lnTo>
                      <a:pt x="20" y="4138"/>
                    </a:lnTo>
                    <a:lnTo>
                      <a:pt x="60" y="4197"/>
                    </a:lnTo>
                    <a:lnTo>
                      <a:pt x="139" y="4257"/>
                    </a:lnTo>
                    <a:lnTo>
                      <a:pt x="237" y="4276"/>
                    </a:lnTo>
                    <a:lnTo>
                      <a:pt x="237" y="4276"/>
                    </a:lnTo>
                    <a:lnTo>
                      <a:pt x="316" y="4257"/>
                    </a:lnTo>
                    <a:lnTo>
                      <a:pt x="395" y="4197"/>
                    </a:lnTo>
                    <a:lnTo>
                      <a:pt x="454" y="4138"/>
                    </a:lnTo>
                    <a:lnTo>
                      <a:pt x="474" y="4040"/>
                    </a:lnTo>
                    <a:lnTo>
                      <a:pt x="474" y="237"/>
                    </a:lnTo>
                    <a:lnTo>
                      <a:pt x="474" y="237"/>
                    </a:lnTo>
                    <a:lnTo>
                      <a:pt x="454" y="138"/>
                    </a:lnTo>
                    <a:lnTo>
                      <a:pt x="395" y="59"/>
                    </a:lnTo>
                    <a:lnTo>
                      <a:pt x="316" y="20"/>
                    </a:lnTo>
                    <a:lnTo>
                      <a:pt x="23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7"/>
              <p:cNvSpPr/>
              <p:nvPr/>
            </p:nvSpPr>
            <p:spPr>
              <a:xfrm>
                <a:off x="649504" y="2127822"/>
                <a:ext cx="69544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9696" extrusionOk="0">
                    <a:moveTo>
                      <a:pt x="1" y="0"/>
                    </a:moveTo>
                    <a:lnTo>
                      <a:pt x="1" y="8789"/>
                    </a:lnTo>
                    <a:lnTo>
                      <a:pt x="20" y="8986"/>
                    </a:lnTo>
                    <a:lnTo>
                      <a:pt x="80" y="9144"/>
                    </a:lnTo>
                    <a:lnTo>
                      <a:pt x="158" y="9301"/>
                    </a:lnTo>
                    <a:lnTo>
                      <a:pt x="277" y="9439"/>
                    </a:lnTo>
                    <a:lnTo>
                      <a:pt x="395" y="9557"/>
                    </a:lnTo>
                    <a:lnTo>
                      <a:pt x="553" y="9636"/>
                    </a:lnTo>
                    <a:lnTo>
                      <a:pt x="730" y="9695"/>
                    </a:lnTo>
                    <a:lnTo>
                      <a:pt x="1104" y="9695"/>
                    </a:lnTo>
                    <a:lnTo>
                      <a:pt x="1262" y="9636"/>
                    </a:lnTo>
                    <a:lnTo>
                      <a:pt x="1420" y="9557"/>
                    </a:lnTo>
                    <a:lnTo>
                      <a:pt x="1558" y="9439"/>
                    </a:lnTo>
                    <a:lnTo>
                      <a:pt x="1676" y="9301"/>
                    </a:lnTo>
                    <a:lnTo>
                      <a:pt x="1755" y="9144"/>
                    </a:lnTo>
                    <a:lnTo>
                      <a:pt x="1814" y="8986"/>
                    </a:lnTo>
                    <a:lnTo>
                      <a:pt x="1814" y="8789"/>
                    </a:lnTo>
                    <a:lnTo>
                      <a:pt x="181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7"/>
              <p:cNvSpPr/>
              <p:nvPr/>
            </p:nvSpPr>
            <p:spPr>
              <a:xfrm>
                <a:off x="649504" y="2127822"/>
                <a:ext cx="69544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9696" fill="none" extrusionOk="0">
                    <a:moveTo>
                      <a:pt x="1814" y="0"/>
                    </a:moveTo>
                    <a:lnTo>
                      <a:pt x="1814" y="8789"/>
                    </a:lnTo>
                    <a:lnTo>
                      <a:pt x="1814" y="8789"/>
                    </a:lnTo>
                    <a:lnTo>
                      <a:pt x="1814" y="8986"/>
                    </a:lnTo>
                    <a:lnTo>
                      <a:pt x="1755" y="9144"/>
                    </a:lnTo>
                    <a:lnTo>
                      <a:pt x="1676" y="9301"/>
                    </a:lnTo>
                    <a:lnTo>
                      <a:pt x="1558" y="9439"/>
                    </a:lnTo>
                    <a:lnTo>
                      <a:pt x="1420" y="9557"/>
                    </a:lnTo>
                    <a:lnTo>
                      <a:pt x="1262" y="9636"/>
                    </a:lnTo>
                    <a:lnTo>
                      <a:pt x="1104" y="9695"/>
                    </a:lnTo>
                    <a:lnTo>
                      <a:pt x="907" y="9695"/>
                    </a:lnTo>
                    <a:lnTo>
                      <a:pt x="907" y="9695"/>
                    </a:lnTo>
                    <a:lnTo>
                      <a:pt x="730" y="9695"/>
                    </a:lnTo>
                    <a:lnTo>
                      <a:pt x="553" y="9636"/>
                    </a:lnTo>
                    <a:lnTo>
                      <a:pt x="395" y="9557"/>
                    </a:lnTo>
                    <a:lnTo>
                      <a:pt x="277" y="9439"/>
                    </a:lnTo>
                    <a:lnTo>
                      <a:pt x="158" y="9301"/>
                    </a:lnTo>
                    <a:lnTo>
                      <a:pt x="80" y="9144"/>
                    </a:lnTo>
                    <a:lnTo>
                      <a:pt x="20" y="8986"/>
                    </a:lnTo>
                    <a:lnTo>
                      <a:pt x="1" y="8789"/>
                    </a:lnTo>
                    <a:lnTo>
                      <a:pt x="1" y="0"/>
                    </a:lnTo>
                    <a:lnTo>
                      <a:pt x="181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7"/>
              <p:cNvSpPr/>
              <p:nvPr/>
            </p:nvSpPr>
            <p:spPr>
              <a:xfrm>
                <a:off x="658590" y="2148218"/>
                <a:ext cx="12115" cy="163969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277" extrusionOk="0">
                    <a:moveTo>
                      <a:pt x="99" y="0"/>
                    </a:moveTo>
                    <a:lnTo>
                      <a:pt x="40" y="40"/>
                    </a:lnTo>
                    <a:lnTo>
                      <a:pt x="0" y="99"/>
                    </a:lnTo>
                    <a:lnTo>
                      <a:pt x="0" y="158"/>
                    </a:lnTo>
                    <a:lnTo>
                      <a:pt x="0" y="4099"/>
                    </a:lnTo>
                    <a:lnTo>
                      <a:pt x="0" y="4178"/>
                    </a:lnTo>
                    <a:lnTo>
                      <a:pt x="40" y="4217"/>
                    </a:lnTo>
                    <a:lnTo>
                      <a:pt x="99" y="4257"/>
                    </a:lnTo>
                    <a:lnTo>
                      <a:pt x="158" y="4276"/>
                    </a:lnTo>
                    <a:lnTo>
                      <a:pt x="217" y="4257"/>
                    </a:lnTo>
                    <a:lnTo>
                      <a:pt x="276" y="4217"/>
                    </a:lnTo>
                    <a:lnTo>
                      <a:pt x="316" y="4178"/>
                    </a:lnTo>
                    <a:lnTo>
                      <a:pt x="316" y="4099"/>
                    </a:lnTo>
                    <a:lnTo>
                      <a:pt x="316" y="158"/>
                    </a:lnTo>
                    <a:lnTo>
                      <a:pt x="316" y="99"/>
                    </a:lnTo>
                    <a:lnTo>
                      <a:pt x="276" y="4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7"/>
              <p:cNvSpPr/>
              <p:nvPr/>
            </p:nvSpPr>
            <p:spPr>
              <a:xfrm>
                <a:off x="649504" y="2127822"/>
                <a:ext cx="69544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9696" extrusionOk="0">
                    <a:moveTo>
                      <a:pt x="415" y="0"/>
                    </a:moveTo>
                    <a:lnTo>
                      <a:pt x="1" y="99"/>
                    </a:lnTo>
                    <a:lnTo>
                      <a:pt x="1498" y="276"/>
                    </a:lnTo>
                    <a:lnTo>
                      <a:pt x="1439" y="2306"/>
                    </a:lnTo>
                    <a:lnTo>
                      <a:pt x="1420" y="4079"/>
                    </a:lnTo>
                    <a:lnTo>
                      <a:pt x="1400" y="5715"/>
                    </a:lnTo>
                    <a:lnTo>
                      <a:pt x="1380" y="6010"/>
                    </a:lnTo>
                    <a:lnTo>
                      <a:pt x="1380" y="6306"/>
                    </a:lnTo>
                    <a:lnTo>
                      <a:pt x="1341" y="6582"/>
                    </a:lnTo>
                    <a:lnTo>
                      <a:pt x="1301" y="6838"/>
                    </a:lnTo>
                    <a:lnTo>
                      <a:pt x="1242" y="7074"/>
                    </a:lnTo>
                    <a:lnTo>
                      <a:pt x="1183" y="7291"/>
                    </a:lnTo>
                    <a:lnTo>
                      <a:pt x="1104" y="7469"/>
                    </a:lnTo>
                    <a:lnTo>
                      <a:pt x="1025" y="7646"/>
                    </a:lnTo>
                    <a:lnTo>
                      <a:pt x="927" y="7804"/>
                    </a:lnTo>
                    <a:lnTo>
                      <a:pt x="828" y="7922"/>
                    </a:lnTo>
                    <a:lnTo>
                      <a:pt x="710" y="8040"/>
                    </a:lnTo>
                    <a:lnTo>
                      <a:pt x="572" y="8119"/>
                    </a:lnTo>
                    <a:lnTo>
                      <a:pt x="454" y="8198"/>
                    </a:lnTo>
                    <a:lnTo>
                      <a:pt x="316" y="8237"/>
                    </a:lnTo>
                    <a:lnTo>
                      <a:pt x="158" y="8257"/>
                    </a:lnTo>
                    <a:lnTo>
                      <a:pt x="1" y="8276"/>
                    </a:lnTo>
                    <a:lnTo>
                      <a:pt x="1" y="8789"/>
                    </a:lnTo>
                    <a:lnTo>
                      <a:pt x="20" y="8986"/>
                    </a:lnTo>
                    <a:lnTo>
                      <a:pt x="80" y="9144"/>
                    </a:lnTo>
                    <a:lnTo>
                      <a:pt x="158" y="9301"/>
                    </a:lnTo>
                    <a:lnTo>
                      <a:pt x="277" y="9439"/>
                    </a:lnTo>
                    <a:lnTo>
                      <a:pt x="395" y="9557"/>
                    </a:lnTo>
                    <a:lnTo>
                      <a:pt x="553" y="9636"/>
                    </a:lnTo>
                    <a:lnTo>
                      <a:pt x="730" y="9695"/>
                    </a:lnTo>
                    <a:lnTo>
                      <a:pt x="1104" y="9695"/>
                    </a:lnTo>
                    <a:lnTo>
                      <a:pt x="1262" y="9636"/>
                    </a:lnTo>
                    <a:lnTo>
                      <a:pt x="1420" y="9557"/>
                    </a:lnTo>
                    <a:lnTo>
                      <a:pt x="1558" y="9439"/>
                    </a:lnTo>
                    <a:lnTo>
                      <a:pt x="1676" y="9301"/>
                    </a:lnTo>
                    <a:lnTo>
                      <a:pt x="1755" y="9144"/>
                    </a:lnTo>
                    <a:lnTo>
                      <a:pt x="1814" y="8986"/>
                    </a:lnTo>
                    <a:lnTo>
                      <a:pt x="1814" y="8789"/>
                    </a:lnTo>
                    <a:lnTo>
                      <a:pt x="1814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7"/>
              <p:cNvSpPr/>
              <p:nvPr/>
            </p:nvSpPr>
            <p:spPr>
              <a:xfrm>
                <a:off x="641185" y="2120998"/>
                <a:ext cx="86183" cy="10619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77" extrusionOk="0">
                    <a:moveTo>
                      <a:pt x="100" y="1"/>
                    </a:moveTo>
                    <a:lnTo>
                      <a:pt x="40" y="40"/>
                    </a:lnTo>
                    <a:lnTo>
                      <a:pt x="21" y="80"/>
                    </a:lnTo>
                    <a:lnTo>
                      <a:pt x="1" y="139"/>
                    </a:lnTo>
                    <a:lnTo>
                      <a:pt x="21" y="178"/>
                    </a:lnTo>
                    <a:lnTo>
                      <a:pt x="40" y="237"/>
                    </a:lnTo>
                    <a:lnTo>
                      <a:pt x="100" y="257"/>
                    </a:lnTo>
                    <a:lnTo>
                      <a:pt x="139" y="277"/>
                    </a:lnTo>
                    <a:lnTo>
                      <a:pt x="2109" y="277"/>
                    </a:lnTo>
                    <a:lnTo>
                      <a:pt x="2169" y="257"/>
                    </a:lnTo>
                    <a:lnTo>
                      <a:pt x="2208" y="237"/>
                    </a:lnTo>
                    <a:lnTo>
                      <a:pt x="2228" y="178"/>
                    </a:lnTo>
                    <a:lnTo>
                      <a:pt x="2247" y="139"/>
                    </a:lnTo>
                    <a:lnTo>
                      <a:pt x="2228" y="80"/>
                    </a:lnTo>
                    <a:lnTo>
                      <a:pt x="2208" y="40"/>
                    </a:lnTo>
                    <a:lnTo>
                      <a:pt x="216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7"/>
              <p:cNvSpPr/>
              <p:nvPr/>
            </p:nvSpPr>
            <p:spPr>
              <a:xfrm>
                <a:off x="561866" y="2512342"/>
                <a:ext cx="509237" cy="45353"/>
              </a:xfrm>
              <a:custGeom>
                <a:avLst/>
                <a:gdLst/>
                <a:ahLst/>
                <a:cxnLst/>
                <a:rect l="l" t="t" r="r" b="b"/>
                <a:pathLst>
                  <a:path w="13283" h="1183" extrusionOk="0">
                    <a:moveTo>
                      <a:pt x="1" y="0"/>
                    </a:moveTo>
                    <a:lnTo>
                      <a:pt x="1" y="1183"/>
                    </a:lnTo>
                    <a:lnTo>
                      <a:pt x="13282" y="1183"/>
                    </a:lnTo>
                    <a:lnTo>
                      <a:pt x="132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7"/>
              <p:cNvSpPr/>
              <p:nvPr/>
            </p:nvSpPr>
            <p:spPr>
              <a:xfrm>
                <a:off x="594376" y="2151975"/>
                <a:ext cx="20434" cy="36643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9558" extrusionOk="0">
                    <a:moveTo>
                      <a:pt x="0" y="1"/>
                    </a:moveTo>
                    <a:lnTo>
                      <a:pt x="0" y="9558"/>
                    </a:lnTo>
                    <a:lnTo>
                      <a:pt x="532" y="9558"/>
                    </a:lnTo>
                    <a:lnTo>
                      <a:pt x="5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7"/>
              <p:cNvSpPr/>
              <p:nvPr/>
            </p:nvSpPr>
            <p:spPr>
              <a:xfrm>
                <a:off x="1017425" y="2151975"/>
                <a:ext cx="21201" cy="36643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9558" extrusionOk="0">
                    <a:moveTo>
                      <a:pt x="0" y="1"/>
                    </a:moveTo>
                    <a:lnTo>
                      <a:pt x="0" y="9558"/>
                    </a:lnTo>
                    <a:lnTo>
                      <a:pt x="552" y="9558"/>
                    </a:lnTo>
                    <a:lnTo>
                      <a:pt x="5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7"/>
              <p:cNvSpPr/>
              <p:nvPr/>
            </p:nvSpPr>
            <p:spPr>
              <a:xfrm>
                <a:off x="604190" y="2151975"/>
                <a:ext cx="423859" cy="19705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514" extrusionOk="0">
                    <a:moveTo>
                      <a:pt x="0" y="1"/>
                    </a:moveTo>
                    <a:lnTo>
                      <a:pt x="0" y="513"/>
                    </a:lnTo>
                    <a:lnTo>
                      <a:pt x="11055" y="513"/>
                    </a:lnTo>
                    <a:lnTo>
                      <a:pt x="110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7"/>
              <p:cNvSpPr/>
              <p:nvPr/>
            </p:nvSpPr>
            <p:spPr>
              <a:xfrm>
                <a:off x="302017" y="2127822"/>
                <a:ext cx="69544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9696" extrusionOk="0">
                    <a:moveTo>
                      <a:pt x="0" y="0"/>
                    </a:moveTo>
                    <a:lnTo>
                      <a:pt x="0" y="8789"/>
                    </a:lnTo>
                    <a:lnTo>
                      <a:pt x="0" y="8986"/>
                    </a:lnTo>
                    <a:lnTo>
                      <a:pt x="59" y="9144"/>
                    </a:lnTo>
                    <a:lnTo>
                      <a:pt x="138" y="9301"/>
                    </a:lnTo>
                    <a:lnTo>
                      <a:pt x="256" y="9439"/>
                    </a:lnTo>
                    <a:lnTo>
                      <a:pt x="394" y="9557"/>
                    </a:lnTo>
                    <a:lnTo>
                      <a:pt x="552" y="9636"/>
                    </a:lnTo>
                    <a:lnTo>
                      <a:pt x="710" y="9695"/>
                    </a:lnTo>
                    <a:lnTo>
                      <a:pt x="1084" y="9695"/>
                    </a:lnTo>
                    <a:lnTo>
                      <a:pt x="1261" y="9636"/>
                    </a:lnTo>
                    <a:lnTo>
                      <a:pt x="1419" y="9557"/>
                    </a:lnTo>
                    <a:lnTo>
                      <a:pt x="1537" y="9439"/>
                    </a:lnTo>
                    <a:lnTo>
                      <a:pt x="1655" y="9301"/>
                    </a:lnTo>
                    <a:lnTo>
                      <a:pt x="1734" y="9144"/>
                    </a:lnTo>
                    <a:lnTo>
                      <a:pt x="1793" y="8986"/>
                    </a:lnTo>
                    <a:lnTo>
                      <a:pt x="1813" y="8789"/>
                    </a:lnTo>
                    <a:lnTo>
                      <a:pt x="18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7"/>
              <p:cNvSpPr/>
              <p:nvPr/>
            </p:nvSpPr>
            <p:spPr>
              <a:xfrm>
                <a:off x="302017" y="2127822"/>
                <a:ext cx="69544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9696" fill="none" extrusionOk="0">
                    <a:moveTo>
                      <a:pt x="1813" y="0"/>
                    </a:moveTo>
                    <a:lnTo>
                      <a:pt x="1813" y="8789"/>
                    </a:lnTo>
                    <a:lnTo>
                      <a:pt x="1813" y="8789"/>
                    </a:lnTo>
                    <a:lnTo>
                      <a:pt x="1793" y="8986"/>
                    </a:lnTo>
                    <a:lnTo>
                      <a:pt x="1734" y="9144"/>
                    </a:lnTo>
                    <a:lnTo>
                      <a:pt x="1655" y="9301"/>
                    </a:lnTo>
                    <a:lnTo>
                      <a:pt x="1537" y="9439"/>
                    </a:lnTo>
                    <a:lnTo>
                      <a:pt x="1419" y="9557"/>
                    </a:lnTo>
                    <a:lnTo>
                      <a:pt x="1261" y="9636"/>
                    </a:lnTo>
                    <a:lnTo>
                      <a:pt x="1084" y="9695"/>
                    </a:lnTo>
                    <a:lnTo>
                      <a:pt x="907" y="9695"/>
                    </a:lnTo>
                    <a:lnTo>
                      <a:pt x="907" y="9695"/>
                    </a:lnTo>
                    <a:lnTo>
                      <a:pt x="710" y="9695"/>
                    </a:lnTo>
                    <a:lnTo>
                      <a:pt x="552" y="9636"/>
                    </a:lnTo>
                    <a:lnTo>
                      <a:pt x="394" y="9557"/>
                    </a:lnTo>
                    <a:lnTo>
                      <a:pt x="256" y="9439"/>
                    </a:lnTo>
                    <a:lnTo>
                      <a:pt x="138" y="9301"/>
                    </a:lnTo>
                    <a:lnTo>
                      <a:pt x="59" y="9144"/>
                    </a:lnTo>
                    <a:lnTo>
                      <a:pt x="0" y="8986"/>
                    </a:lnTo>
                    <a:lnTo>
                      <a:pt x="0" y="8789"/>
                    </a:lnTo>
                    <a:lnTo>
                      <a:pt x="0" y="0"/>
                    </a:lnTo>
                    <a:lnTo>
                      <a:pt x="18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7"/>
              <p:cNvSpPr/>
              <p:nvPr/>
            </p:nvSpPr>
            <p:spPr>
              <a:xfrm>
                <a:off x="310298" y="2148218"/>
                <a:ext cx="12881" cy="16396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277" extrusionOk="0">
                    <a:moveTo>
                      <a:pt x="99" y="0"/>
                    </a:moveTo>
                    <a:lnTo>
                      <a:pt x="60" y="40"/>
                    </a:lnTo>
                    <a:lnTo>
                      <a:pt x="21" y="99"/>
                    </a:lnTo>
                    <a:lnTo>
                      <a:pt x="1" y="158"/>
                    </a:lnTo>
                    <a:lnTo>
                      <a:pt x="1" y="4099"/>
                    </a:lnTo>
                    <a:lnTo>
                      <a:pt x="21" y="4178"/>
                    </a:lnTo>
                    <a:lnTo>
                      <a:pt x="60" y="4217"/>
                    </a:lnTo>
                    <a:lnTo>
                      <a:pt x="99" y="4257"/>
                    </a:lnTo>
                    <a:lnTo>
                      <a:pt x="159" y="4276"/>
                    </a:lnTo>
                    <a:lnTo>
                      <a:pt x="237" y="4257"/>
                    </a:lnTo>
                    <a:lnTo>
                      <a:pt x="277" y="4217"/>
                    </a:lnTo>
                    <a:lnTo>
                      <a:pt x="316" y="4178"/>
                    </a:lnTo>
                    <a:lnTo>
                      <a:pt x="336" y="4099"/>
                    </a:lnTo>
                    <a:lnTo>
                      <a:pt x="336" y="158"/>
                    </a:lnTo>
                    <a:lnTo>
                      <a:pt x="316" y="99"/>
                    </a:lnTo>
                    <a:lnTo>
                      <a:pt x="277" y="4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7"/>
              <p:cNvSpPr/>
              <p:nvPr/>
            </p:nvSpPr>
            <p:spPr>
              <a:xfrm>
                <a:off x="310298" y="2148218"/>
                <a:ext cx="12881" cy="16396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277" fill="none" extrusionOk="0">
                    <a:moveTo>
                      <a:pt x="159" y="0"/>
                    </a:moveTo>
                    <a:lnTo>
                      <a:pt x="159" y="0"/>
                    </a:lnTo>
                    <a:lnTo>
                      <a:pt x="99" y="0"/>
                    </a:lnTo>
                    <a:lnTo>
                      <a:pt x="60" y="40"/>
                    </a:lnTo>
                    <a:lnTo>
                      <a:pt x="21" y="99"/>
                    </a:lnTo>
                    <a:lnTo>
                      <a:pt x="1" y="158"/>
                    </a:lnTo>
                    <a:lnTo>
                      <a:pt x="1" y="4099"/>
                    </a:lnTo>
                    <a:lnTo>
                      <a:pt x="1" y="4099"/>
                    </a:lnTo>
                    <a:lnTo>
                      <a:pt x="21" y="4178"/>
                    </a:lnTo>
                    <a:lnTo>
                      <a:pt x="60" y="4217"/>
                    </a:lnTo>
                    <a:lnTo>
                      <a:pt x="99" y="4257"/>
                    </a:lnTo>
                    <a:lnTo>
                      <a:pt x="159" y="4276"/>
                    </a:lnTo>
                    <a:lnTo>
                      <a:pt x="159" y="4276"/>
                    </a:lnTo>
                    <a:lnTo>
                      <a:pt x="237" y="4257"/>
                    </a:lnTo>
                    <a:lnTo>
                      <a:pt x="277" y="4217"/>
                    </a:lnTo>
                    <a:lnTo>
                      <a:pt x="316" y="4178"/>
                    </a:lnTo>
                    <a:lnTo>
                      <a:pt x="336" y="4099"/>
                    </a:lnTo>
                    <a:lnTo>
                      <a:pt x="336" y="158"/>
                    </a:lnTo>
                    <a:lnTo>
                      <a:pt x="336" y="158"/>
                    </a:lnTo>
                    <a:lnTo>
                      <a:pt x="316" y="99"/>
                    </a:lnTo>
                    <a:lnTo>
                      <a:pt x="277" y="40"/>
                    </a:lnTo>
                    <a:lnTo>
                      <a:pt x="237" y="0"/>
                    </a:lnTo>
                    <a:lnTo>
                      <a:pt x="159" y="0"/>
                    </a:lnTo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7"/>
              <p:cNvSpPr/>
              <p:nvPr/>
            </p:nvSpPr>
            <p:spPr>
              <a:xfrm>
                <a:off x="302017" y="2127822"/>
                <a:ext cx="69544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9696" extrusionOk="0">
                    <a:moveTo>
                      <a:pt x="414" y="0"/>
                    </a:moveTo>
                    <a:lnTo>
                      <a:pt x="0" y="99"/>
                    </a:lnTo>
                    <a:lnTo>
                      <a:pt x="1498" y="276"/>
                    </a:lnTo>
                    <a:lnTo>
                      <a:pt x="1439" y="2306"/>
                    </a:lnTo>
                    <a:lnTo>
                      <a:pt x="1399" y="4079"/>
                    </a:lnTo>
                    <a:lnTo>
                      <a:pt x="1380" y="5715"/>
                    </a:lnTo>
                    <a:lnTo>
                      <a:pt x="1380" y="6010"/>
                    </a:lnTo>
                    <a:lnTo>
                      <a:pt x="1360" y="6306"/>
                    </a:lnTo>
                    <a:lnTo>
                      <a:pt x="1340" y="6582"/>
                    </a:lnTo>
                    <a:lnTo>
                      <a:pt x="1281" y="6838"/>
                    </a:lnTo>
                    <a:lnTo>
                      <a:pt x="1242" y="7074"/>
                    </a:lnTo>
                    <a:lnTo>
                      <a:pt x="1163" y="7291"/>
                    </a:lnTo>
                    <a:lnTo>
                      <a:pt x="1104" y="7469"/>
                    </a:lnTo>
                    <a:lnTo>
                      <a:pt x="1005" y="7646"/>
                    </a:lnTo>
                    <a:lnTo>
                      <a:pt x="907" y="7804"/>
                    </a:lnTo>
                    <a:lnTo>
                      <a:pt x="808" y="7922"/>
                    </a:lnTo>
                    <a:lnTo>
                      <a:pt x="690" y="8040"/>
                    </a:lnTo>
                    <a:lnTo>
                      <a:pt x="572" y="8119"/>
                    </a:lnTo>
                    <a:lnTo>
                      <a:pt x="434" y="8198"/>
                    </a:lnTo>
                    <a:lnTo>
                      <a:pt x="296" y="8237"/>
                    </a:lnTo>
                    <a:lnTo>
                      <a:pt x="138" y="8257"/>
                    </a:lnTo>
                    <a:lnTo>
                      <a:pt x="0" y="8276"/>
                    </a:lnTo>
                    <a:lnTo>
                      <a:pt x="0" y="8789"/>
                    </a:lnTo>
                    <a:lnTo>
                      <a:pt x="0" y="8986"/>
                    </a:lnTo>
                    <a:lnTo>
                      <a:pt x="59" y="9144"/>
                    </a:lnTo>
                    <a:lnTo>
                      <a:pt x="138" y="9301"/>
                    </a:lnTo>
                    <a:lnTo>
                      <a:pt x="256" y="9439"/>
                    </a:lnTo>
                    <a:lnTo>
                      <a:pt x="394" y="9557"/>
                    </a:lnTo>
                    <a:lnTo>
                      <a:pt x="552" y="9636"/>
                    </a:lnTo>
                    <a:lnTo>
                      <a:pt x="710" y="9695"/>
                    </a:lnTo>
                    <a:lnTo>
                      <a:pt x="1084" y="9695"/>
                    </a:lnTo>
                    <a:lnTo>
                      <a:pt x="1261" y="9636"/>
                    </a:lnTo>
                    <a:lnTo>
                      <a:pt x="1419" y="9557"/>
                    </a:lnTo>
                    <a:lnTo>
                      <a:pt x="1537" y="9439"/>
                    </a:lnTo>
                    <a:lnTo>
                      <a:pt x="1655" y="9301"/>
                    </a:lnTo>
                    <a:lnTo>
                      <a:pt x="1734" y="9144"/>
                    </a:lnTo>
                    <a:lnTo>
                      <a:pt x="1793" y="8986"/>
                    </a:lnTo>
                    <a:lnTo>
                      <a:pt x="1813" y="8789"/>
                    </a:lnTo>
                    <a:lnTo>
                      <a:pt x="1813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7"/>
              <p:cNvSpPr/>
              <p:nvPr/>
            </p:nvSpPr>
            <p:spPr>
              <a:xfrm>
                <a:off x="293698" y="2120998"/>
                <a:ext cx="86144" cy="10619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77" extrusionOk="0">
                    <a:moveTo>
                      <a:pt x="79" y="1"/>
                    </a:moveTo>
                    <a:lnTo>
                      <a:pt x="40" y="40"/>
                    </a:lnTo>
                    <a:lnTo>
                      <a:pt x="20" y="80"/>
                    </a:lnTo>
                    <a:lnTo>
                      <a:pt x="0" y="139"/>
                    </a:lnTo>
                    <a:lnTo>
                      <a:pt x="20" y="178"/>
                    </a:lnTo>
                    <a:lnTo>
                      <a:pt x="40" y="237"/>
                    </a:lnTo>
                    <a:lnTo>
                      <a:pt x="79" y="257"/>
                    </a:lnTo>
                    <a:lnTo>
                      <a:pt x="138" y="277"/>
                    </a:lnTo>
                    <a:lnTo>
                      <a:pt x="2109" y="277"/>
                    </a:lnTo>
                    <a:lnTo>
                      <a:pt x="2148" y="257"/>
                    </a:lnTo>
                    <a:lnTo>
                      <a:pt x="2207" y="237"/>
                    </a:lnTo>
                    <a:lnTo>
                      <a:pt x="2227" y="178"/>
                    </a:lnTo>
                    <a:lnTo>
                      <a:pt x="2247" y="139"/>
                    </a:lnTo>
                    <a:lnTo>
                      <a:pt x="2227" y="80"/>
                    </a:lnTo>
                    <a:lnTo>
                      <a:pt x="2207" y="40"/>
                    </a:lnTo>
                    <a:lnTo>
                      <a:pt x="21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7"/>
              <p:cNvSpPr/>
              <p:nvPr/>
            </p:nvSpPr>
            <p:spPr>
              <a:xfrm>
                <a:off x="169793" y="2127822"/>
                <a:ext cx="70311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9696" extrusionOk="0">
                    <a:moveTo>
                      <a:pt x="1" y="0"/>
                    </a:moveTo>
                    <a:lnTo>
                      <a:pt x="1" y="8789"/>
                    </a:lnTo>
                    <a:lnTo>
                      <a:pt x="20" y="8986"/>
                    </a:lnTo>
                    <a:lnTo>
                      <a:pt x="80" y="9144"/>
                    </a:lnTo>
                    <a:lnTo>
                      <a:pt x="158" y="9301"/>
                    </a:lnTo>
                    <a:lnTo>
                      <a:pt x="277" y="9439"/>
                    </a:lnTo>
                    <a:lnTo>
                      <a:pt x="395" y="9557"/>
                    </a:lnTo>
                    <a:lnTo>
                      <a:pt x="552" y="9636"/>
                    </a:lnTo>
                    <a:lnTo>
                      <a:pt x="730" y="9695"/>
                    </a:lnTo>
                    <a:lnTo>
                      <a:pt x="1104" y="9695"/>
                    </a:lnTo>
                    <a:lnTo>
                      <a:pt x="1262" y="9636"/>
                    </a:lnTo>
                    <a:lnTo>
                      <a:pt x="1420" y="9557"/>
                    </a:lnTo>
                    <a:lnTo>
                      <a:pt x="1557" y="9439"/>
                    </a:lnTo>
                    <a:lnTo>
                      <a:pt x="1676" y="9301"/>
                    </a:lnTo>
                    <a:lnTo>
                      <a:pt x="1754" y="9144"/>
                    </a:lnTo>
                    <a:lnTo>
                      <a:pt x="1814" y="8986"/>
                    </a:lnTo>
                    <a:lnTo>
                      <a:pt x="1833" y="8789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7"/>
              <p:cNvSpPr/>
              <p:nvPr/>
            </p:nvSpPr>
            <p:spPr>
              <a:xfrm>
                <a:off x="169793" y="2127822"/>
                <a:ext cx="70311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9696" fill="none" extrusionOk="0">
                    <a:moveTo>
                      <a:pt x="1833" y="0"/>
                    </a:moveTo>
                    <a:lnTo>
                      <a:pt x="1833" y="8789"/>
                    </a:lnTo>
                    <a:lnTo>
                      <a:pt x="1833" y="8789"/>
                    </a:lnTo>
                    <a:lnTo>
                      <a:pt x="1814" y="8986"/>
                    </a:lnTo>
                    <a:lnTo>
                      <a:pt x="1754" y="9144"/>
                    </a:lnTo>
                    <a:lnTo>
                      <a:pt x="1676" y="9301"/>
                    </a:lnTo>
                    <a:lnTo>
                      <a:pt x="1557" y="9439"/>
                    </a:lnTo>
                    <a:lnTo>
                      <a:pt x="1420" y="9557"/>
                    </a:lnTo>
                    <a:lnTo>
                      <a:pt x="1262" y="9636"/>
                    </a:lnTo>
                    <a:lnTo>
                      <a:pt x="1104" y="9695"/>
                    </a:lnTo>
                    <a:lnTo>
                      <a:pt x="907" y="9695"/>
                    </a:lnTo>
                    <a:lnTo>
                      <a:pt x="907" y="9695"/>
                    </a:lnTo>
                    <a:lnTo>
                      <a:pt x="730" y="9695"/>
                    </a:lnTo>
                    <a:lnTo>
                      <a:pt x="552" y="9636"/>
                    </a:lnTo>
                    <a:lnTo>
                      <a:pt x="395" y="9557"/>
                    </a:lnTo>
                    <a:lnTo>
                      <a:pt x="277" y="9439"/>
                    </a:lnTo>
                    <a:lnTo>
                      <a:pt x="158" y="9301"/>
                    </a:lnTo>
                    <a:lnTo>
                      <a:pt x="80" y="9144"/>
                    </a:lnTo>
                    <a:lnTo>
                      <a:pt x="20" y="8986"/>
                    </a:lnTo>
                    <a:lnTo>
                      <a:pt x="1" y="8789"/>
                    </a:lnTo>
                    <a:lnTo>
                      <a:pt x="1" y="0"/>
                    </a:lnTo>
                    <a:lnTo>
                      <a:pt x="18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7"/>
              <p:cNvSpPr/>
              <p:nvPr/>
            </p:nvSpPr>
            <p:spPr>
              <a:xfrm>
                <a:off x="169793" y="2127822"/>
                <a:ext cx="70311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9696" extrusionOk="0">
                    <a:moveTo>
                      <a:pt x="415" y="0"/>
                    </a:moveTo>
                    <a:lnTo>
                      <a:pt x="1" y="99"/>
                    </a:lnTo>
                    <a:lnTo>
                      <a:pt x="1498" y="276"/>
                    </a:lnTo>
                    <a:lnTo>
                      <a:pt x="1439" y="2306"/>
                    </a:lnTo>
                    <a:lnTo>
                      <a:pt x="1420" y="4079"/>
                    </a:lnTo>
                    <a:lnTo>
                      <a:pt x="1400" y="5715"/>
                    </a:lnTo>
                    <a:lnTo>
                      <a:pt x="1380" y="6010"/>
                    </a:lnTo>
                    <a:lnTo>
                      <a:pt x="1380" y="6306"/>
                    </a:lnTo>
                    <a:lnTo>
                      <a:pt x="1341" y="6582"/>
                    </a:lnTo>
                    <a:lnTo>
                      <a:pt x="1301" y="6838"/>
                    </a:lnTo>
                    <a:lnTo>
                      <a:pt x="1242" y="7074"/>
                    </a:lnTo>
                    <a:lnTo>
                      <a:pt x="1183" y="7291"/>
                    </a:lnTo>
                    <a:lnTo>
                      <a:pt x="1104" y="7469"/>
                    </a:lnTo>
                    <a:lnTo>
                      <a:pt x="1025" y="7646"/>
                    </a:lnTo>
                    <a:lnTo>
                      <a:pt x="927" y="7804"/>
                    </a:lnTo>
                    <a:lnTo>
                      <a:pt x="828" y="7922"/>
                    </a:lnTo>
                    <a:lnTo>
                      <a:pt x="710" y="8040"/>
                    </a:lnTo>
                    <a:lnTo>
                      <a:pt x="572" y="8119"/>
                    </a:lnTo>
                    <a:lnTo>
                      <a:pt x="454" y="8198"/>
                    </a:lnTo>
                    <a:lnTo>
                      <a:pt x="316" y="8237"/>
                    </a:lnTo>
                    <a:lnTo>
                      <a:pt x="158" y="8257"/>
                    </a:lnTo>
                    <a:lnTo>
                      <a:pt x="1" y="8276"/>
                    </a:lnTo>
                    <a:lnTo>
                      <a:pt x="1" y="8789"/>
                    </a:lnTo>
                    <a:lnTo>
                      <a:pt x="20" y="8986"/>
                    </a:lnTo>
                    <a:lnTo>
                      <a:pt x="80" y="9144"/>
                    </a:lnTo>
                    <a:lnTo>
                      <a:pt x="158" y="9301"/>
                    </a:lnTo>
                    <a:lnTo>
                      <a:pt x="277" y="9439"/>
                    </a:lnTo>
                    <a:lnTo>
                      <a:pt x="395" y="9557"/>
                    </a:lnTo>
                    <a:lnTo>
                      <a:pt x="552" y="9636"/>
                    </a:lnTo>
                    <a:lnTo>
                      <a:pt x="730" y="9695"/>
                    </a:lnTo>
                    <a:lnTo>
                      <a:pt x="1104" y="9695"/>
                    </a:lnTo>
                    <a:lnTo>
                      <a:pt x="1262" y="9636"/>
                    </a:lnTo>
                    <a:lnTo>
                      <a:pt x="1420" y="9557"/>
                    </a:lnTo>
                    <a:lnTo>
                      <a:pt x="1557" y="9439"/>
                    </a:lnTo>
                    <a:lnTo>
                      <a:pt x="1676" y="9301"/>
                    </a:lnTo>
                    <a:lnTo>
                      <a:pt x="1754" y="9144"/>
                    </a:lnTo>
                    <a:lnTo>
                      <a:pt x="1814" y="8986"/>
                    </a:lnTo>
                    <a:lnTo>
                      <a:pt x="1833" y="8789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7"/>
              <p:cNvSpPr/>
              <p:nvPr/>
            </p:nvSpPr>
            <p:spPr>
              <a:xfrm>
                <a:off x="161473" y="2120998"/>
                <a:ext cx="86183" cy="10619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77" extrusionOk="0">
                    <a:moveTo>
                      <a:pt x="99" y="1"/>
                    </a:moveTo>
                    <a:lnTo>
                      <a:pt x="40" y="40"/>
                    </a:lnTo>
                    <a:lnTo>
                      <a:pt x="21" y="80"/>
                    </a:lnTo>
                    <a:lnTo>
                      <a:pt x="1" y="139"/>
                    </a:lnTo>
                    <a:lnTo>
                      <a:pt x="21" y="178"/>
                    </a:lnTo>
                    <a:lnTo>
                      <a:pt x="40" y="237"/>
                    </a:lnTo>
                    <a:lnTo>
                      <a:pt x="99" y="257"/>
                    </a:lnTo>
                    <a:lnTo>
                      <a:pt x="139" y="277"/>
                    </a:lnTo>
                    <a:lnTo>
                      <a:pt x="2109" y="277"/>
                    </a:lnTo>
                    <a:lnTo>
                      <a:pt x="2169" y="257"/>
                    </a:lnTo>
                    <a:lnTo>
                      <a:pt x="2208" y="237"/>
                    </a:lnTo>
                    <a:lnTo>
                      <a:pt x="2228" y="178"/>
                    </a:lnTo>
                    <a:lnTo>
                      <a:pt x="2247" y="139"/>
                    </a:lnTo>
                    <a:lnTo>
                      <a:pt x="2228" y="80"/>
                    </a:lnTo>
                    <a:lnTo>
                      <a:pt x="2208" y="40"/>
                    </a:lnTo>
                    <a:lnTo>
                      <a:pt x="216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7"/>
              <p:cNvSpPr/>
              <p:nvPr/>
            </p:nvSpPr>
            <p:spPr>
              <a:xfrm>
                <a:off x="176617" y="2148218"/>
                <a:ext cx="18134" cy="16396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277" extrusionOk="0">
                    <a:moveTo>
                      <a:pt x="237" y="0"/>
                    </a:moveTo>
                    <a:lnTo>
                      <a:pt x="158" y="20"/>
                    </a:lnTo>
                    <a:lnTo>
                      <a:pt x="79" y="59"/>
                    </a:lnTo>
                    <a:lnTo>
                      <a:pt x="20" y="138"/>
                    </a:lnTo>
                    <a:lnTo>
                      <a:pt x="0" y="237"/>
                    </a:lnTo>
                    <a:lnTo>
                      <a:pt x="0" y="4040"/>
                    </a:lnTo>
                    <a:lnTo>
                      <a:pt x="20" y="4138"/>
                    </a:lnTo>
                    <a:lnTo>
                      <a:pt x="79" y="4197"/>
                    </a:lnTo>
                    <a:lnTo>
                      <a:pt x="158" y="4257"/>
                    </a:lnTo>
                    <a:lnTo>
                      <a:pt x="237" y="4276"/>
                    </a:lnTo>
                    <a:lnTo>
                      <a:pt x="335" y="4257"/>
                    </a:lnTo>
                    <a:lnTo>
                      <a:pt x="414" y="4197"/>
                    </a:lnTo>
                    <a:lnTo>
                      <a:pt x="453" y="4138"/>
                    </a:lnTo>
                    <a:lnTo>
                      <a:pt x="473" y="4040"/>
                    </a:lnTo>
                    <a:lnTo>
                      <a:pt x="473" y="237"/>
                    </a:lnTo>
                    <a:lnTo>
                      <a:pt x="453" y="138"/>
                    </a:lnTo>
                    <a:lnTo>
                      <a:pt x="414" y="59"/>
                    </a:lnTo>
                    <a:lnTo>
                      <a:pt x="335" y="2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7"/>
              <p:cNvSpPr/>
              <p:nvPr/>
            </p:nvSpPr>
            <p:spPr>
              <a:xfrm>
                <a:off x="176617" y="2148218"/>
                <a:ext cx="18134" cy="16396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277" fill="none" extrusionOk="0">
                    <a:moveTo>
                      <a:pt x="237" y="0"/>
                    </a:moveTo>
                    <a:lnTo>
                      <a:pt x="237" y="0"/>
                    </a:lnTo>
                    <a:lnTo>
                      <a:pt x="158" y="20"/>
                    </a:lnTo>
                    <a:lnTo>
                      <a:pt x="79" y="59"/>
                    </a:lnTo>
                    <a:lnTo>
                      <a:pt x="20" y="138"/>
                    </a:lnTo>
                    <a:lnTo>
                      <a:pt x="0" y="237"/>
                    </a:lnTo>
                    <a:lnTo>
                      <a:pt x="0" y="4040"/>
                    </a:lnTo>
                    <a:lnTo>
                      <a:pt x="0" y="4040"/>
                    </a:lnTo>
                    <a:lnTo>
                      <a:pt x="20" y="4138"/>
                    </a:lnTo>
                    <a:lnTo>
                      <a:pt x="79" y="4197"/>
                    </a:lnTo>
                    <a:lnTo>
                      <a:pt x="158" y="4257"/>
                    </a:lnTo>
                    <a:lnTo>
                      <a:pt x="237" y="4276"/>
                    </a:lnTo>
                    <a:lnTo>
                      <a:pt x="237" y="4276"/>
                    </a:lnTo>
                    <a:lnTo>
                      <a:pt x="335" y="4257"/>
                    </a:lnTo>
                    <a:lnTo>
                      <a:pt x="414" y="4197"/>
                    </a:lnTo>
                    <a:lnTo>
                      <a:pt x="453" y="4138"/>
                    </a:lnTo>
                    <a:lnTo>
                      <a:pt x="473" y="4040"/>
                    </a:lnTo>
                    <a:lnTo>
                      <a:pt x="473" y="237"/>
                    </a:lnTo>
                    <a:lnTo>
                      <a:pt x="473" y="237"/>
                    </a:lnTo>
                    <a:lnTo>
                      <a:pt x="453" y="138"/>
                    </a:lnTo>
                    <a:lnTo>
                      <a:pt x="414" y="59"/>
                    </a:lnTo>
                    <a:lnTo>
                      <a:pt x="335" y="20"/>
                    </a:lnTo>
                    <a:lnTo>
                      <a:pt x="237" y="0"/>
                    </a:lnTo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7"/>
              <p:cNvSpPr/>
              <p:nvPr/>
            </p:nvSpPr>
            <p:spPr>
              <a:xfrm>
                <a:off x="37606" y="2127822"/>
                <a:ext cx="70273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9696" extrusionOk="0">
                    <a:moveTo>
                      <a:pt x="0" y="0"/>
                    </a:moveTo>
                    <a:lnTo>
                      <a:pt x="0" y="8789"/>
                    </a:lnTo>
                    <a:lnTo>
                      <a:pt x="20" y="8986"/>
                    </a:lnTo>
                    <a:lnTo>
                      <a:pt x="79" y="9144"/>
                    </a:lnTo>
                    <a:lnTo>
                      <a:pt x="158" y="9301"/>
                    </a:lnTo>
                    <a:lnTo>
                      <a:pt x="276" y="9439"/>
                    </a:lnTo>
                    <a:lnTo>
                      <a:pt x="414" y="9557"/>
                    </a:lnTo>
                    <a:lnTo>
                      <a:pt x="572" y="9636"/>
                    </a:lnTo>
                    <a:lnTo>
                      <a:pt x="729" y="9695"/>
                    </a:lnTo>
                    <a:lnTo>
                      <a:pt x="1104" y="9695"/>
                    </a:lnTo>
                    <a:lnTo>
                      <a:pt x="1281" y="9636"/>
                    </a:lnTo>
                    <a:lnTo>
                      <a:pt x="1439" y="9557"/>
                    </a:lnTo>
                    <a:lnTo>
                      <a:pt x="1557" y="9439"/>
                    </a:lnTo>
                    <a:lnTo>
                      <a:pt x="1675" y="9301"/>
                    </a:lnTo>
                    <a:lnTo>
                      <a:pt x="1754" y="9144"/>
                    </a:lnTo>
                    <a:lnTo>
                      <a:pt x="1813" y="8986"/>
                    </a:lnTo>
                    <a:lnTo>
                      <a:pt x="1833" y="8789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7"/>
              <p:cNvSpPr/>
              <p:nvPr/>
            </p:nvSpPr>
            <p:spPr>
              <a:xfrm>
                <a:off x="37606" y="2127822"/>
                <a:ext cx="70273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9696" fill="none" extrusionOk="0">
                    <a:moveTo>
                      <a:pt x="1833" y="0"/>
                    </a:moveTo>
                    <a:lnTo>
                      <a:pt x="1833" y="8789"/>
                    </a:lnTo>
                    <a:lnTo>
                      <a:pt x="1833" y="8789"/>
                    </a:lnTo>
                    <a:lnTo>
                      <a:pt x="1813" y="8986"/>
                    </a:lnTo>
                    <a:lnTo>
                      <a:pt x="1754" y="9144"/>
                    </a:lnTo>
                    <a:lnTo>
                      <a:pt x="1675" y="9301"/>
                    </a:lnTo>
                    <a:lnTo>
                      <a:pt x="1557" y="9439"/>
                    </a:lnTo>
                    <a:lnTo>
                      <a:pt x="1439" y="9557"/>
                    </a:lnTo>
                    <a:lnTo>
                      <a:pt x="1281" y="9636"/>
                    </a:lnTo>
                    <a:lnTo>
                      <a:pt x="1104" y="9695"/>
                    </a:lnTo>
                    <a:lnTo>
                      <a:pt x="926" y="9695"/>
                    </a:lnTo>
                    <a:lnTo>
                      <a:pt x="926" y="9695"/>
                    </a:lnTo>
                    <a:lnTo>
                      <a:pt x="729" y="9695"/>
                    </a:lnTo>
                    <a:lnTo>
                      <a:pt x="572" y="9636"/>
                    </a:lnTo>
                    <a:lnTo>
                      <a:pt x="414" y="9557"/>
                    </a:lnTo>
                    <a:lnTo>
                      <a:pt x="276" y="9439"/>
                    </a:lnTo>
                    <a:lnTo>
                      <a:pt x="158" y="9301"/>
                    </a:lnTo>
                    <a:lnTo>
                      <a:pt x="79" y="9144"/>
                    </a:lnTo>
                    <a:lnTo>
                      <a:pt x="20" y="8986"/>
                    </a:lnTo>
                    <a:lnTo>
                      <a:pt x="0" y="8789"/>
                    </a:lnTo>
                    <a:lnTo>
                      <a:pt x="0" y="0"/>
                    </a:lnTo>
                    <a:lnTo>
                      <a:pt x="18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7"/>
              <p:cNvSpPr/>
              <p:nvPr/>
            </p:nvSpPr>
            <p:spPr>
              <a:xfrm>
                <a:off x="46654" y="2148218"/>
                <a:ext cx="12881" cy="16396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277" extrusionOk="0">
                    <a:moveTo>
                      <a:pt x="99" y="0"/>
                    </a:moveTo>
                    <a:lnTo>
                      <a:pt x="40" y="40"/>
                    </a:lnTo>
                    <a:lnTo>
                      <a:pt x="20" y="99"/>
                    </a:lnTo>
                    <a:lnTo>
                      <a:pt x="1" y="158"/>
                    </a:lnTo>
                    <a:lnTo>
                      <a:pt x="1" y="4099"/>
                    </a:lnTo>
                    <a:lnTo>
                      <a:pt x="20" y="4178"/>
                    </a:lnTo>
                    <a:lnTo>
                      <a:pt x="40" y="4217"/>
                    </a:lnTo>
                    <a:lnTo>
                      <a:pt x="99" y="4257"/>
                    </a:lnTo>
                    <a:lnTo>
                      <a:pt x="158" y="4276"/>
                    </a:lnTo>
                    <a:lnTo>
                      <a:pt x="237" y="4257"/>
                    </a:lnTo>
                    <a:lnTo>
                      <a:pt x="277" y="4217"/>
                    </a:lnTo>
                    <a:lnTo>
                      <a:pt x="316" y="4178"/>
                    </a:lnTo>
                    <a:lnTo>
                      <a:pt x="336" y="4099"/>
                    </a:lnTo>
                    <a:lnTo>
                      <a:pt x="336" y="158"/>
                    </a:lnTo>
                    <a:lnTo>
                      <a:pt x="316" y="99"/>
                    </a:lnTo>
                    <a:lnTo>
                      <a:pt x="277" y="4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7"/>
              <p:cNvSpPr/>
              <p:nvPr/>
            </p:nvSpPr>
            <p:spPr>
              <a:xfrm>
                <a:off x="46654" y="2148218"/>
                <a:ext cx="12881" cy="16396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277" fill="none" extrusionOk="0">
                    <a:moveTo>
                      <a:pt x="158" y="0"/>
                    </a:moveTo>
                    <a:lnTo>
                      <a:pt x="158" y="0"/>
                    </a:lnTo>
                    <a:lnTo>
                      <a:pt x="99" y="0"/>
                    </a:lnTo>
                    <a:lnTo>
                      <a:pt x="40" y="40"/>
                    </a:lnTo>
                    <a:lnTo>
                      <a:pt x="20" y="99"/>
                    </a:lnTo>
                    <a:lnTo>
                      <a:pt x="1" y="158"/>
                    </a:lnTo>
                    <a:lnTo>
                      <a:pt x="1" y="4099"/>
                    </a:lnTo>
                    <a:lnTo>
                      <a:pt x="1" y="4099"/>
                    </a:lnTo>
                    <a:lnTo>
                      <a:pt x="20" y="4178"/>
                    </a:lnTo>
                    <a:lnTo>
                      <a:pt x="40" y="4217"/>
                    </a:lnTo>
                    <a:lnTo>
                      <a:pt x="99" y="4257"/>
                    </a:lnTo>
                    <a:lnTo>
                      <a:pt x="158" y="4276"/>
                    </a:lnTo>
                    <a:lnTo>
                      <a:pt x="158" y="4276"/>
                    </a:lnTo>
                    <a:lnTo>
                      <a:pt x="237" y="4257"/>
                    </a:lnTo>
                    <a:lnTo>
                      <a:pt x="277" y="4217"/>
                    </a:lnTo>
                    <a:lnTo>
                      <a:pt x="316" y="4178"/>
                    </a:lnTo>
                    <a:lnTo>
                      <a:pt x="336" y="4099"/>
                    </a:lnTo>
                    <a:lnTo>
                      <a:pt x="336" y="158"/>
                    </a:lnTo>
                    <a:lnTo>
                      <a:pt x="336" y="158"/>
                    </a:lnTo>
                    <a:lnTo>
                      <a:pt x="316" y="99"/>
                    </a:lnTo>
                    <a:lnTo>
                      <a:pt x="277" y="40"/>
                    </a:lnTo>
                    <a:lnTo>
                      <a:pt x="237" y="0"/>
                    </a:lnTo>
                    <a:lnTo>
                      <a:pt x="158" y="0"/>
                    </a:lnTo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7"/>
              <p:cNvSpPr/>
              <p:nvPr/>
            </p:nvSpPr>
            <p:spPr>
              <a:xfrm>
                <a:off x="37606" y="2127822"/>
                <a:ext cx="70273" cy="37172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9696" extrusionOk="0">
                    <a:moveTo>
                      <a:pt x="434" y="0"/>
                    </a:moveTo>
                    <a:lnTo>
                      <a:pt x="0" y="99"/>
                    </a:lnTo>
                    <a:lnTo>
                      <a:pt x="1518" y="276"/>
                    </a:lnTo>
                    <a:lnTo>
                      <a:pt x="1458" y="2306"/>
                    </a:lnTo>
                    <a:lnTo>
                      <a:pt x="1419" y="4079"/>
                    </a:lnTo>
                    <a:lnTo>
                      <a:pt x="1399" y="5715"/>
                    </a:lnTo>
                    <a:lnTo>
                      <a:pt x="1399" y="6010"/>
                    </a:lnTo>
                    <a:lnTo>
                      <a:pt x="1380" y="6306"/>
                    </a:lnTo>
                    <a:lnTo>
                      <a:pt x="1340" y="6582"/>
                    </a:lnTo>
                    <a:lnTo>
                      <a:pt x="1301" y="6838"/>
                    </a:lnTo>
                    <a:lnTo>
                      <a:pt x="1261" y="7074"/>
                    </a:lnTo>
                    <a:lnTo>
                      <a:pt x="1183" y="7291"/>
                    </a:lnTo>
                    <a:lnTo>
                      <a:pt x="1123" y="7469"/>
                    </a:lnTo>
                    <a:lnTo>
                      <a:pt x="1025" y="7646"/>
                    </a:lnTo>
                    <a:lnTo>
                      <a:pt x="926" y="7804"/>
                    </a:lnTo>
                    <a:lnTo>
                      <a:pt x="828" y="7922"/>
                    </a:lnTo>
                    <a:lnTo>
                      <a:pt x="710" y="8040"/>
                    </a:lnTo>
                    <a:lnTo>
                      <a:pt x="591" y="8119"/>
                    </a:lnTo>
                    <a:lnTo>
                      <a:pt x="453" y="8198"/>
                    </a:lnTo>
                    <a:lnTo>
                      <a:pt x="316" y="8237"/>
                    </a:lnTo>
                    <a:lnTo>
                      <a:pt x="158" y="8257"/>
                    </a:lnTo>
                    <a:lnTo>
                      <a:pt x="0" y="8276"/>
                    </a:lnTo>
                    <a:lnTo>
                      <a:pt x="0" y="8789"/>
                    </a:lnTo>
                    <a:lnTo>
                      <a:pt x="20" y="8986"/>
                    </a:lnTo>
                    <a:lnTo>
                      <a:pt x="79" y="9144"/>
                    </a:lnTo>
                    <a:lnTo>
                      <a:pt x="158" y="9301"/>
                    </a:lnTo>
                    <a:lnTo>
                      <a:pt x="276" y="9439"/>
                    </a:lnTo>
                    <a:lnTo>
                      <a:pt x="414" y="9557"/>
                    </a:lnTo>
                    <a:lnTo>
                      <a:pt x="572" y="9636"/>
                    </a:lnTo>
                    <a:lnTo>
                      <a:pt x="729" y="9695"/>
                    </a:lnTo>
                    <a:lnTo>
                      <a:pt x="1104" y="9695"/>
                    </a:lnTo>
                    <a:lnTo>
                      <a:pt x="1281" y="9636"/>
                    </a:lnTo>
                    <a:lnTo>
                      <a:pt x="1439" y="9557"/>
                    </a:lnTo>
                    <a:lnTo>
                      <a:pt x="1557" y="9439"/>
                    </a:lnTo>
                    <a:lnTo>
                      <a:pt x="1675" y="9301"/>
                    </a:lnTo>
                    <a:lnTo>
                      <a:pt x="1754" y="9144"/>
                    </a:lnTo>
                    <a:lnTo>
                      <a:pt x="1813" y="8986"/>
                    </a:lnTo>
                    <a:lnTo>
                      <a:pt x="1833" y="8789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7"/>
              <p:cNvSpPr/>
              <p:nvPr/>
            </p:nvSpPr>
            <p:spPr>
              <a:xfrm>
                <a:off x="30054" y="2120998"/>
                <a:ext cx="85378" cy="1061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77" extrusionOk="0">
                    <a:moveTo>
                      <a:pt x="79" y="1"/>
                    </a:moveTo>
                    <a:lnTo>
                      <a:pt x="40" y="40"/>
                    </a:lnTo>
                    <a:lnTo>
                      <a:pt x="0" y="80"/>
                    </a:lnTo>
                    <a:lnTo>
                      <a:pt x="0" y="139"/>
                    </a:lnTo>
                    <a:lnTo>
                      <a:pt x="0" y="178"/>
                    </a:lnTo>
                    <a:lnTo>
                      <a:pt x="40" y="237"/>
                    </a:lnTo>
                    <a:lnTo>
                      <a:pt x="79" y="257"/>
                    </a:lnTo>
                    <a:lnTo>
                      <a:pt x="138" y="277"/>
                    </a:lnTo>
                    <a:lnTo>
                      <a:pt x="2109" y="277"/>
                    </a:lnTo>
                    <a:lnTo>
                      <a:pt x="2148" y="257"/>
                    </a:lnTo>
                    <a:lnTo>
                      <a:pt x="2187" y="237"/>
                    </a:lnTo>
                    <a:lnTo>
                      <a:pt x="2227" y="178"/>
                    </a:lnTo>
                    <a:lnTo>
                      <a:pt x="2227" y="139"/>
                    </a:lnTo>
                    <a:lnTo>
                      <a:pt x="2227" y="80"/>
                    </a:lnTo>
                    <a:lnTo>
                      <a:pt x="2187" y="40"/>
                    </a:lnTo>
                    <a:lnTo>
                      <a:pt x="21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7"/>
              <p:cNvSpPr/>
              <p:nvPr/>
            </p:nvSpPr>
            <p:spPr>
              <a:xfrm>
                <a:off x="-50032" y="2512342"/>
                <a:ext cx="509199" cy="45353"/>
              </a:xfrm>
              <a:custGeom>
                <a:avLst/>
                <a:gdLst/>
                <a:ahLst/>
                <a:cxnLst/>
                <a:rect l="l" t="t" r="r" b="b"/>
                <a:pathLst>
                  <a:path w="13282" h="1183" extrusionOk="0">
                    <a:moveTo>
                      <a:pt x="0" y="0"/>
                    </a:moveTo>
                    <a:lnTo>
                      <a:pt x="0" y="1183"/>
                    </a:lnTo>
                    <a:lnTo>
                      <a:pt x="13282" y="1183"/>
                    </a:lnTo>
                    <a:lnTo>
                      <a:pt x="132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7"/>
              <p:cNvSpPr/>
              <p:nvPr/>
            </p:nvSpPr>
            <p:spPr>
              <a:xfrm>
                <a:off x="-17561" y="2151975"/>
                <a:ext cx="21201" cy="36643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9558" extrusionOk="0">
                    <a:moveTo>
                      <a:pt x="1" y="1"/>
                    </a:moveTo>
                    <a:lnTo>
                      <a:pt x="1" y="9558"/>
                    </a:lnTo>
                    <a:lnTo>
                      <a:pt x="552" y="9558"/>
                    </a:lnTo>
                    <a:lnTo>
                      <a:pt x="5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7"/>
              <p:cNvSpPr/>
              <p:nvPr/>
            </p:nvSpPr>
            <p:spPr>
              <a:xfrm>
                <a:off x="406256" y="2151975"/>
                <a:ext cx="20434" cy="36643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9558" extrusionOk="0">
                    <a:moveTo>
                      <a:pt x="1" y="1"/>
                    </a:moveTo>
                    <a:lnTo>
                      <a:pt x="1" y="9558"/>
                    </a:lnTo>
                    <a:lnTo>
                      <a:pt x="533" y="9558"/>
                    </a:lnTo>
                    <a:lnTo>
                      <a:pt x="5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7"/>
              <p:cNvSpPr/>
              <p:nvPr/>
            </p:nvSpPr>
            <p:spPr>
              <a:xfrm>
                <a:off x="-6980" y="2151975"/>
                <a:ext cx="423859" cy="19705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514" extrusionOk="0">
                    <a:moveTo>
                      <a:pt x="1" y="1"/>
                    </a:moveTo>
                    <a:lnTo>
                      <a:pt x="1" y="513"/>
                    </a:lnTo>
                    <a:lnTo>
                      <a:pt x="11055" y="513"/>
                    </a:lnTo>
                    <a:lnTo>
                      <a:pt x="110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7"/>
              <p:cNvSpPr/>
              <p:nvPr/>
            </p:nvSpPr>
            <p:spPr>
              <a:xfrm>
                <a:off x="-103666" y="1767455"/>
                <a:ext cx="221361" cy="234971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6129" extrusionOk="0">
                    <a:moveTo>
                      <a:pt x="59" y="1"/>
                    </a:moveTo>
                    <a:lnTo>
                      <a:pt x="20" y="40"/>
                    </a:lnTo>
                    <a:lnTo>
                      <a:pt x="0" y="79"/>
                    </a:lnTo>
                    <a:lnTo>
                      <a:pt x="0" y="119"/>
                    </a:lnTo>
                    <a:lnTo>
                      <a:pt x="0" y="217"/>
                    </a:lnTo>
                    <a:lnTo>
                      <a:pt x="0" y="276"/>
                    </a:lnTo>
                    <a:lnTo>
                      <a:pt x="20" y="316"/>
                    </a:lnTo>
                    <a:lnTo>
                      <a:pt x="59" y="336"/>
                    </a:lnTo>
                    <a:lnTo>
                      <a:pt x="119" y="355"/>
                    </a:lnTo>
                    <a:lnTo>
                      <a:pt x="316" y="355"/>
                    </a:lnTo>
                    <a:lnTo>
                      <a:pt x="316" y="5400"/>
                    </a:lnTo>
                    <a:lnTo>
                      <a:pt x="335" y="5577"/>
                    </a:lnTo>
                    <a:lnTo>
                      <a:pt x="394" y="5735"/>
                    </a:lnTo>
                    <a:lnTo>
                      <a:pt x="493" y="5873"/>
                    </a:lnTo>
                    <a:lnTo>
                      <a:pt x="611" y="5971"/>
                    </a:lnTo>
                    <a:lnTo>
                      <a:pt x="710" y="6030"/>
                    </a:lnTo>
                    <a:lnTo>
                      <a:pt x="808" y="6090"/>
                    </a:lnTo>
                    <a:lnTo>
                      <a:pt x="926" y="6109"/>
                    </a:lnTo>
                    <a:lnTo>
                      <a:pt x="1045" y="6129"/>
                    </a:lnTo>
                    <a:lnTo>
                      <a:pt x="4730" y="6129"/>
                    </a:lnTo>
                    <a:lnTo>
                      <a:pt x="4828" y="6109"/>
                    </a:lnTo>
                    <a:lnTo>
                      <a:pt x="4907" y="6090"/>
                    </a:lnTo>
                    <a:lnTo>
                      <a:pt x="5005" y="6070"/>
                    </a:lnTo>
                    <a:lnTo>
                      <a:pt x="5084" y="6030"/>
                    </a:lnTo>
                    <a:lnTo>
                      <a:pt x="5242" y="5912"/>
                    </a:lnTo>
                    <a:lnTo>
                      <a:pt x="5340" y="5774"/>
                    </a:lnTo>
                    <a:lnTo>
                      <a:pt x="5400" y="5676"/>
                    </a:lnTo>
                    <a:lnTo>
                      <a:pt x="5439" y="5597"/>
                    </a:lnTo>
                    <a:lnTo>
                      <a:pt x="5459" y="5498"/>
                    </a:lnTo>
                    <a:lnTo>
                      <a:pt x="5459" y="5380"/>
                    </a:lnTo>
                    <a:lnTo>
                      <a:pt x="5459" y="355"/>
                    </a:lnTo>
                    <a:lnTo>
                      <a:pt x="5656" y="355"/>
                    </a:lnTo>
                    <a:lnTo>
                      <a:pt x="5695" y="336"/>
                    </a:lnTo>
                    <a:lnTo>
                      <a:pt x="5735" y="316"/>
                    </a:lnTo>
                    <a:lnTo>
                      <a:pt x="5774" y="276"/>
                    </a:lnTo>
                    <a:lnTo>
                      <a:pt x="5774" y="217"/>
                    </a:lnTo>
                    <a:lnTo>
                      <a:pt x="5774" y="119"/>
                    </a:lnTo>
                    <a:lnTo>
                      <a:pt x="5774" y="79"/>
                    </a:lnTo>
                    <a:lnTo>
                      <a:pt x="5735" y="40"/>
                    </a:lnTo>
                    <a:lnTo>
                      <a:pt x="569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7"/>
              <p:cNvSpPr/>
              <p:nvPr/>
            </p:nvSpPr>
            <p:spPr>
              <a:xfrm>
                <a:off x="-103666" y="1767455"/>
                <a:ext cx="221361" cy="234971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6129" fill="none" extrusionOk="0">
                    <a:moveTo>
                      <a:pt x="5774" y="119"/>
                    </a:moveTo>
                    <a:lnTo>
                      <a:pt x="5774" y="217"/>
                    </a:lnTo>
                    <a:lnTo>
                      <a:pt x="5774" y="217"/>
                    </a:lnTo>
                    <a:lnTo>
                      <a:pt x="5774" y="276"/>
                    </a:lnTo>
                    <a:lnTo>
                      <a:pt x="5735" y="316"/>
                    </a:lnTo>
                    <a:lnTo>
                      <a:pt x="5695" y="336"/>
                    </a:lnTo>
                    <a:lnTo>
                      <a:pt x="5656" y="355"/>
                    </a:lnTo>
                    <a:lnTo>
                      <a:pt x="5459" y="355"/>
                    </a:lnTo>
                    <a:lnTo>
                      <a:pt x="5459" y="5380"/>
                    </a:lnTo>
                    <a:lnTo>
                      <a:pt x="5459" y="5380"/>
                    </a:lnTo>
                    <a:lnTo>
                      <a:pt x="5459" y="5498"/>
                    </a:lnTo>
                    <a:lnTo>
                      <a:pt x="5439" y="5597"/>
                    </a:lnTo>
                    <a:lnTo>
                      <a:pt x="5400" y="5676"/>
                    </a:lnTo>
                    <a:lnTo>
                      <a:pt x="5340" y="5774"/>
                    </a:lnTo>
                    <a:lnTo>
                      <a:pt x="5340" y="5774"/>
                    </a:lnTo>
                    <a:lnTo>
                      <a:pt x="5242" y="5912"/>
                    </a:lnTo>
                    <a:lnTo>
                      <a:pt x="5084" y="6030"/>
                    </a:lnTo>
                    <a:lnTo>
                      <a:pt x="5005" y="6070"/>
                    </a:lnTo>
                    <a:lnTo>
                      <a:pt x="4907" y="6090"/>
                    </a:lnTo>
                    <a:lnTo>
                      <a:pt x="4828" y="6109"/>
                    </a:lnTo>
                    <a:lnTo>
                      <a:pt x="4730" y="6129"/>
                    </a:lnTo>
                    <a:lnTo>
                      <a:pt x="1045" y="6129"/>
                    </a:lnTo>
                    <a:lnTo>
                      <a:pt x="1045" y="6129"/>
                    </a:lnTo>
                    <a:lnTo>
                      <a:pt x="926" y="6109"/>
                    </a:lnTo>
                    <a:lnTo>
                      <a:pt x="808" y="6090"/>
                    </a:lnTo>
                    <a:lnTo>
                      <a:pt x="710" y="6030"/>
                    </a:lnTo>
                    <a:lnTo>
                      <a:pt x="611" y="5971"/>
                    </a:lnTo>
                    <a:lnTo>
                      <a:pt x="611" y="5971"/>
                    </a:lnTo>
                    <a:lnTo>
                      <a:pt x="493" y="5873"/>
                    </a:lnTo>
                    <a:lnTo>
                      <a:pt x="394" y="5735"/>
                    </a:lnTo>
                    <a:lnTo>
                      <a:pt x="335" y="5577"/>
                    </a:lnTo>
                    <a:lnTo>
                      <a:pt x="316" y="5400"/>
                    </a:lnTo>
                    <a:lnTo>
                      <a:pt x="316" y="355"/>
                    </a:lnTo>
                    <a:lnTo>
                      <a:pt x="119" y="355"/>
                    </a:lnTo>
                    <a:lnTo>
                      <a:pt x="119" y="355"/>
                    </a:lnTo>
                    <a:lnTo>
                      <a:pt x="59" y="336"/>
                    </a:lnTo>
                    <a:lnTo>
                      <a:pt x="20" y="316"/>
                    </a:lnTo>
                    <a:lnTo>
                      <a:pt x="0" y="276"/>
                    </a:lnTo>
                    <a:lnTo>
                      <a:pt x="0" y="2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79"/>
                    </a:lnTo>
                    <a:lnTo>
                      <a:pt x="20" y="40"/>
                    </a:lnTo>
                    <a:lnTo>
                      <a:pt x="59" y="1"/>
                    </a:lnTo>
                    <a:lnTo>
                      <a:pt x="119" y="1"/>
                    </a:lnTo>
                    <a:lnTo>
                      <a:pt x="5656" y="1"/>
                    </a:lnTo>
                    <a:lnTo>
                      <a:pt x="5656" y="1"/>
                    </a:lnTo>
                    <a:lnTo>
                      <a:pt x="5695" y="1"/>
                    </a:lnTo>
                    <a:lnTo>
                      <a:pt x="5735" y="40"/>
                    </a:lnTo>
                    <a:lnTo>
                      <a:pt x="5774" y="79"/>
                    </a:lnTo>
                    <a:lnTo>
                      <a:pt x="5774" y="1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7"/>
              <p:cNvSpPr/>
              <p:nvPr/>
            </p:nvSpPr>
            <p:spPr>
              <a:xfrm>
                <a:off x="-91590" y="1781064"/>
                <a:ext cx="197208" cy="221361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5774" extrusionOk="0">
                    <a:moveTo>
                      <a:pt x="3902" y="0"/>
                    </a:moveTo>
                    <a:lnTo>
                      <a:pt x="3883" y="178"/>
                    </a:lnTo>
                    <a:lnTo>
                      <a:pt x="3863" y="394"/>
                    </a:lnTo>
                    <a:lnTo>
                      <a:pt x="3823" y="690"/>
                    </a:lnTo>
                    <a:lnTo>
                      <a:pt x="3764" y="1025"/>
                    </a:lnTo>
                    <a:lnTo>
                      <a:pt x="3666" y="1419"/>
                    </a:lnTo>
                    <a:lnTo>
                      <a:pt x="3548" y="1833"/>
                    </a:lnTo>
                    <a:lnTo>
                      <a:pt x="3370" y="2266"/>
                    </a:lnTo>
                    <a:lnTo>
                      <a:pt x="3153" y="2700"/>
                    </a:lnTo>
                    <a:lnTo>
                      <a:pt x="3035" y="2917"/>
                    </a:lnTo>
                    <a:lnTo>
                      <a:pt x="2897" y="3133"/>
                    </a:lnTo>
                    <a:lnTo>
                      <a:pt x="2759" y="3350"/>
                    </a:lnTo>
                    <a:lnTo>
                      <a:pt x="2582" y="3567"/>
                    </a:lnTo>
                    <a:lnTo>
                      <a:pt x="2405" y="3764"/>
                    </a:lnTo>
                    <a:lnTo>
                      <a:pt x="2208" y="3961"/>
                    </a:lnTo>
                    <a:lnTo>
                      <a:pt x="1991" y="4158"/>
                    </a:lnTo>
                    <a:lnTo>
                      <a:pt x="1774" y="4316"/>
                    </a:lnTo>
                    <a:lnTo>
                      <a:pt x="1518" y="4493"/>
                    </a:lnTo>
                    <a:lnTo>
                      <a:pt x="1262" y="4631"/>
                    </a:lnTo>
                    <a:lnTo>
                      <a:pt x="966" y="4769"/>
                    </a:lnTo>
                    <a:lnTo>
                      <a:pt x="671" y="4887"/>
                    </a:lnTo>
                    <a:lnTo>
                      <a:pt x="336" y="4966"/>
                    </a:lnTo>
                    <a:lnTo>
                      <a:pt x="1" y="5045"/>
                    </a:lnTo>
                    <a:lnTo>
                      <a:pt x="20" y="5222"/>
                    </a:lnTo>
                    <a:lnTo>
                      <a:pt x="79" y="5380"/>
                    </a:lnTo>
                    <a:lnTo>
                      <a:pt x="178" y="5518"/>
                    </a:lnTo>
                    <a:lnTo>
                      <a:pt x="296" y="5616"/>
                    </a:lnTo>
                    <a:lnTo>
                      <a:pt x="395" y="5675"/>
                    </a:lnTo>
                    <a:lnTo>
                      <a:pt x="493" y="5735"/>
                    </a:lnTo>
                    <a:lnTo>
                      <a:pt x="611" y="5754"/>
                    </a:lnTo>
                    <a:lnTo>
                      <a:pt x="730" y="5774"/>
                    </a:lnTo>
                    <a:lnTo>
                      <a:pt x="4415" y="5774"/>
                    </a:lnTo>
                    <a:lnTo>
                      <a:pt x="4513" y="5754"/>
                    </a:lnTo>
                    <a:lnTo>
                      <a:pt x="4592" y="5735"/>
                    </a:lnTo>
                    <a:lnTo>
                      <a:pt x="4690" y="5715"/>
                    </a:lnTo>
                    <a:lnTo>
                      <a:pt x="4769" y="5675"/>
                    </a:lnTo>
                    <a:lnTo>
                      <a:pt x="4927" y="5557"/>
                    </a:lnTo>
                    <a:lnTo>
                      <a:pt x="5025" y="5419"/>
                    </a:lnTo>
                    <a:lnTo>
                      <a:pt x="5085" y="5321"/>
                    </a:lnTo>
                    <a:lnTo>
                      <a:pt x="5124" y="5242"/>
                    </a:lnTo>
                    <a:lnTo>
                      <a:pt x="5144" y="5143"/>
                    </a:lnTo>
                    <a:lnTo>
                      <a:pt x="5144" y="5025"/>
                    </a:lnTo>
                    <a:lnTo>
                      <a:pt x="5144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7"/>
              <p:cNvSpPr/>
              <p:nvPr/>
            </p:nvSpPr>
            <p:spPr>
              <a:xfrm>
                <a:off x="-91590" y="1781064"/>
                <a:ext cx="197208" cy="221361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5774" fill="none" extrusionOk="0">
                    <a:moveTo>
                      <a:pt x="5144" y="0"/>
                    </a:moveTo>
                    <a:lnTo>
                      <a:pt x="3902" y="0"/>
                    </a:lnTo>
                    <a:lnTo>
                      <a:pt x="3902" y="0"/>
                    </a:lnTo>
                    <a:lnTo>
                      <a:pt x="3883" y="178"/>
                    </a:lnTo>
                    <a:lnTo>
                      <a:pt x="3863" y="394"/>
                    </a:lnTo>
                    <a:lnTo>
                      <a:pt x="3823" y="690"/>
                    </a:lnTo>
                    <a:lnTo>
                      <a:pt x="3764" y="1025"/>
                    </a:lnTo>
                    <a:lnTo>
                      <a:pt x="3666" y="1419"/>
                    </a:lnTo>
                    <a:lnTo>
                      <a:pt x="3548" y="1833"/>
                    </a:lnTo>
                    <a:lnTo>
                      <a:pt x="3370" y="2266"/>
                    </a:lnTo>
                    <a:lnTo>
                      <a:pt x="3153" y="2700"/>
                    </a:lnTo>
                    <a:lnTo>
                      <a:pt x="3035" y="2917"/>
                    </a:lnTo>
                    <a:lnTo>
                      <a:pt x="2897" y="3133"/>
                    </a:lnTo>
                    <a:lnTo>
                      <a:pt x="2759" y="3350"/>
                    </a:lnTo>
                    <a:lnTo>
                      <a:pt x="2582" y="3567"/>
                    </a:lnTo>
                    <a:lnTo>
                      <a:pt x="2405" y="3764"/>
                    </a:lnTo>
                    <a:lnTo>
                      <a:pt x="2208" y="3961"/>
                    </a:lnTo>
                    <a:lnTo>
                      <a:pt x="1991" y="4158"/>
                    </a:lnTo>
                    <a:lnTo>
                      <a:pt x="1774" y="4316"/>
                    </a:lnTo>
                    <a:lnTo>
                      <a:pt x="1518" y="4493"/>
                    </a:lnTo>
                    <a:lnTo>
                      <a:pt x="1262" y="4631"/>
                    </a:lnTo>
                    <a:lnTo>
                      <a:pt x="966" y="4769"/>
                    </a:lnTo>
                    <a:lnTo>
                      <a:pt x="671" y="4887"/>
                    </a:lnTo>
                    <a:lnTo>
                      <a:pt x="336" y="4966"/>
                    </a:lnTo>
                    <a:lnTo>
                      <a:pt x="1" y="5045"/>
                    </a:lnTo>
                    <a:lnTo>
                      <a:pt x="1" y="5045"/>
                    </a:lnTo>
                    <a:lnTo>
                      <a:pt x="20" y="5222"/>
                    </a:lnTo>
                    <a:lnTo>
                      <a:pt x="79" y="5380"/>
                    </a:lnTo>
                    <a:lnTo>
                      <a:pt x="178" y="5518"/>
                    </a:lnTo>
                    <a:lnTo>
                      <a:pt x="296" y="5616"/>
                    </a:lnTo>
                    <a:lnTo>
                      <a:pt x="296" y="5616"/>
                    </a:lnTo>
                    <a:lnTo>
                      <a:pt x="395" y="5675"/>
                    </a:lnTo>
                    <a:lnTo>
                      <a:pt x="493" y="5735"/>
                    </a:lnTo>
                    <a:lnTo>
                      <a:pt x="611" y="5754"/>
                    </a:lnTo>
                    <a:lnTo>
                      <a:pt x="730" y="5774"/>
                    </a:lnTo>
                    <a:lnTo>
                      <a:pt x="4415" y="5774"/>
                    </a:lnTo>
                    <a:lnTo>
                      <a:pt x="4415" y="5774"/>
                    </a:lnTo>
                    <a:lnTo>
                      <a:pt x="4513" y="5754"/>
                    </a:lnTo>
                    <a:lnTo>
                      <a:pt x="4592" y="5735"/>
                    </a:lnTo>
                    <a:lnTo>
                      <a:pt x="4690" y="5715"/>
                    </a:lnTo>
                    <a:lnTo>
                      <a:pt x="4769" y="5675"/>
                    </a:lnTo>
                    <a:lnTo>
                      <a:pt x="4927" y="5557"/>
                    </a:lnTo>
                    <a:lnTo>
                      <a:pt x="5025" y="5419"/>
                    </a:lnTo>
                    <a:lnTo>
                      <a:pt x="5025" y="5419"/>
                    </a:lnTo>
                    <a:lnTo>
                      <a:pt x="5085" y="5321"/>
                    </a:lnTo>
                    <a:lnTo>
                      <a:pt x="5124" y="5242"/>
                    </a:lnTo>
                    <a:lnTo>
                      <a:pt x="5144" y="5143"/>
                    </a:lnTo>
                    <a:lnTo>
                      <a:pt x="5144" y="5025"/>
                    </a:lnTo>
                    <a:lnTo>
                      <a:pt x="5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7"/>
              <p:cNvSpPr/>
              <p:nvPr/>
            </p:nvSpPr>
            <p:spPr>
              <a:xfrm>
                <a:off x="203798" y="1767455"/>
                <a:ext cx="222127" cy="234971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6129" extrusionOk="0">
                    <a:moveTo>
                      <a:pt x="79" y="1"/>
                    </a:moveTo>
                    <a:lnTo>
                      <a:pt x="40" y="40"/>
                    </a:lnTo>
                    <a:lnTo>
                      <a:pt x="20" y="79"/>
                    </a:lnTo>
                    <a:lnTo>
                      <a:pt x="0" y="119"/>
                    </a:lnTo>
                    <a:lnTo>
                      <a:pt x="0" y="217"/>
                    </a:lnTo>
                    <a:lnTo>
                      <a:pt x="20" y="276"/>
                    </a:lnTo>
                    <a:lnTo>
                      <a:pt x="40" y="316"/>
                    </a:lnTo>
                    <a:lnTo>
                      <a:pt x="79" y="336"/>
                    </a:lnTo>
                    <a:lnTo>
                      <a:pt x="138" y="355"/>
                    </a:lnTo>
                    <a:lnTo>
                      <a:pt x="335" y="355"/>
                    </a:lnTo>
                    <a:lnTo>
                      <a:pt x="335" y="5400"/>
                    </a:lnTo>
                    <a:lnTo>
                      <a:pt x="355" y="5577"/>
                    </a:lnTo>
                    <a:lnTo>
                      <a:pt x="414" y="5735"/>
                    </a:lnTo>
                    <a:lnTo>
                      <a:pt x="513" y="5873"/>
                    </a:lnTo>
                    <a:lnTo>
                      <a:pt x="631" y="5971"/>
                    </a:lnTo>
                    <a:lnTo>
                      <a:pt x="730" y="6030"/>
                    </a:lnTo>
                    <a:lnTo>
                      <a:pt x="828" y="6090"/>
                    </a:lnTo>
                    <a:lnTo>
                      <a:pt x="946" y="6109"/>
                    </a:lnTo>
                    <a:lnTo>
                      <a:pt x="1065" y="6129"/>
                    </a:lnTo>
                    <a:lnTo>
                      <a:pt x="4730" y="6129"/>
                    </a:lnTo>
                    <a:lnTo>
                      <a:pt x="4828" y="6109"/>
                    </a:lnTo>
                    <a:lnTo>
                      <a:pt x="4927" y="6090"/>
                    </a:lnTo>
                    <a:lnTo>
                      <a:pt x="5025" y="6070"/>
                    </a:lnTo>
                    <a:lnTo>
                      <a:pt x="5104" y="6030"/>
                    </a:lnTo>
                    <a:lnTo>
                      <a:pt x="5242" y="5912"/>
                    </a:lnTo>
                    <a:lnTo>
                      <a:pt x="5360" y="5774"/>
                    </a:lnTo>
                    <a:lnTo>
                      <a:pt x="5419" y="5676"/>
                    </a:lnTo>
                    <a:lnTo>
                      <a:pt x="5439" y="5597"/>
                    </a:lnTo>
                    <a:lnTo>
                      <a:pt x="5459" y="5498"/>
                    </a:lnTo>
                    <a:lnTo>
                      <a:pt x="5479" y="5380"/>
                    </a:lnTo>
                    <a:lnTo>
                      <a:pt x="5479" y="355"/>
                    </a:lnTo>
                    <a:lnTo>
                      <a:pt x="5676" y="355"/>
                    </a:lnTo>
                    <a:lnTo>
                      <a:pt x="5715" y="336"/>
                    </a:lnTo>
                    <a:lnTo>
                      <a:pt x="5754" y="316"/>
                    </a:lnTo>
                    <a:lnTo>
                      <a:pt x="5774" y="276"/>
                    </a:lnTo>
                    <a:lnTo>
                      <a:pt x="5794" y="217"/>
                    </a:lnTo>
                    <a:lnTo>
                      <a:pt x="5794" y="119"/>
                    </a:lnTo>
                    <a:lnTo>
                      <a:pt x="5774" y="79"/>
                    </a:lnTo>
                    <a:lnTo>
                      <a:pt x="5754" y="40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7"/>
              <p:cNvSpPr/>
              <p:nvPr/>
            </p:nvSpPr>
            <p:spPr>
              <a:xfrm>
                <a:off x="203798" y="1767455"/>
                <a:ext cx="222127" cy="234971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6129" fill="none" extrusionOk="0">
                    <a:moveTo>
                      <a:pt x="5794" y="119"/>
                    </a:moveTo>
                    <a:lnTo>
                      <a:pt x="5794" y="217"/>
                    </a:lnTo>
                    <a:lnTo>
                      <a:pt x="5794" y="217"/>
                    </a:lnTo>
                    <a:lnTo>
                      <a:pt x="5774" y="276"/>
                    </a:lnTo>
                    <a:lnTo>
                      <a:pt x="5754" y="316"/>
                    </a:lnTo>
                    <a:lnTo>
                      <a:pt x="5715" y="336"/>
                    </a:lnTo>
                    <a:lnTo>
                      <a:pt x="5676" y="355"/>
                    </a:lnTo>
                    <a:lnTo>
                      <a:pt x="5479" y="355"/>
                    </a:lnTo>
                    <a:lnTo>
                      <a:pt x="5479" y="5380"/>
                    </a:lnTo>
                    <a:lnTo>
                      <a:pt x="5479" y="5380"/>
                    </a:lnTo>
                    <a:lnTo>
                      <a:pt x="5459" y="5498"/>
                    </a:lnTo>
                    <a:lnTo>
                      <a:pt x="5439" y="5597"/>
                    </a:lnTo>
                    <a:lnTo>
                      <a:pt x="5419" y="5676"/>
                    </a:lnTo>
                    <a:lnTo>
                      <a:pt x="5360" y="5774"/>
                    </a:lnTo>
                    <a:lnTo>
                      <a:pt x="5360" y="5774"/>
                    </a:lnTo>
                    <a:lnTo>
                      <a:pt x="5242" y="5912"/>
                    </a:lnTo>
                    <a:lnTo>
                      <a:pt x="5104" y="6030"/>
                    </a:lnTo>
                    <a:lnTo>
                      <a:pt x="5025" y="6070"/>
                    </a:lnTo>
                    <a:lnTo>
                      <a:pt x="4927" y="6090"/>
                    </a:lnTo>
                    <a:lnTo>
                      <a:pt x="4828" y="6109"/>
                    </a:lnTo>
                    <a:lnTo>
                      <a:pt x="4730" y="6129"/>
                    </a:lnTo>
                    <a:lnTo>
                      <a:pt x="1065" y="6129"/>
                    </a:lnTo>
                    <a:lnTo>
                      <a:pt x="1065" y="6129"/>
                    </a:lnTo>
                    <a:lnTo>
                      <a:pt x="946" y="6109"/>
                    </a:lnTo>
                    <a:lnTo>
                      <a:pt x="828" y="6090"/>
                    </a:lnTo>
                    <a:lnTo>
                      <a:pt x="730" y="6030"/>
                    </a:lnTo>
                    <a:lnTo>
                      <a:pt x="631" y="5971"/>
                    </a:lnTo>
                    <a:lnTo>
                      <a:pt x="631" y="5971"/>
                    </a:lnTo>
                    <a:lnTo>
                      <a:pt x="513" y="5873"/>
                    </a:lnTo>
                    <a:lnTo>
                      <a:pt x="414" y="5735"/>
                    </a:lnTo>
                    <a:lnTo>
                      <a:pt x="355" y="5577"/>
                    </a:lnTo>
                    <a:lnTo>
                      <a:pt x="335" y="5400"/>
                    </a:lnTo>
                    <a:lnTo>
                      <a:pt x="335" y="355"/>
                    </a:lnTo>
                    <a:lnTo>
                      <a:pt x="138" y="355"/>
                    </a:lnTo>
                    <a:lnTo>
                      <a:pt x="138" y="355"/>
                    </a:lnTo>
                    <a:lnTo>
                      <a:pt x="79" y="336"/>
                    </a:lnTo>
                    <a:lnTo>
                      <a:pt x="40" y="316"/>
                    </a:lnTo>
                    <a:lnTo>
                      <a:pt x="20" y="276"/>
                    </a:lnTo>
                    <a:lnTo>
                      <a:pt x="0" y="2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20" y="79"/>
                    </a:lnTo>
                    <a:lnTo>
                      <a:pt x="40" y="40"/>
                    </a:lnTo>
                    <a:lnTo>
                      <a:pt x="79" y="1"/>
                    </a:lnTo>
                    <a:lnTo>
                      <a:pt x="138" y="1"/>
                    </a:lnTo>
                    <a:lnTo>
                      <a:pt x="5676" y="1"/>
                    </a:lnTo>
                    <a:lnTo>
                      <a:pt x="5676" y="1"/>
                    </a:lnTo>
                    <a:lnTo>
                      <a:pt x="5715" y="1"/>
                    </a:lnTo>
                    <a:lnTo>
                      <a:pt x="5754" y="40"/>
                    </a:lnTo>
                    <a:lnTo>
                      <a:pt x="5774" y="79"/>
                    </a:lnTo>
                    <a:lnTo>
                      <a:pt x="5794" y="1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7"/>
              <p:cNvSpPr/>
              <p:nvPr/>
            </p:nvSpPr>
            <p:spPr>
              <a:xfrm>
                <a:off x="216640" y="1781064"/>
                <a:ext cx="197208" cy="221361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5774" extrusionOk="0">
                    <a:moveTo>
                      <a:pt x="3902" y="0"/>
                    </a:moveTo>
                    <a:lnTo>
                      <a:pt x="3882" y="178"/>
                    </a:lnTo>
                    <a:lnTo>
                      <a:pt x="3863" y="394"/>
                    </a:lnTo>
                    <a:lnTo>
                      <a:pt x="3823" y="690"/>
                    </a:lnTo>
                    <a:lnTo>
                      <a:pt x="3764" y="1025"/>
                    </a:lnTo>
                    <a:lnTo>
                      <a:pt x="3666" y="1419"/>
                    </a:lnTo>
                    <a:lnTo>
                      <a:pt x="3528" y="1833"/>
                    </a:lnTo>
                    <a:lnTo>
                      <a:pt x="3370" y="2266"/>
                    </a:lnTo>
                    <a:lnTo>
                      <a:pt x="3153" y="2700"/>
                    </a:lnTo>
                    <a:lnTo>
                      <a:pt x="3035" y="2917"/>
                    </a:lnTo>
                    <a:lnTo>
                      <a:pt x="2897" y="3133"/>
                    </a:lnTo>
                    <a:lnTo>
                      <a:pt x="2740" y="3350"/>
                    </a:lnTo>
                    <a:lnTo>
                      <a:pt x="2582" y="3567"/>
                    </a:lnTo>
                    <a:lnTo>
                      <a:pt x="2405" y="3764"/>
                    </a:lnTo>
                    <a:lnTo>
                      <a:pt x="2207" y="3961"/>
                    </a:lnTo>
                    <a:lnTo>
                      <a:pt x="1991" y="4158"/>
                    </a:lnTo>
                    <a:lnTo>
                      <a:pt x="1754" y="4316"/>
                    </a:lnTo>
                    <a:lnTo>
                      <a:pt x="1518" y="4493"/>
                    </a:lnTo>
                    <a:lnTo>
                      <a:pt x="1242" y="4631"/>
                    </a:lnTo>
                    <a:lnTo>
                      <a:pt x="966" y="4769"/>
                    </a:lnTo>
                    <a:lnTo>
                      <a:pt x="670" y="4887"/>
                    </a:lnTo>
                    <a:lnTo>
                      <a:pt x="335" y="4966"/>
                    </a:lnTo>
                    <a:lnTo>
                      <a:pt x="0" y="5045"/>
                    </a:lnTo>
                    <a:lnTo>
                      <a:pt x="20" y="5222"/>
                    </a:lnTo>
                    <a:lnTo>
                      <a:pt x="79" y="5380"/>
                    </a:lnTo>
                    <a:lnTo>
                      <a:pt x="178" y="5518"/>
                    </a:lnTo>
                    <a:lnTo>
                      <a:pt x="296" y="5616"/>
                    </a:lnTo>
                    <a:lnTo>
                      <a:pt x="395" y="5675"/>
                    </a:lnTo>
                    <a:lnTo>
                      <a:pt x="493" y="5735"/>
                    </a:lnTo>
                    <a:lnTo>
                      <a:pt x="611" y="5754"/>
                    </a:lnTo>
                    <a:lnTo>
                      <a:pt x="730" y="5774"/>
                    </a:lnTo>
                    <a:lnTo>
                      <a:pt x="4395" y="5774"/>
                    </a:lnTo>
                    <a:lnTo>
                      <a:pt x="4493" y="5754"/>
                    </a:lnTo>
                    <a:lnTo>
                      <a:pt x="4592" y="5735"/>
                    </a:lnTo>
                    <a:lnTo>
                      <a:pt x="4690" y="5715"/>
                    </a:lnTo>
                    <a:lnTo>
                      <a:pt x="4769" y="5675"/>
                    </a:lnTo>
                    <a:lnTo>
                      <a:pt x="4907" y="5557"/>
                    </a:lnTo>
                    <a:lnTo>
                      <a:pt x="5025" y="5419"/>
                    </a:lnTo>
                    <a:lnTo>
                      <a:pt x="5084" y="5321"/>
                    </a:lnTo>
                    <a:lnTo>
                      <a:pt x="5104" y="5242"/>
                    </a:lnTo>
                    <a:lnTo>
                      <a:pt x="5124" y="5143"/>
                    </a:lnTo>
                    <a:lnTo>
                      <a:pt x="5144" y="5025"/>
                    </a:lnTo>
                    <a:lnTo>
                      <a:pt x="5144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7"/>
              <p:cNvSpPr/>
              <p:nvPr/>
            </p:nvSpPr>
            <p:spPr>
              <a:xfrm>
                <a:off x="216640" y="1781064"/>
                <a:ext cx="197208" cy="221361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5774" fill="none" extrusionOk="0">
                    <a:moveTo>
                      <a:pt x="5144" y="0"/>
                    </a:moveTo>
                    <a:lnTo>
                      <a:pt x="3902" y="0"/>
                    </a:lnTo>
                    <a:lnTo>
                      <a:pt x="3902" y="0"/>
                    </a:lnTo>
                    <a:lnTo>
                      <a:pt x="3882" y="178"/>
                    </a:lnTo>
                    <a:lnTo>
                      <a:pt x="3863" y="394"/>
                    </a:lnTo>
                    <a:lnTo>
                      <a:pt x="3823" y="690"/>
                    </a:lnTo>
                    <a:lnTo>
                      <a:pt x="3764" y="1025"/>
                    </a:lnTo>
                    <a:lnTo>
                      <a:pt x="3666" y="1419"/>
                    </a:lnTo>
                    <a:lnTo>
                      <a:pt x="3528" y="1833"/>
                    </a:lnTo>
                    <a:lnTo>
                      <a:pt x="3370" y="2266"/>
                    </a:lnTo>
                    <a:lnTo>
                      <a:pt x="3153" y="2700"/>
                    </a:lnTo>
                    <a:lnTo>
                      <a:pt x="3035" y="2917"/>
                    </a:lnTo>
                    <a:lnTo>
                      <a:pt x="2897" y="3133"/>
                    </a:lnTo>
                    <a:lnTo>
                      <a:pt x="2740" y="3350"/>
                    </a:lnTo>
                    <a:lnTo>
                      <a:pt x="2582" y="3567"/>
                    </a:lnTo>
                    <a:lnTo>
                      <a:pt x="2405" y="3764"/>
                    </a:lnTo>
                    <a:lnTo>
                      <a:pt x="2207" y="3961"/>
                    </a:lnTo>
                    <a:lnTo>
                      <a:pt x="1991" y="4158"/>
                    </a:lnTo>
                    <a:lnTo>
                      <a:pt x="1754" y="4316"/>
                    </a:lnTo>
                    <a:lnTo>
                      <a:pt x="1518" y="4493"/>
                    </a:lnTo>
                    <a:lnTo>
                      <a:pt x="1242" y="4631"/>
                    </a:lnTo>
                    <a:lnTo>
                      <a:pt x="966" y="4769"/>
                    </a:lnTo>
                    <a:lnTo>
                      <a:pt x="670" y="4887"/>
                    </a:lnTo>
                    <a:lnTo>
                      <a:pt x="335" y="4966"/>
                    </a:lnTo>
                    <a:lnTo>
                      <a:pt x="0" y="5045"/>
                    </a:lnTo>
                    <a:lnTo>
                      <a:pt x="0" y="5045"/>
                    </a:lnTo>
                    <a:lnTo>
                      <a:pt x="20" y="5222"/>
                    </a:lnTo>
                    <a:lnTo>
                      <a:pt x="79" y="5380"/>
                    </a:lnTo>
                    <a:lnTo>
                      <a:pt x="178" y="5518"/>
                    </a:lnTo>
                    <a:lnTo>
                      <a:pt x="296" y="5616"/>
                    </a:lnTo>
                    <a:lnTo>
                      <a:pt x="296" y="5616"/>
                    </a:lnTo>
                    <a:lnTo>
                      <a:pt x="395" y="5675"/>
                    </a:lnTo>
                    <a:lnTo>
                      <a:pt x="493" y="5735"/>
                    </a:lnTo>
                    <a:lnTo>
                      <a:pt x="611" y="5754"/>
                    </a:lnTo>
                    <a:lnTo>
                      <a:pt x="730" y="5774"/>
                    </a:lnTo>
                    <a:lnTo>
                      <a:pt x="4395" y="5774"/>
                    </a:lnTo>
                    <a:lnTo>
                      <a:pt x="4395" y="5774"/>
                    </a:lnTo>
                    <a:lnTo>
                      <a:pt x="4493" y="5754"/>
                    </a:lnTo>
                    <a:lnTo>
                      <a:pt x="4592" y="5735"/>
                    </a:lnTo>
                    <a:lnTo>
                      <a:pt x="4690" y="5715"/>
                    </a:lnTo>
                    <a:lnTo>
                      <a:pt x="4769" y="5675"/>
                    </a:lnTo>
                    <a:lnTo>
                      <a:pt x="4907" y="5557"/>
                    </a:lnTo>
                    <a:lnTo>
                      <a:pt x="5025" y="5419"/>
                    </a:lnTo>
                    <a:lnTo>
                      <a:pt x="5025" y="5419"/>
                    </a:lnTo>
                    <a:lnTo>
                      <a:pt x="5084" y="5321"/>
                    </a:lnTo>
                    <a:lnTo>
                      <a:pt x="5104" y="5242"/>
                    </a:lnTo>
                    <a:lnTo>
                      <a:pt x="5124" y="5143"/>
                    </a:lnTo>
                    <a:lnTo>
                      <a:pt x="5144" y="5025"/>
                    </a:lnTo>
                    <a:lnTo>
                      <a:pt x="5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7"/>
              <p:cNvSpPr/>
              <p:nvPr/>
            </p:nvSpPr>
            <p:spPr>
              <a:xfrm>
                <a:off x="512028" y="1767455"/>
                <a:ext cx="222127" cy="234971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6129" extrusionOk="0">
                    <a:moveTo>
                      <a:pt x="79" y="1"/>
                    </a:moveTo>
                    <a:lnTo>
                      <a:pt x="40" y="40"/>
                    </a:lnTo>
                    <a:lnTo>
                      <a:pt x="20" y="79"/>
                    </a:lnTo>
                    <a:lnTo>
                      <a:pt x="0" y="119"/>
                    </a:lnTo>
                    <a:lnTo>
                      <a:pt x="0" y="217"/>
                    </a:lnTo>
                    <a:lnTo>
                      <a:pt x="20" y="276"/>
                    </a:lnTo>
                    <a:lnTo>
                      <a:pt x="40" y="316"/>
                    </a:lnTo>
                    <a:lnTo>
                      <a:pt x="79" y="336"/>
                    </a:lnTo>
                    <a:lnTo>
                      <a:pt x="138" y="355"/>
                    </a:lnTo>
                    <a:lnTo>
                      <a:pt x="316" y="355"/>
                    </a:lnTo>
                    <a:lnTo>
                      <a:pt x="316" y="5400"/>
                    </a:lnTo>
                    <a:lnTo>
                      <a:pt x="355" y="5577"/>
                    </a:lnTo>
                    <a:lnTo>
                      <a:pt x="414" y="5735"/>
                    </a:lnTo>
                    <a:lnTo>
                      <a:pt x="493" y="5873"/>
                    </a:lnTo>
                    <a:lnTo>
                      <a:pt x="611" y="5971"/>
                    </a:lnTo>
                    <a:lnTo>
                      <a:pt x="710" y="6030"/>
                    </a:lnTo>
                    <a:lnTo>
                      <a:pt x="828" y="6090"/>
                    </a:lnTo>
                    <a:lnTo>
                      <a:pt x="946" y="6109"/>
                    </a:lnTo>
                    <a:lnTo>
                      <a:pt x="1064" y="6129"/>
                    </a:lnTo>
                    <a:lnTo>
                      <a:pt x="4730" y="6129"/>
                    </a:lnTo>
                    <a:lnTo>
                      <a:pt x="4828" y="6109"/>
                    </a:lnTo>
                    <a:lnTo>
                      <a:pt x="4927" y="6090"/>
                    </a:lnTo>
                    <a:lnTo>
                      <a:pt x="5025" y="6070"/>
                    </a:lnTo>
                    <a:lnTo>
                      <a:pt x="5104" y="6030"/>
                    </a:lnTo>
                    <a:lnTo>
                      <a:pt x="5242" y="5912"/>
                    </a:lnTo>
                    <a:lnTo>
                      <a:pt x="5360" y="5774"/>
                    </a:lnTo>
                    <a:lnTo>
                      <a:pt x="5400" y="5676"/>
                    </a:lnTo>
                    <a:lnTo>
                      <a:pt x="5439" y="5597"/>
                    </a:lnTo>
                    <a:lnTo>
                      <a:pt x="5459" y="5498"/>
                    </a:lnTo>
                    <a:lnTo>
                      <a:pt x="5478" y="5380"/>
                    </a:lnTo>
                    <a:lnTo>
                      <a:pt x="5478" y="355"/>
                    </a:lnTo>
                    <a:lnTo>
                      <a:pt x="5656" y="355"/>
                    </a:lnTo>
                    <a:lnTo>
                      <a:pt x="5715" y="336"/>
                    </a:lnTo>
                    <a:lnTo>
                      <a:pt x="5754" y="316"/>
                    </a:lnTo>
                    <a:lnTo>
                      <a:pt x="5774" y="276"/>
                    </a:lnTo>
                    <a:lnTo>
                      <a:pt x="5794" y="217"/>
                    </a:lnTo>
                    <a:lnTo>
                      <a:pt x="5794" y="119"/>
                    </a:lnTo>
                    <a:lnTo>
                      <a:pt x="5774" y="79"/>
                    </a:lnTo>
                    <a:lnTo>
                      <a:pt x="5754" y="40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7"/>
              <p:cNvSpPr/>
              <p:nvPr/>
            </p:nvSpPr>
            <p:spPr>
              <a:xfrm>
                <a:off x="512028" y="1767455"/>
                <a:ext cx="222127" cy="234971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6129" fill="none" extrusionOk="0">
                    <a:moveTo>
                      <a:pt x="5794" y="119"/>
                    </a:moveTo>
                    <a:lnTo>
                      <a:pt x="5794" y="217"/>
                    </a:lnTo>
                    <a:lnTo>
                      <a:pt x="5794" y="217"/>
                    </a:lnTo>
                    <a:lnTo>
                      <a:pt x="5774" y="276"/>
                    </a:lnTo>
                    <a:lnTo>
                      <a:pt x="5754" y="316"/>
                    </a:lnTo>
                    <a:lnTo>
                      <a:pt x="5715" y="336"/>
                    </a:lnTo>
                    <a:lnTo>
                      <a:pt x="5656" y="355"/>
                    </a:lnTo>
                    <a:lnTo>
                      <a:pt x="5478" y="355"/>
                    </a:lnTo>
                    <a:lnTo>
                      <a:pt x="5478" y="5380"/>
                    </a:lnTo>
                    <a:lnTo>
                      <a:pt x="5478" y="5380"/>
                    </a:lnTo>
                    <a:lnTo>
                      <a:pt x="5459" y="5498"/>
                    </a:lnTo>
                    <a:lnTo>
                      <a:pt x="5439" y="5597"/>
                    </a:lnTo>
                    <a:lnTo>
                      <a:pt x="5400" y="5676"/>
                    </a:lnTo>
                    <a:lnTo>
                      <a:pt x="5360" y="5774"/>
                    </a:lnTo>
                    <a:lnTo>
                      <a:pt x="5360" y="5774"/>
                    </a:lnTo>
                    <a:lnTo>
                      <a:pt x="5242" y="5912"/>
                    </a:lnTo>
                    <a:lnTo>
                      <a:pt x="5104" y="6030"/>
                    </a:lnTo>
                    <a:lnTo>
                      <a:pt x="5025" y="6070"/>
                    </a:lnTo>
                    <a:lnTo>
                      <a:pt x="4927" y="6090"/>
                    </a:lnTo>
                    <a:lnTo>
                      <a:pt x="4828" y="6109"/>
                    </a:lnTo>
                    <a:lnTo>
                      <a:pt x="4730" y="6129"/>
                    </a:lnTo>
                    <a:lnTo>
                      <a:pt x="1064" y="6129"/>
                    </a:lnTo>
                    <a:lnTo>
                      <a:pt x="1064" y="6129"/>
                    </a:lnTo>
                    <a:lnTo>
                      <a:pt x="946" y="6109"/>
                    </a:lnTo>
                    <a:lnTo>
                      <a:pt x="828" y="6090"/>
                    </a:lnTo>
                    <a:lnTo>
                      <a:pt x="710" y="6030"/>
                    </a:lnTo>
                    <a:lnTo>
                      <a:pt x="611" y="5971"/>
                    </a:lnTo>
                    <a:lnTo>
                      <a:pt x="611" y="5971"/>
                    </a:lnTo>
                    <a:lnTo>
                      <a:pt x="493" y="5873"/>
                    </a:lnTo>
                    <a:lnTo>
                      <a:pt x="414" y="5735"/>
                    </a:lnTo>
                    <a:lnTo>
                      <a:pt x="355" y="5577"/>
                    </a:lnTo>
                    <a:lnTo>
                      <a:pt x="316" y="5400"/>
                    </a:lnTo>
                    <a:lnTo>
                      <a:pt x="316" y="355"/>
                    </a:lnTo>
                    <a:lnTo>
                      <a:pt x="138" y="355"/>
                    </a:lnTo>
                    <a:lnTo>
                      <a:pt x="138" y="355"/>
                    </a:lnTo>
                    <a:lnTo>
                      <a:pt x="79" y="336"/>
                    </a:lnTo>
                    <a:lnTo>
                      <a:pt x="40" y="316"/>
                    </a:lnTo>
                    <a:lnTo>
                      <a:pt x="20" y="276"/>
                    </a:lnTo>
                    <a:lnTo>
                      <a:pt x="0" y="2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20" y="79"/>
                    </a:lnTo>
                    <a:lnTo>
                      <a:pt x="40" y="40"/>
                    </a:lnTo>
                    <a:lnTo>
                      <a:pt x="79" y="1"/>
                    </a:lnTo>
                    <a:lnTo>
                      <a:pt x="138" y="1"/>
                    </a:lnTo>
                    <a:lnTo>
                      <a:pt x="5656" y="1"/>
                    </a:lnTo>
                    <a:lnTo>
                      <a:pt x="5656" y="1"/>
                    </a:lnTo>
                    <a:lnTo>
                      <a:pt x="5715" y="1"/>
                    </a:lnTo>
                    <a:lnTo>
                      <a:pt x="5754" y="40"/>
                    </a:lnTo>
                    <a:lnTo>
                      <a:pt x="5774" y="79"/>
                    </a:lnTo>
                    <a:lnTo>
                      <a:pt x="5794" y="1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7"/>
              <p:cNvSpPr/>
              <p:nvPr/>
            </p:nvSpPr>
            <p:spPr>
              <a:xfrm>
                <a:off x="524104" y="1781064"/>
                <a:ext cx="197975" cy="221361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774" extrusionOk="0">
                    <a:moveTo>
                      <a:pt x="3902" y="0"/>
                    </a:moveTo>
                    <a:lnTo>
                      <a:pt x="3902" y="178"/>
                    </a:lnTo>
                    <a:lnTo>
                      <a:pt x="3883" y="394"/>
                    </a:lnTo>
                    <a:lnTo>
                      <a:pt x="3843" y="690"/>
                    </a:lnTo>
                    <a:lnTo>
                      <a:pt x="3764" y="1025"/>
                    </a:lnTo>
                    <a:lnTo>
                      <a:pt x="3686" y="1419"/>
                    </a:lnTo>
                    <a:lnTo>
                      <a:pt x="3548" y="1833"/>
                    </a:lnTo>
                    <a:lnTo>
                      <a:pt x="3390" y="2266"/>
                    </a:lnTo>
                    <a:lnTo>
                      <a:pt x="3173" y="2700"/>
                    </a:lnTo>
                    <a:lnTo>
                      <a:pt x="3055" y="2917"/>
                    </a:lnTo>
                    <a:lnTo>
                      <a:pt x="2917" y="3133"/>
                    </a:lnTo>
                    <a:lnTo>
                      <a:pt x="2759" y="3350"/>
                    </a:lnTo>
                    <a:lnTo>
                      <a:pt x="2602" y="3567"/>
                    </a:lnTo>
                    <a:lnTo>
                      <a:pt x="2424" y="3764"/>
                    </a:lnTo>
                    <a:lnTo>
                      <a:pt x="2227" y="3961"/>
                    </a:lnTo>
                    <a:lnTo>
                      <a:pt x="2011" y="4158"/>
                    </a:lnTo>
                    <a:lnTo>
                      <a:pt x="1774" y="4316"/>
                    </a:lnTo>
                    <a:lnTo>
                      <a:pt x="1538" y="4493"/>
                    </a:lnTo>
                    <a:lnTo>
                      <a:pt x="1262" y="4631"/>
                    </a:lnTo>
                    <a:lnTo>
                      <a:pt x="986" y="4769"/>
                    </a:lnTo>
                    <a:lnTo>
                      <a:pt x="671" y="4887"/>
                    </a:lnTo>
                    <a:lnTo>
                      <a:pt x="355" y="4966"/>
                    </a:lnTo>
                    <a:lnTo>
                      <a:pt x="1" y="5045"/>
                    </a:lnTo>
                    <a:lnTo>
                      <a:pt x="40" y="5222"/>
                    </a:lnTo>
                    <a:lnTo>
                      <a:pt x="99" y="5380"/>
                    </a:lnTo>
                    <a:lnTo>
                      <a:pt x="178" y="5518"/>
                    </a:lnTo>
                    <a:lnTo>
                      <a:pt x="296" y="5616"/>
                    </a:lnTo>
                    <a:lnTo>
                      <a:pt x="395" y="5675"/>
                    </a:lnTo>
                    <a:lnTo>
                      <a:pt x="513" y="5735"/>
                    </a:lnTo>
                    <a:lnTo>
                      <a:pt x="631" y="5754"/>
                    </a:lnTo>
                    <a:lnTo>
                      <a:pt x="749" y="5774"/>
                    </a:lnTo>
                    <a:lnTo>
                      <a:pt x="4415" y="5774"/>
                    </a:lnTo>
                    <a:lnTo>
                      <a:pt x="4513" y="5754"/>
                    </a:lnTo>
                    <a:lnTo>
                      <a:pt x="4612" y="5735"/>
                    </a:lnTo>
                    <a:lnTo>
                      <a:pt x="4710" y="5715"/>
                    </a:lnTo>
                    <a:lnTo>
                      <a:pt x="4789" y="5675"/>
                    </a:lnTo>
                    <a:lnTo>
                      <a:pt x="4927" y="5557"/>
                    </a:lnTo>
                    <a:lnTo>
                      <a:pt x="5045" y="5419"/>
                    </a:lnTo>
                    <a:lnTo>
                      <a:pt x="5085" y="5321"/>
                    </a:lnTo>
                    <a:lnTo>
                      <a:pt x="5124" y="5242"/>
                    </a:lnTo>
                    <a:lnTo>
                      <a:pt x="5144" y="5143"/>
                    </a:lnTo>
                    <a:lnTo>
                      <a:pt x="5163" y="5025"/>
                    </a:lnTo>
                    <a:lnTo>
                      <a:pt x="5163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7"/>
              <p:cNvSpPr/>
              <p:nvPr/>
            </p:nvSpPr>
            <p:spPr>
              <a:xfrm>
                <a:off x="524104" y="1781064"/>
                <a:ext cx="197975" cy="221361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774" fill="none" extrusionOk="0">
                    <a:moveTo>
                      <a:pt x="5163" y="0"/>
                    </a:moveTo>
                    <a:lnTo>
                      <a:pt x="3902" y="0"/>
                    </a:lnTo>
                    <a:lnTo>
                      <a:pt x="3902" y="0"/>
                    </a:lnTo>
                    <a:lnTo>
                      <a:pt x="3902" y="178"/>
                    </a:lnTo>
                    <a:lnTo>
                      <a:pt x="3883" y="394"/>
                    </a:lnTo>
                    <a:lnTo>
                      <a:pt x="3843" y="690"/>
                    </a:lnTo>
                    <a:lnTo>
                      <a:pt x="3764" y="1025"/>
                    </a:lnTo>
                    <a:lnTo>
                      <a:pt x="3686" y="1419"/>
                    </a:lnTo>
                    <a:lnTo>
                      <a:pt x="3548" y="1833"/>
                    </a:lnTo>
                    <a:lnTo>
                      <a:pt x="3390" y="2266"/>
                    </a:lnTo>
                    <a:lnTo>
                      <a:pt x="3173" y="2700"/>
                    </a:lnTo>
                    <a:lnTo>
                      <a:pt x="3055" y="2917"/>
                    </a:lnTo>
                    <a:lnTo>
                      <a:pt x="2917" y="3133"/>
                    </a:lnTo>
                    <a:lnTo>
                      <a:pt x="2759" y="3350"/>
                    </a:lnTo>
                    <a:lnTo>
                      <a:pt x="2602" y="3567"/>
                    </a:lnTo>
                    <a:lnTo>
                      <a:pt x="2424" y="3764"/>
                    </a:lnTo>
                    <a:lnTo>
                      <a:pt x="2227" y="3961"/>
                    </a:lnTo>
                    <a:lnTo>
                      <a:pt x="2011" y="4158"/>
                    </a:lnTo>
                    <a:lnTo>
                      <a:pt x="1774" y="4316"/>
                    </a:lnTo>
                    <a:lnTo>
                      <a:pt x="1538" y="4493"/>
                    </a:lnTo>
                    <a:lnTo>
                      <a:pt x="1262" y="4631"/>
                    </a:lnTo>
                    <a:lnTo>
                      <a:pt x="986" y="4769"/>
                    </a:lnTo>
                    <a:lnTo>
                      <a:pt x="671" y="4887"/>
                    </a:lnTo>
                    <a:lnTo>
                      <a:pt x="355" y="4966"/>
                    </a:lnTo>
                    <a:lnTo>
                      <a:pt x="1" y="5045"/>
                    </a:lnTo>
                    <a:lnTo>
                      <a:pt x="1" y="5045"/>
                    </a:lnTo>
                    <a:lnTo>
                      <a:pt x="40" y="5222"/>
                    </a:lnTo>
                    <a:lnTo>
                      <a:pt x="99" y="5380"/>
                    </a:lnTo>
                    <a:lnTo>
                      <a:pt x="178" y="5518"/>
                    </a:lnTo>
                    <a:lnTo>
                      <a:pt x="296" y="5616"/>
                    </a:lnTo>
                    <a:lnTo>
                      <a:pt x="296" y="5616"/>
                    </a:lnTo>
                    <a:lnTo>
                      <a:pt x="395" y="5675"/>
                    </a:lnTo>
                    <a:lnTo>
                      <a:pt x="513" y="5735"/>
                    </a:lnTo>
                    <a:lnTo>
                      <a:pt x="631" y="5754"/>
                    </a:lnTo>
                    <a:lnTo>
                      <a:pt x="749" y="5774"/>
                    </a:lnTo>
                    <a:lnTo>
                      <a:pt x="4415" y="5774"/>
                    </a:lnTo>
                    <a:lnTo>
                      <a:pt x="4415" y="5774"/>
                    </a:lnTo>
                    <a:lnTo>
                      <a:pt x="4513" y="5754"/>
                    </a:lnTo>
                    <a:lnTo>
                      <a:pt x="4612" y="5735"/>
                    </a:lnTo>
                    <a:lnTo>
                      <a:pt x="4710" y="5715"/>
                    </a:lnTo>
                    <a:lnTo>
                      <a:pt x="4789" y="5675"/>
                    </a:lnTo>
                    <a:lnTo>
                      <a:pt x="4927" y="5557"/>
                    </a:lnTo>
                    <a:lnTo>
                      <a:pt x="5045" y="5419"/>
                    </a:lnTo>
                    <a:lnTo>
                      <a:pt x="5045" y="5419"/>
                    </a:lnTo>
                    <a:lnTo>
                      <a:pt x="5085" y="5321"/>
                    </a:lnTo>
                    <a:lnTo>
                      <a:pt x="5124" y="5242"/>
                    </a:lnTo>
                    <a:lnTo>
                      <a:pt x="5144" y="5143"/>
                    </a:lnTo>
                    <a:lnTo>
                      <a:pt x="5163" y="5025"/>
                    </a:lnTo>
                    <a:lnTo>
                      <a:pt x="51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7"/>
              <p:cNvSpPr/>
              <p:nvPr/>
            </p:nvSpPr>
            <p:spPr>
              <a:xfrm>
                <a:off x="820258" y="1767455"/>
                <a:ext cx="222127" cy="234971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6129" extrusionOk="0">
                    <a:moveTo>
                      <a:pt x="79" y="1"/>
                    </a:moveTo>
                    <a:lnTo>
                      <a:pt x="40" y="40"/>
                    </a:lnTo>
                    <a:lnTo>
                      <a:pt x="0" y="79"/>
                    </a:lnTo>
                    <a:lnTo>
                      <a:pt x="0" y="119"/>
                    </a:lnTo>
                    <a:lnTo>
                      <a:pt x="0" y="217"/>
                    </a:lnTo>
                    <a:lnTo>
                      <a:pt x="0" y="276"/>
                    </a:lnTo>
                    <a:lnTo>
                      <a:pt x="40" y="316"/>
                    </a:lnTo>
                    <a:lnTo>
                      <a:pt x="79" y="336"/>
                    </a:lnTo>
                    <a:lnTo>
                      <a:pt x="118" y="355"/>
                    </a:lnTo>
                    <a:lnTo>
                      <a:pt x="316" y="355"/>
                    </a:lnTo>
                    <a:lnTo>
                      <a:pt x="316" y="5400"/>
                    </a:lnTo>
                    <a:lnTo>
                      <a:pt x="335" y="5577"/>
                    </a:lnTo>
                    <a:lnTo>
                      <a:pt x="414" y="5735"/>
                    </a:lnTo>
                    <a:lnTo>
                      <a:pt x="493" y="5873"/>
                    </a:lnTo>
                    <a:lnTo>
                      <a:pt x="611" y="5971"/>
                    </a:lnTo>
                    <a:lnTo>
                      <a:pt x="710" y="6030"/>
                    </a:lnTo>
                    <a:lnTo>
                      <a:pt x="828" y="6090"/>
                    </a:lnTo>
                    <a:lnTo>
                      <a:pt x="926" y="6109"/>
                    </a:lnTo>
                    <a:lnTo>
                      <a:pt x="1064" y="6129"/>
                    </a:lnTo>
                    <a:lnTo>
                      <a:pt x="4730" y="6129"/>
                    </a:lnTo>
                    <a:lnTo>
                      <a:pt x="4828" y="6109"/>
                    </a:lnTo>
                    <a:lnTo>
                      <a:pt x="4927" y="6090"/>
                    </a:lnTo>
                    <a:lnTo>
                      <a:pt x="5005" y="6070"/>
                    </a:lnTo>
                    <a:lnTo>
                      <a:pt x="5104" y="6030"/>
                    </a:lnTo>
                    <a:lnTo>
                      <a:pt x="5242" y="5912"/>
                    </a:lnTo>
                    <a:lnTo>
                      <a:pt x="5360" y="5774"/>
                    </a:lnTo>
                    <a:lnTo>
                      <a:pt x="5400" y="5676"/>
                    </a:lnTo>
                    <a:lnTo>
                      <a:pt x="5439" y="5597"/>
                    </a:lnTo>
                    <a:lnTo>
                      <a:pt x="5459" y="5498"/>
                    </a:lnTo>
                    <a:lnTo>
                      <a:pt x="5459" y="5380"/>
                    </a:lnTo>
                    <a:lnTo>
                      <a:pt x="5459" y="355"/>
                    </a:lnTo>
                    <a:lnTo>
                      <a:pt x="5656" y="355"/>
                    </a:lnTo>
                    <a:lnTo>
                      <a:pt x="5715" y="336"/>
                    </a:lnTo>
                    <a:lnTo>
                      <a:pt x="5754" y="316"/>
                    </a:lnTo>
                    <a:lnTo>
                      <a:pt x="5774" y="276"/>
                    </a:lnTo>
                    <a:lnTo>
                      <a:pt x="5794" y="217"/>
                    </a:lnTo>
                    <a:lnTo>
                      <a:pt x="5794" y="119"/>
                    </a:lnTo>
                    <a:lnTo>
                      <a:pt x="5774" y="79"/>
                    </a:lnTo>
                    <a:lnTo>
                      <a:pt x="5754" y="40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7"/>
              <p:cNvSpPr/>
              <p:nvPr/>
            </p:nvSpPr>
            <p:spPr>
              <a:xfrm>
                <a:off x="820258" y="1767455"/>
                <a:ext cx="222127" cy="234971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6129" fill="none" extrusionOk="0">
                    <a:moveTo>
                      <a:pt x="5794" y="119"/>
                    </a:moveTo>
                    <a:lnTo>
                      <a:pt x="5794" y="217"/>
                    </a:lnTo>
                    <a:lnTo>
                      <a:pt x="5794" y="217"/>
                    </a:lnTo>
                    <a:lnTo>
                      <a:pt x="5774" y="276"/>
                    </a:lnTo>
                    <a:lnTo>
                      <a:pt x="5754" y="316"/>
                    </a:lnTo>
                    <a:lnTo>
                      <a:pt x="5715" y="336"/>
                    </a:lnTo>
                    <a:lnTo>
                      <a:pt x="5656" y="355"/>
                    </a:lnTo>
                    <a:lnTo>
                      <a:pt x="5459" y="355"/>
                    </a:lnTo>
                    <a:lnTo>
                      <a:pt x="5459" y="5380"/>
                    </a:lnTo>
                    <a:lnTo>
                      <a:pt x="5459" y="5380"/>
                    </a:lnTo>
                    <a:lnTo>
                      <a:pt x="5459" y="5498"/>
                    </a:lnTo>
                    <a:lnTo>
                      <a:pt x="5439" y="5597"/>
                    </a:lnTo>
                    <a:lnTo>
                      <a:pt x="5400" y="5676"/>
                    </a:lnTo>
                    <a:lnTo>
                      <a:pt x="5360" y="5774"/>
                    </a:lnTo>
                    <a:lnTo>
                      <a:pt x="5360" y="5774"/>
                    </a:lnTo>
                    <a:lnTo>
                      <a:pt x="5242" y="5912"/>
                    </a:lnTo>
                    <a:lnTo>
                      <a:pt x="5104" y="6030"/>
                    </a:lnTo>
                    <a:lnTo>
                      <a:pt x="5005" y="6070"/>
                    </a:lnTo>
                    <a:lnTo>
                      <a:pt x="4927" y="6090"/>
                    </a:lnTo>
                    <a:lnTo>
                      <a:pt x="4828" y="6109"/>
                    </a:lnTo>
                    <a:lnTo>
                      <a:pt x="4730" y="6129"/>
                    </a:lnTo>
                    <a:lnTo>
                      <a:pt x="1064" y="6129"/>
                    </a:lnTo>
                    <a:lnTo>
                      <a:pt x="1064" y="6129"/>
                    </a:lnTo>
                    <a:lnTo>
                      <a:pt x="926" y="6109"/>
                    </a:lnTo>
                    <a:lnTo>
                      <a:pt x="828" y="6090"/>
                    </a:lnTo>
                    <a:lnTo>
                      <a:pt x="710" y="6030"/>
                    </a:lnTo>
                    <a:lnTo>
                      <a:pt x="611" y="5971"/>
                    </a:lnTo>
                    <a:lnTo>
                      <a:pt x="611" y="5971"/>
                    </a:lnTo>
                    <a:lnTo>
                      <a:pt x="493" y="5873"/>
                    </a:lnTo>
                    <a:lnTo>
                      <a:pt x="414" y="5735"/>
                    </a:lnTo>
                    <a:lnTo>
                      <a:pt x="335" y="5577"/>
                    </a:lnTo>
                    <a:lnTo>
                      <a:pt x="316" y="5400"/>
                    </a:lnTo>
                    <a:lnTo>
                      <a:pt x="316" y="355"/>
                    </a:lnTo>
                    <a:lnTo>
                      <a:pt x="118" y="355"/>
                    </a:lnTo>
                    <a:lnTo>
                      <a:pt x="118" y="355"/>
                    </a:lnTo>
                    <a:lnTo>
                      <a:pt x="79" y="336"/>
                    </a:lnTo>
                    <a:lnTo>
                      <a:pt x="40" y="316"/>
                    </a:lnTo>
                    <a:lnTo>
                      <a:pt x="0" y="276"/>
                    </a:lnTo>
                    <a:lnTo>
                      <a:pt x="0" y="2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79"/>
                    </a:lnTo>
                    <a:lnTo>
                      <a:pt x="40" y="40"/>
                    </a:lnTo>
                    <a:lnTo>
                      <a:pt x="79" y="1"/>
                    </a:lnTo>
                    <a:lnTo>
                      <a:pt x="118" y="1"/>
                    </a:lnTo>
                    <a:lnTo>
                      <a:pt x="5656" y="1"/>
                    </a:lnTo>
                    <a:lnTo>
                      <a:pt x="5656" y="1"/>
                    </a:lnTo>
                    <a:lnTo>
                      <a:pt x="5715" y="1"/>
                    </a:lnTo>
                    <a:lnTo>
                      <a:pt x="5754" y="40"/>
                    </a:lnTo>
                    <a:lnTo>
                      <a:pt x="5774" y="79"/>
                    </a:lnTo>
                    <a:lnTo>
                      <a:pt x="5794" y="1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7"/>
              <p:cNvSpPr/>
              <p:nvPr/>
            </p:nvSpPr>
            <p:spPr>
              <a:xfrm>
                <a:off x="832334" y="1781064"/>
                <a:ext cx="197208" cy="221361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5774" extrusionOk="0">
                    <a:moveTo>
                      <a:pt x="3902" y="0"/>
                    </a:moveTo>
                    <a:lnTo>
                      <a:pt x="3902" y="178"/>
                    </a:lnTo>
                    <a:lnTo>
                      <a:pt x="3883" y="394"/>
                    </a:lnTo>
                    <a:lnTo>
                      <a:pt x="3823" y="690"/>
                    </a:lnTo>
                    <a:lnTo>
                      <a:pt x="3764" y="1025"/>
                    </a:lnTo>
                    <a:lnTo>
                      <a:pt x="3666" y="1419"/>
                    </a:lnTo>
                    <a:lnTo>
                      <a:pt x="3548" y="1833"/>
                    </a:lnTo>
                    <a:lnTo>
                      <a:pt x="3390" y="2266"/>
                    </a:lnTo>
                    <a:lnTo>
                      <a:pt x="3173" y="2700"/>
                    </a:lnTo>
                    <a:lnTo>
                      <a:pt x="3055" y="2917"/>
                    </a:lnTo>
                    <a:lnTo>
                      <a:pt x="2917" y="3133"/>
                    </a:lnTo>
                    <a:lnTo>
                      <a:pt x="2759" y="3350"/>
                    </a:lnTo>
                    <a:lnTo>
                      <a:pt x="2602" y="3567"/>
                    </a:lnTo>
                    <a:lnTo>
                      <a:pt x="2405" y="3764"/>
                    </a:lnTo>
                    <a:lnTo>
                      <a:pt x="2208" y="3961"/>
                    </a:lnTo>
                    <a:lnTo>
                      <a:pt x="2010" y="4158"/>
                    </a:lnTo>
                    <a:lnTo>
                      <a:pt x="1774" y="4316"/>
                    </a:lnTo>
                    <a:lnTo>
                      <a:pt x="1538" y="4493"/>
                    </a:lnTo>
                    <a:lnTo>
                      <a:pt x="1262" y="4631"/>
                    </a:lnTo>
                    <a:lnTo>
                      <a:pt x="986" y="4769"/>
                    </a:lnTo>
                    <a:lnTo>
                      <a:pt x="671" y="4887"/>
                    </a:lnTo>
                    <a:lnTo>
                      <a:pt x="355" y="4966"/>
                    </a:lnTo>
                    <a:lnTo>
                      <a:pt x="1" y="5045"/>
                    </a:lnTo>
                    <a:lnTo>
                      <a:pt x="20" y="5222"/>
                    </a:lnTo>
                    <a:lnTo>
                      <a:pt x="99" y="5380"/>
                    </a:lnTo>
                    <a:lnTo>
                      <a:pt x="178" y="5518"/>
                    </a:lnTo>
                    <a:lnTo>
                      <a:pt x="296" y="5616"/>
                    </a:lnTo>
                    <a:lnTo>
                      <a:pt x="395" y="5675"/>
                    </a:lnTo>
                    <a:lnTo>
                      <a:pt x="513" y="5735"/>
                    </a:lnTo>
                    <a:lnTo>
                      <a:pt x="611" y="5754"/>
                    </a:lnTo>
                    <a:lnTo>
                      <a:pt x="749" y="5774"/>
                    </a:lnTo>
                    <a:lnTo>
                      <a:pt x="4415" y="5774"/>
                    </a:lnTo>
                    <a:lnTo>
                      <a:pt x="4513" y="5754"/>
                    </a:lnTo>
                    <a:lnTo>
                      <a:pt x="4612" y="5735"/>
                    </a:lnTo>
                    <a:lnTo>
                      <a:pt x="4690" y="5715"/>
                    </a:lnTo>
                    <a:lnTo>
                      <a:pt x="4789" y="5675"/>
                    </a:lnTo>
                    <a:lnTo>
                      <a:pt x="4927" y="5557"/>
                    </a:lnTo>
                    <a:lnTo>
                      <a:pt x="5045" y="5419"/>
                    </a:lnTo>
                    <a:lnTo>
                      <a:pt x="5085" y="5321"/>
                    </a:lnTo>
                    <a:lnTo>
                      <a:pt x="5124" y="5242"/>
                    </a:lnTo>
                    <a:lnTo>
                      <a:pt x="5144" y="5143"/>
                    </a:lnTo>
                    <a:lnTo>
                      <a:pt x="5144" y="5025"/>
                    </a:lnTo>
                    <a:lnTo>
                      <a:pt x="5144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7"/>
              <p:cNvSpPr/>
              <p:nvPr/>
            </p:nvSpPr>
            <p:spPr>
              <a:xfrm>
                <a:off x="832334" y="1781064"/>
                <a:ext cx="197208" cy="221361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5774" fill="none" extrusionOk="0">
                    <a:moveTo>
                      <a:pt x="5144" y="0"/>
                    </a:moveTo>
                    <a:lnTo>
                      <a:pt x="3902" y="0"/>
                    </a:lnTo>
                    <a:lnTo>
                      <a:pt x="3902" y="0"/>
                    </a:lnTo>
                    <a:lnTo>
                      <a:pt x="3902" y="178"/>
                    </a:lnTo>
                    <a:lnTo>
                      <a:pt x="3883" y="394"/>
                    </a:lnTo>
                    <a:lnTo>
                      <a:pt x="3823" y="690"/>
                    </a:lnTo>
                    <a:lnTo>
                      <a:pt x="3764" y="1025"/>
                    </a:lnTo>
                    <a:lnTo>
                      <a:pt x="3666" y="1419"/>
                    </a:lnTo>
                    <a:lnTo>
                      <a:pt x="3548" y="1833"/>
                    </a:lnTo>
                    <a:lnTo>
                      <a:pt x="3390" y="2266"/>
                    </a:lnTo>
                    <a:lnTo>
                      <a:pt x="3173" y="2700"/>
                    </a:lnTo>
                    <a:lnTo>
                      <a:pt x="3055" y="2917"/>
                    </a:lnTo>
                    <a:lnTo>
                      <a:pt x="2917" y="3133"/>
                    </a:lnTo>
                    <a:lnTo>
                      <a:pt x="2759" y="3350"/>
                    </a:lnTo>
                    <a:lnTo>
                      <a:pt x="2602" y="3567"/>
                    </a:lnTo>
                    <a:lnTo>
                      <a:pt x="2405" y="3764"/>
                    </a:lnTo>
                    <a:lnTo>
                      <a:pt x="2208" y="3961"/>
                    </a:lnTo>
                    <a:lnTo>
                      <a:pt x="2010" y="4158"/>
                    </a:lnTo>
                    <a:lnTo>
                      <a:pt x="1774" y="4316"/>
                    </a:lnTo>
                    <a:lnTo>
                      <a:pt x="1538" y="4493"/>
                    </a:lnTo>
                    <a:lnTo>
                      <a:pt x="1262" y="4631"/>
                    </a:lnTo>
                    <a:lnTo>
                      <a:pt x="986" y="4769"/>
                    </a:lnTo>
                    <a:lnTo>
                      <a:pt x="671" y="4887"/>
                    </a:lnTo>
                    <a:lnTo>
                      <a:pt x="355" y="4966"/>
                    </a:lnTo>
                    <a:lnTo>
                      <a:pt x="1" y="5045"/>
                    </a:lnTo>
                    <a:lnTo>
                      <a:pt x="1" y="5045"/>
                    </a:lnTo>
                    <a:lnTo>
                      <a:pt x="20" y="5222"/>
                    </a:lnTo>
                    <a:lnTo>
                      <a:pt x="99" y="5380"/>
                    </a:lnTo>
                    <a:lnTo>
                      <a:pt x="178" y="5518"/>
                    </a:lnTo>
                    <a:lnTo>
                      <a:pt x="296" y="5616"/>
                    </a:lnTo>
                    <a:lnTo>
                      <a:pt x="296" y="5616"/>
                    </a:lnTo>
                    <a:lnTo>
                      <a:pt x="395" y="5675"/>
                    </a:lnTo>
                    <a:lnTo>
                      <a:pt x="513" y="5735"/>
                    </a:lnTo>
                    <a:lnTo>
                      <a:pt x="611" y="5754"/>
                    </a:lnTo>
                    <a:lnTo>
                      <a:pt x="749" y="5774"/>
                    </a:lnTo>
                    <a:lnTo>
                      <a:pt x="4415" y="5774"/>
                    </a:lnTo>
                    <a:lnTo>
                      <a:pt x="4415" y="5774"/>
                    </a:lnTo>
                    <a:lnTo>
                      <a:pt x="4513" y="5754"/>
                    </a:lnTo>
                    <a:lnTo>
                      <a:pt x="4612" y="5735"/>
                    </a:lnTo>
                    <a:lnTo>
                      <a:pt x="4690" y="5715"/>
                    </a:lnTo>
                    <a:lnTo>
                      <a:pt x="4789" y="5675"/>
                    </a:lnTo>
                    <a:lnTo>
                      <a:pt x="4927" y="5557"/>
                    </a:lnTo>
                    <a:lnTo>
                      <a:pt x="5045" y="5419"/>
                    </a:lnTo>
                    <a:lnTo>
                      <a:pt x="5045" y="5419"/>
                    </a:lnTo>
                    <a:lnTo>
                      <a:pt x="5085" y="5321"/>
                    </a:lnTo>
                    <a:lnTo>
                      <a:pt x="5124" y="5242"/>
                    </a:lnTo>
                    <a:lnTo>
                      <a:pt x="5144" y="5143"/>
                    </a:lnTo>
                    <a:lnTo>
                      <a:pt x="5144" y="5025"/>
                    </a:lnTo>
                    <a:lnTo>
                      <a:pt x="5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7"/>
              <p:cNvSpPr/>
              <p:nvPr/>
            </p:nvSpPr>
            <p:spPr>
              <a:xfrm>
                <a:off x="-30404" y="2653614"/>
                <a:ext cx="78630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1529" extrusionOk="0">
                    <a:moveTo>
                      <a:pt x="1" y="0"/>
                    </a:moveTo>
                    <a:lnTo>
                      <a:pt x="1" y="10484"/>
                    </a:lnTo>
                    <a:lnTo>
                      <a:pt x="1" y="10622"/>
                    </a:lnTo>
                    <a:lnTo>
                      <a:pt x="40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36" y="11272"/>
                    </a:lnTo>
                    <a:lnTo>
                      <a:pt x="493" y="11370"/>
                    </a:lnTo>
                    <a:lnTo>
                      <a:pt x="651" y="11449"/>
                    </a:lnTo>
                    <a:lnTo>
                      <a:pt x="828" y="11508"/>
                    </a:lnTo>
                    <a:lnTo>
                      <a:pt x="1025" y="11528"/>
                    </a:lnTo>
                    <a:lnTo>
                      <a:pt x="1242" y="11508"/>
                    </a:lnTo>
                    <a:lnTo>
                      <a:pt x="1420" y="11449"/>
                    </a:lnTo>
                    <a:lnTo>
                      <a:pt x="1597" y="11351"/>
                    </a:lnTo>
                    <a:lnTo>
                      <a:pt x="1755" y="11213"/>
                    </a:lnTo>
                    <a:lnTo>
                      <a:pt x="1873" y="11075"/>
                    </a:lnTo>
                    <a:lnTo>
                      <a:pt x="1971" y="10897"/>
                    </a:lnTo>
                    <a:lnTo>
                      <a:pt x="2030" y="10700"/>
                    </a:lnTo>
                    <a:lnTo>
                      <a:pt x="2050" y="10484"/>
                    </a:lnTo>
                    <a:lnTo>
                      <a:pt x="205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7"/>
              <p:cNvSpPr/>
              <p:nvPr/>
            </p:nvSpPr>
            <p:spPr>
              <a:xfrm>
                <a:off x="-30404" y="2653614"/>
                <a:ext cx="78630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1529" fill="none" extrusionOk="0">
                    <a:moveTo>
                      <a:pt x="2050" y="0"/>
                    </a:moveTo>
                    <a:lnTo>
                      <a:pt x="2050" y="10484"/>
                    </a:lnTo>
                    <a:lnTo>
                      <a:pt x="2050" y="10484"/>
                    </a:lnTo>
                    <a:lnTo>
                      <a:pt x="2030" y="10700"/>
                    </a:lnTo>
                    <a:lnTo>
                      <a:pt x="1971" y="10897"/>
                    </a:lnTo>
                    <a:lnTo>
                      <a:pt x="1873" y="11075"/>
                    </a:lnTo>
                    <a:lnTo>
                      <a:pt x="1755" y="11213"/>
                    </a:lnTo>
                    <a:lnTo>
                      <a:pt x="1597" y="11351"/>
                    </a:lnTo>
                    <a:lnTo>
                      <a:pt x="1420" y="11449"/>
                    </a:lnTo>
                    <a:lnTo>
                      <a:pt x="1242" y="11508"/>
                    </a:lnTo>
                    <a:lnTo>
                      <a:pt x="1025" y="11528"/>
                    </a:lnTo>
                    <a:lnTo>
                      <a:pt x="1025" y="11528"/>
                    </a:lnTo>
                    <a:lnTo>
                      <a:pt x="828" y="11508"/>
                    </a:lnTo>
                    <a:lnTo>
                      <a:pt x="651" y="11449"/>
                    </a:lnTo>
                    <a:lnTo>
                      <a:pt x="493" y="11370"/>
                    </a:lnTo>
                    <a:lnTo>
                      <a:pt x="336" y="11272"/>
                    </a:lnTo>
                    <a:lnTo>
                      <a:pt x="217" y="11134"/>
                    </a:lnTo>
                    <a:lnTo>
                      <a:pt x="119" y="10976"/>
                    </a:lnTo>
                    <a:lnTo>
                      <a:pt x="40" y="10819"/>
                    </a:lnTo>
                    <a:lnTo>
                      <a:pt x="1" y="10622"/>
                    </a:lnTo>
                    <a:lnTo>
                      <a:pt x="1" y="10622"/>
                    </a:lnTo>
                    <a:lnTo>
                      <a:pt x="1" y="10484"/>
                    </a:lnTo>
                    <a:lnTo>
                      <a:pt x="1" y="0"/>
                    </a:lnTo>
                    <a:lnTo>
                      <a:pt x="205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7"/>
              <p:cNvSpPr/>
              <p:nvPr/>
            </p:nvSpPr>
            <p:spPr>
              <a:xfrm>
                <a:off x="-30404" y="2653614"/>
                <a:ext cx="78630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1529" extrusionOk="0">
                    <a:moveTo>
                      <a:pt x="1459" y="0"/>
                    </a:moveTo>
                    <a:lnTo>
                      <a:pt x="1459" y="6976"/>
                    </a:lnTo>
                    <a:lnTo>
                      <a:pt x="1479" y="7764"/>
                    </a:lnTo>
                    <a:lnTo>
                      <a:pt x="1459" y="8454"/>
                    </a:lnTo>
                    <a:lnTo>
                      <a:pt x="1459" y="8769"/>
                    </a:lnTo>
                    <a:lnTo>
                      <a:pt x="1420" y="9045"/>
                    </a:lnTo>
                    <a:lnTo>
                      <a:pt x="1400" y="9301"/>
                    </a:lnTo>
                    <a:lnTo>
                      <a:pt x="1341" y="9558"/>
                    </a:lnTo>
                    <a:lnTo>
                      <a:pt x="1262" y="9755"/>
                    </a:lnTo>
                    <a:lnTo>
                      <a:pt x="1163" y="9952"/>
                    </a:lnTo>
                    <a:lnTo>
                      <a:pt x="1045" y="10129"/>
                    </a:lnTo>
                    <a:lnTo>
                      <a:pt x="907" y="10267"/>
                    </a:lnTo>
                    <a:lnTo>
                      <a:pt x="730" y="10385"/>
                    </a:lnTo>
                    <a:lnTo>
                      <a:pt x="533" y="10484"/>
                    </a:lnTo>
                    <a:lnTo>
                      <a:pt x="277" y="10562"/>
                    </a:lnTo>
                    <a:lnTo>
                      <a:pt x="1" y="10622"/>
                    </a:lnTo>
                    <a:lnTo>
                      <a:pt x="40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36" y="11272"/>
                    </a:lnTo>
                    <a:lnTo>
                      <a:pt x="493" y="11370"/>
                    </a:lnTo>
                    <a:lnTo>
                      <a:pt x="651" y="11449"/>
                    </a:lnTo>
                    <a:lnTo>
                      <a:pt x="828" y="11508"/>
                    </a:lnTo>
                    <a:lnTo>
                      <a:pt x="1025" y="11528"/>
                    </a:lnTo>
                    <a:lnTo>
                      <a:pt x="1242" y="11508"/>
                    </a:lnTo>
                    <a:lnTo>
                      <a:pt x="1420" y="11449"/>
                    </a:lnTo>
                    <a:lnTo>
                      <a:pt x="1597" y="11351"/>
                    </a:lnTo>
                    <a:lnTo>
                      <a:pt x="1755" y="11213"/>
                    </a:lnTo>
                    <a:lnTo>
                      <a:pt x="1873" y="11075"/>
                    </a:lnTo>
                    <a:lnTo>
                      <a:pt x="1971" y="10897"/>
                    </a:lnTo>
                    <a:lnTo>
                      <a:pt x="2030" y="10700"/>
                    </a:lnTo>
                    <a:lnTo>
                      <a:pt x="2050" y="10484"/>
                    </a:lnTo>
                    <a:lnTo>
                      <a:pt x="2050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7"/>
              <p:cNvSpPr/>
              <p:nvPr/>
            </p:nvSpPr>
            <p:spPr>
              <a:xfrm>
                <a:off x="-30404" y="2653614"/>
                <a:ext cx="78630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1529" fill="none" extrusionOk="0">
                    <a:moveTo>
                      <a:pt x="2050" y="0"/>
                    </a:moveTo>
                    <a:lnTo>
                      <a:pt x="1459" y="0"/>
                    </a:lnTo>
                    <a:lnTo>
                      <a:pt x="1459" y="0"/>
                    </a:lnTo>
                    <a:lnTo>
                      <a:pt x="1459" y="6976"/>
                    </a:lnTo>
                    <a:lnTo>
                      <a:pt x="1459" y="6976"/>
                    </a:lnTo>
                    <a:lnTo>
                      <a:pt x="1479" y="7764"/>
                    </a:lnTo>
                    <a:lnTo>
                      <a:pt x="1459" y="8454"/>
                    </a:lnTo>
                    <a:lnTo>
                      <a:pt x="1459" y="8769"/>
                    </a:lnTo>
                    <a:lnTo>
                      <a:pt x="1420" y="9045"/>
                    </a:lnTo>
                    <a:lnTo>
                      <a:pt x="1400" y="9301"/>
                    </a:lnTo>
                    <a:lnTo>
                      <a:pt x="1341" y="9558"/>
                    </a:lnTo>
                    <a:lnTo>
                      <a:pt x="1262" y="9755"/>
                    </a:lnTo>
                    <a:lnTo>
                      <a:pt x="1163" y="9952"/>
                    </a:lnTo>
                    <a:lnTo>
                      <a:pt x="1045" y="10129"/>
                    </a:lnTo>
                    <a:lnTo>
                      <a:pt x="907" y="10267"/>
                    </a:lnTo>
                    <a:lnTo>
                      <a:pt x="730" y="10385"/>
                    </a:lnTo>
                    <a:lnTo>
                      <a:pt x="533" y="10484"/>
                    </a:lnTo>
                    <a:lnTo>
                      <a:pt x="277" y="10562"/>
                    </a:lnTo>
                    <a:lnTo>
                      <a:pt x="1" y="10622"/>
                    </a:lnTo>
                    <a:lnTo>
                      <a:pt x="1" y="10622"/>
                    </a:lnTo>
                    <a:lnTo>
                      <a:pt x="40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36" y="11272"/>
                    </a:lnTo>
                    <a:lnTo>
                      <a:pt x="493" y="11370"/>
                    </a:lnTo>
                    <a:lnTo>
                      <a:pt x="651" y="11449"/>
                    </a:lnTo>
                    <a:lnTo>
                      <a:pt x="828" y="11508"/>
                    </a:lnTo>
                    <a:lnTo>
                      <a:pt x="1025" y="11528"/>
                    </a:lnTo>
                    <a:lnTo>
                      <a:pt x="1025" y="11528"/>
                    </a:lnTo>
                    <a:lnTo>
                      <a:pt x="1242" y="11508"/>
                    </a:lnTo>
                    <a:lnTo>
                      <a:pt x="1420" y="11449"/>
                    </a:lnTo>
                    <a:lnTo>
                      <a:pt x="1597" y="11351"/>
                    </a:lnTo>
                    <a:lnTo>
                      <a:pt x="1755" y="11213"/>
                    </a:lnTo>
                    <a:lnTo>
                      <a:pt x="1873" y="11075"/>
                    </a:lnTo>
                    <a:lnTo>
                      <a:pt x="1971" y="10897"/>
                    </a:lnTo>
                    <a:lnTo>
                      <a:pt x="2030" y="10700"/>
                    </a:lnTo>
                    <a:lnTo>
                      <a:pt x="2050" y="10484"/>
                    </a:lnTo>
                    <a:lnTo>
                      <a:pt x="205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7"/>
              <p:cNvSpPr/>
              <p:nvPr/>
            </p:nvSpPr>
            <p:spPr>
              <a:xfrm>
                <a:off x="-44742" y="2639238"/>
                <a:ext cx="107307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76" extrusionOk="0">
                    <a:moveTo>
                      <a:pt x="99" y="1"/>
                    </a:moveTo>
                    <a:lnTo>
                      <a:pt x="40" y="40"/>
                    </a:lnTo>
                    <a:lnTo>
                      <a:pt x="0" y="99"/>
                    </a:lnTo>
                    <a:lnTo>
                      <a:pt x="0" y="178"/>
                    </a:lnTo>
                    <a:lnTo>
                      <a:pt x="0" y="257"/>
                    </a:lnTo>
                    <a:lnTo>
                      <a:pt x="40" y="316"/>
                    </a:lnTo>
                    <a:lnTo>
                      <a:pt x="99" y="356"/>
                    </a:lnTo>
                    <a:lnTo>
                      <a:pt x="178" y="375"/>
                    </a:lnTo>
                    <a:lnTo>
                      <a:pt x="2621" y="375"/>
                    </a:lnTo>
                    <a:lnTo>
                      <a:pt x="2700" y="356"/>
                    </a:lnTo>
                    <a:lnTo>
                      <a:pt x="2759" y="316"/>
                    </a:lnTo>
                    <a:lnTo>
                      <a:pt x="2799" y="257"/>
                    </a:lnTo>
                    <a:lnTo>
                      <a:pt x="2799" y="178"/>
                    </a:lnTo>
                    <a:lnTo>
                      <a:pt x="2799" y="99"/>
                    </a:lnTo>
                    <a:lnTo>
                      <a:pt x="2759" y="40"/>
                    </a:lnTo>
                    <a:lnTo>
                      <a:pt x="27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7"/>
              <p:cNvSpPr/>
              <p:nvPr/>
            </p:nvSpPr>
            <p:spPr>
              <a:xfrm>
                <a:off x="-24346" y="3088739"/>
                <a:ext cx="66516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297" extrusionOk="0">
                    <a:moveTo>
                      <a:pt x="0" y="1"/>
                    </a:moveTo>
                    <a:lnTo>
                      <a:pt x="0" y="296"/>
                    </a:lnTo>
                    <a:lnTo>
                      <a:pt x="1734" y="296"/>
                    </a:lnTo>
                    <a:lnTo>
                      <a:pt x="17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7"/>
              <p:cNvSpPr/>
              <p:nvPr/>
            </p:nvSpPr>
            <p:spPr>
              <a:xfrm>
                <a:off x="-61380" y="3100087"/>
                <a:ext cx="140584" cy="1288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36" extrusionOk="0">
                    <a:moveTo>
                      <a:pt x="277" y="0"/>
                    </a:moveTo>
                    <a:lnTo>
                      <a:pt x="218" y="20"/>
                    </a:lnTo>
                    <a:lnTo>
                      <a:pt x="158" y="59"/>
                    </a:lnTo>
                    <a:lnTo>
                      <a:pt x="99" y="99"/>
                    </a:lnTo>
                    <a:lnTo>
                      <a:pt x="60" y="138"/>
                    </a:lnTo>
                    <a:lnTo>
                      <a:pt x="40" y="197"/>
                    </a:lnTo>
                    <a:lnTo>
                      <a:pt x="20" y="256"/>
                    </a:lnTo>
                    <a:lnTo>
                      <a:pt x="1" y="335"/>
                    </a:lnTo>
                    <a:lnTo>
                      <a:pt x="3666" y="335"/>
                    </a:lnTo>
                    <a:lnTo>
                      <a:pt x="3646" y="256"/>
                    </a:lnTo>
                    <a:lnTo>
                      <a:pt x="3627" y="197"/>
                    </a:lnTo>
                    <a:lnTo>
                      <a:pt x="3607" y="138"/>
                    </a:lnTo>
                    <a:lnTo>
                      <a:pt x="3567" y="99"/>
                    </a:lnTo>
                    <a:lnTo>
                      <a:pt x="3508" y="59"/>
                    </a:lnTo>
                    <a:lnTo>
                      <a:pt x="3449" y="20"/>
                    </a:lnTo>
                    <a:lnTo>
                      <a:pt x="33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7"/>
              <p:cNvSpPr/>
              <p:nvPr/>
            </p:nvSpPr>
            <p:spPr>
              <a:xfrm>
                <a:off x="204564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extrusionOk="0">
                    <a:moveTo>
                      <a:pt x="0" y="0"/>
                    </a:moveTo>
                    <a:lnTo>
                      <a:pt x="0" y="10484"/>
                    </a:lnTo>
                    <a:lnTo>
                      <a:pt x="20" y="10622"/>
                    </a:lnTo>
                    <a:lnTo>
                      <a:pt x="59" y="10819"/>
                    </a:lnTo>
                    <a:lnTo>
                      <a:pt x="138" y="10976"/>
                    </a:lnTo>
                    <a:lnTo>
                      <a:pt x="237" y="11134"/>
                    </a:lnTo>
                    <a:lnTo>
                      <a:pt x="355" y="11272"/>
                    </a:lnTo>
                    <a:lnTo>
                      <a:pt x="513" y="11370"/>
                    </a:lnTo>
                    <a:lnTo>
                      <a:pt x="670" y="11449"/>
                    </a:lnTo>
                    <a:lnTo>
                      <a:pt x="847" y="11508"/>
                    </a:lnTo>
                    <a:lnTo>
                      <a:pt x="1045" y="11528"/>
                    </a:lnTo>
                    <a:lnTo>
                      <a:pt x="1242" y="11508"/>
                    </a:lnTo>
                    <a:lnTo>
                      <a:pt x="1439" y="11449"/>
                    </a:lnTo>
                    <a:lnTo>
                      <a:pt x="1616" y="11351"/>
                    </a:lnTo>
                    <a:lnTo>
                      <a:pt x="1774" y="11213"/>
                    </a:lnTo>
                    <a:lnTo>
                      <a:pt x="1892" y="11075"/>
                    </a:lnTo>
                    <a:lnTo>
                      <a:pt x="1990" y="10897"/>
                    </a:lnTo>
                    <a:lnTo>
                      <a:pt x="2050" y="10700"/>
                    </a:lnTo>
                    <a:lnTo>
                      <a:pt x="2069" y="10484"/>
                    </a:lnTo>
                    <a:lnTo>
                      <a:pt x="20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7"/>
              <p:cNvSpPr/>
              <p:nvPr/>
            </p:nvSpPr>
            <p:spPr>
              <a:xfrm>
                <a:off x="204564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fill="none" extrusionOk="0">
                    <a:moveTo>
                      <a:pt x="2069" y="0"/>
                    </a:moveTo>
                    <a:lnTo>
                      <a:pt x="2069" y="10484"/>
                    </a:lnTo>
                    <a:lnTo>
                      <a:pt x="2069" y="10484"/>
                    </a:lnTo>
                    <a:lnTo>
                      <a:pt x="2050" y="10700"/>
                    </a:lnTo>
                    <a:lnTo>
                      <a:pt x="1990" y="10897"/>
                    </a:lnTo>
                    <a:lnTo>
                      <a:pt x="1892" y="11075"/>
                    </a:lnTo>
                    <a:lnTo>
                      <a:pt x="1774" y="11213"/>
                    </a:lnTo>
                    <a:lnTo>
                      <a:pt x="1616" y="11351"/>
                    </a:lnTo>
                    <a:lnTo>
                      <a:pt x="1439" y="11449"/>
                    </a:lnTo>
                    <a:lnTo>
                      <a:pt x="1242" y="11508"/>
                    </a:lnTo>
                    <a:lnTo>
                      <a:pt x="1045" y="11528"/>
                    </a:lnTo>
                    <a:lnTo>
                      <a:pt x="1045" y="11528"/>
                    </a:lnTo>
                    <a:lnTo>
                      <a:pt x="847" y="11508"/>
                    </a:lnTo>
                    <a:lnTo>
                      <a:pt x="670" y="11449"/>
                    </a:lnTo>
                    <a:lnTo>
                      <a:pt x="513" y="11370"/>
                    </a:lnTo>
                    <a:lnTo>
                      <a:pt x="355" y="11272"/>
                    </a:lnTo>
                    <a:lnTo>
                      <a:pt x="237" y="11134"/>
                    </a:lnTo>
                    <a:lnTo>
                      <a:pt x="138" y="10976"/>
                    </a:lnTo>
                    <a:lnTo>
                      <a:pt x="59" y="10819"/>
                    </a:lnTo>
                    <a:lnTo>
                      <a:pt x="20" y="10622"/>
                    </a:lnTo>
                    <a:lnTo>
                      <a:pt x="20" y="10622"/>
                    </a:lnTo>
                    <a:lnTo>
                      <a:pt x="0" y="10484"/>
                    </a:lnTo>
                    <a:lnTo>
                      <a:pt x="0" y="0"/>
                    </a:lnTo>
                    <a:lnTo>
                      <a:pt x="20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7"/>
              <p:cNvSpPr/>
              <p:nvPr/>
            </p:nvSpPr>
            <p:spPr>
              <a:xfrm>
                <a:off x="205293" y="2653614"/>
                <a:ext cx="78630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1529" extrusionOk="0">
                    <a:moveTo>
                      <a:pt x="1459" y="0"/>
                    </a:moveTo>
                    <a:lnTo>
                      <a:pt x="1459" y="6976"/>
                    </a:lnTo>
                    <a:lnTo>
                      <a:pt x="1459" y="7764"/>
                    </a:lnTo>
                    <a:lnTo>
                      <a:pt x="1459" y="8454"/>
                    </a:lnTo>
                    <a:lnTo>
                      <a:pt x="1439" y="8769"/>
                    </a:lnTo>
                    <a:lnTo>
                      <a:pt x="1420" y="9045"/>
                    </a:lnTo>
                    <a:lnTo>
                      <a:pt x="1380" y="9301"/>
                    </a:lnTo>
                    <a:lnTo>
                      <a:pt x="1341" y="9558"/>
                    </a:lnTo>
                    <a:lnTo>
                      <a:pt x="1262" y="9755"/>
                    </a:lnTo>
                    <a:lnTo>
                      <a:pt x="1163" y="9952"/>
                    </a:lnTo>
                    <a:lnTo>
                      <a:pt x="1045" y="10129"/>
                    </a:lnTo>
                    <a:lnTo>
                      <a:pt x="907" y="10267"/>
                    </a:lnTo>
                    <a:lnTo>
                      <a:pt x="730" y="10385"/>
                    </a:lnTo>
                    <a:lnTo>
                      <a:pt x="513" y="10484"/>
                    </a:lnTo>
                    <a:lnTo>
                      <a:pt x="277" y="10562"/>
                    </a:lnTo>
                    <a:lnTo>
                      <a:pt x="1" y="10622"/>
                    </a:lnTo>
                    <a:lnTo>
                      <a:pt x="40" y="10819"/>
                    </a:lnTo>
                    <a:lnTo>
                      <a:pt x="119" y="10976"/>
                    </a:lnTo>
                    <a:lnTo>
                      <a:pt x="218" y="11134"/>
                    </a:lnTo>
                    <a:lnTo>
                      <a:pt x="336" y="11272"/>
                    </a:lnTo>
                    <a:lnTo>
                      <a:pt x="494" y="11370"/>
                    </a:lnTo>
                    <a:lnTo>
                      <a:pt x="651" y="11449"/>
                    </a:lnTo>
                    <a:lnTo>
                      <a:pt x="828" y="11508"/>
                    </a:lnTo>
                    <a:lnTo>
                      <a:pt x="1026" y="11528"/>
                    </a:lnTo>
                    <a:lnTo>
                      <a:pt x="1223" y="11508"/>
                    </a:lnTo>
                    <a:lnTo>
                      <a:pt x="1420" y="11449"/>
                    </a:lnTo>
                    <a:lnTo>
                      <a:pt x="1597" y="11351"/>
                    </a:lnTo>
                    <a:lnTo>
                      <a:pt x="1755" y="11213"/>
                    </a:lnTo>
                    <a:lnTo>
                      <a:pt x="1873" y="11075"/>
                    </a:lnTo>
                    <a:lnTo>
                      <a:pt x="1971" y="10897"/>
                    </a:lnTo>
                    <a:lnTo>
                      <a:pt x="2031" y="10700"/>
                    </a:lnTo>
                    <a:lnTo>
                      <a:pt x="2050" y="10484"/>
                    </a:lnTo>
                    <a:lnTo>
                      <a:pt x="2050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7"/>
              <p:cNvSpPr/>
              <p:nvPr/>
            </p:nvSpPr>
            <p:spPr>
              <a:xfrm>
                <a:off x="205293" y="2653614"/>
                <a:ext cx="78630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1529" fill="none" extrusionOk="0">
                    <a:moveTo>
                      <a:pt x="2050" y="0"/>
                    </a:moveTo>
                    <a:lnTo>
                      <a:pt x="1459" y="0"/>
                    </a:lnTo>
                    <a:lnTo>
                      <a:pt x="1459" y="0"/>
                    </a:lnTo>
                    <a:lnTo>
                      <a:pt x="1459" y="6976"/>
                    </a:lnTo>
                    <a:lnTo>
                      <a:pt x="1459" y="6976"/>
                    </a:lnTo>
                    <a:lnTo>
                      <a:pt x="1459" y="7764"/>
                    </a:lnTo>
                    <a:lnTo>
                      <a:pt x="1459" y="8454"/>
                    </a:lnTo>
                    <a:lnTo>
                      <a:pt x="1439" y="8769"/>
                    </a:lnTo>
                    <a:lnTo>
                      <a:pt x="1420" y="9045"/>
                    </a:lnTo>
                    <a:lnTo>
                      <a:pt x="1380" y="9301"/>
                    </a:lnTo>
                    <a:lnTo>
                      <a:pt x="1341" y="9558"/>
                    </a:lnTo>
                    <a:lnTo>
                      <a:pt x="1262" y="9755"/>
                    </a:lnTo>
                    <a:lnTo>
                      <a:pt x="1163" y="9952"/>
                    </a:lnTo>
                    <a:lnTo>
                      <a:pt x="1045" y="10129"/>
                    </a:lnTo>
                    <a:lnTo>
                      <a:pt x="907" y="10267"/>
                    </a:lnTo>
                    <a:lnTo>
                      <a:pt x="730" y="10385"/>
                    </a:lnTo>
                    <a:lnTo>
                      <a:pt x="513" y="10484"/>
                    </a:lnTo>
                    <a:lnTo>
                      <a:pt x="277" y="10562"/>
                    </a:lnTo>
                    <a:lnTo>
                      <a:pt x="1" y="10622"/>
                    </a:lnTo>
                    <a:lnTo>
                      <a:pt x="1" y="10622"/>
                    </a:lnTo>
                    <a:lnTo>
                      <a:pt x="40" y="10819"/>
                    </a:lnTo>
                    <a:lnTo>
                      <a:pt x="119" y="10976"/>
                    </a:lnTo>
                    <a:lnTo>
                      <a:pt x="218" y="11134"/>
                    </a:lnTo>
                    <a:lnTo>
                      <a:pt x="336" y="11272"/>
                    </a:lnTo>
                    <a:lnTo>
                      <a:pt x="494" y="11370"/>
                    </a:lnTo>
                    <a:lnTo>
                      <a:pt x="651" y="11449"/>
                    </a:lnTo>
                    <a:lnTo>
                      <a:pt x="828" y="11508"/>
                    </a:lnTo>
                    <a:lnTo>
                      <a:pt x="1026" y="11528"/>
                    </a:lnTo>
                    <a:lnTo>
                      <a:pt x="1026" y="11528"/>
                    </a:lnTo>
                    <a:lnTo>
                      <a:pt x="1223" y="11508"/>
                    </a:lnTo>
                    <a:lnTo>
                      <a:pt x="1420" y="11449"/>
                    </a:lnTo>
                    <a:lnTo>
                      <a:pt x="1597" y="11351"/>
                    </a:lnTo>
                    <a:lnTo>
                      <a:pt x="1755" y="11213"/>
                    </a:lnTo>
                    <a:lnTo>
                      <a:pt x="1873" y="11075"/>
                    </a:lnTo>
                    <a:lnTo>
                      <a:pt x="1971" y="10897"/>
                    </a:lnTo>
                    <a:lnTo>
                      <a:pt x="2031" y="10700"/>
                    </a:lnTo>
                    <a:lnTo>
                      <a:pt x="2050" y="10484"/>
                    </a:lnTo>
                    <a:lnTo>
                      <a:pt x="205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7"/>
              <p:cNvSpPr/>
              <p:nvPr/>
            </p:nvSpPr>
            <p:spPr>
              <a:xfrm>
                <a:off x="190188" y="2639238"/>
                <a:ext cx="108073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376" extrusionOk="0">
                    <a:moveTo>
                      <a:pt x="119" y="1"/>
                    </a:moveTo>
                    <a:lnTo>
                      <a:pt x="60" y="40"/>
                    </a:lnTo>
                    <a:lnTo>
                      <a:pt x="20" y="99"/>
                    </a:lnTo>
                    <a:lnTo>
                      <a:pt x="1" y="178"/>
                    </a:lnTo>
                    <a:lnTo>
                      <a:pt x="20" y="257"/>
                    </a:lnTo>
                    <a:lnTo>
                      <a:pt x="60" y="316"/>
                    </a:lnTo>
                    <a:lnTo>
                      <a:pt x="119" y="356"/>
                    </a:lnTo>
                    <a:lnTo>
                      <a:pt x="198" y="375"/>
                    </a:lnTo>
                    <a:lnTo>
                      <a:pt x="2641" y="375"/>
                    </a:lnTo>
                    <a:lnTo>
                      <a:pt x="2700" y="356"/>
                    </a:lnTo>
                    <a:lnTo>
                      <a:pt x="2760" y="316"/>
                    </a:lnTo>
                    <a:lnTo>
                      <a:pt x="2799" y="257"/>
                    </a:lnTo>
                    <a:lnTo>
                      <a:pt x="2819" y="178"/>
                    </a:lnTo>
                    <a:lnTo>
                      <a:pt x="2799" y="99"/>
                    </a:lnTo>
                    <a:lnTo>
                      <a:pt x="2760" y="40"/>
                    </a:lnTo>
                    <a:lnTo>
                      <a:pt x="27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7"/>
              <p:cNvSpPr/>
              <p:nvPr/>
            </p:nvSpPr>
            <p:spPr>
              <a:xfrm>
                <a:off x="210583" y="3088739"/>
                <a:ext cx="67282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97" extrusionOk="0">
                    <a:moveTo>
                      <a:pt x="1" y="1"/>
                    </a:moveTo>
                    <a:lnTo>
                      <a:pt x="1" y="296"/>
                    </a:lnTo>
                    <a:lnTo>
                      <a:pt x="1755" y="296"/>
                    </a:lnTo>
                    <a:lnTo>
                      <a:pt x="1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7"/>
              <p:cNvSpPr/>
              <p:nvPr/>
            </p:nvSpPr>
            <p:spPr>
              <a:xfrm>
                <a:off x="174316" y="3100087"/>
                <a:ext cx="139817" cy="12881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336" extrusionOk="0">
                    <a:moveTo>
                      <a:pt x="277" y="0"/>
                    </a:moveTo>
                    <a:lnTo>
                      <a:pt x="198" y="20"/>
                    </a:lnTo>
                    <a:lnTo>
                      <a:pt x="159" y="59"/>
                    </a:lnTo>
                    <a:lnTo>
                      <a:pt x="99" y="99"/>
                    </a:lnTo>
                    <a:lnTo>
                      <a:pt x="60" y="138"/>
                    </a:lnTo>
                    <a:lnTo>
                      <a:pt x="21" y="197"/>
                    </a:lnTo>
                    <a:lnTo>
                      <a:pt x="21" y="256"/>
                    </a:lnTo>
                    <a:lnTo>
                      <a:pt x="1" y="335"/>
                    </a:lnTo>
                    <a:lnTo>
                      <a:pt x="3646" y="335"/>
                    </a:lnTo>
                    <a:lnTo>
                      <a:pt x="3646" y="256"/>
                    </a:lnTo>
                    <a:lnTo>
                      <a:pt x="3627" y="197"/>
                    </a:lnTo>
                    <a:lnTo>
                      <a:pt x="3587" y="138"/>
                    </a:lnTo>
                    <a:lnTo>
                      <a:pt x="3548" y="99"/>
                    </a:lnTo>
                    <a:lnTo>
                      <a:pt x="3509" y="59"/>
                    </a:lnTo>
                    <a:lnTo>
                      <a:pt x="3449" y="20"/>
                    </a:lnTo>
                    <a:lnTo>
                      <a:pt x="33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7"/>
              <p:cNvSpPr/>
              <p:nvPr/>
            </p:nvSpPr>
            <p:spPr>
              <a:xfrm>
                <a:off x="440261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extrusionOk="0">
                    <a:moveTo>
                      <a:pt x="0" y="0"/>
                    </a:moveTo>
                    <a:lnTo>
                      <a:pt x="0" y="10484"/>
                    </a:lnTo>
                    <a:lnTo>
                      <a:pt x="0" y="10622"/>
                    </a:lnTo>
                    <a:lnTo>
                      <a:pt x="59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55" y="11272"/>
                    </a:lnTo>
                    <a:lnTo>
                      <a:pt x="493" y="11370"/>
                    </a:lnTo>
                    <a:lnTo>
                      <a:pt x="670" y="11449"/>
                    </a:lnTo>
                    <a:lnTo>
                      <a:pt x="848" y="11508"/>
                    </a:lnTo>
                    <a:lnTo>
                      <a:pt x="1025" y="11528"/>
                    </a:lnTo>
                    <a:lnTo>
                      <a:pt x="1242" y="11508"/>
                    </a:lnTo>
                    <a:lnTo>
                      <a:pt x="1439" y="11449"/>
                    </a:lnTo>
                    <a:lnTo>
                      <a:pt x="1616" y="11351"/>
                    </a:lnTo>
                    <a:lnTo>
                      <a:pt x="1754" y="11213"/>
                    </a:lnTo>
                    <a:lnTo>
                      <a:pt x="1892" y="11075"/>
                    </a:lnTo>
                    <a:lnTo>
                      <a:pt x="1991" y="10897"/>
                    </a:lnTo>
                    <a:lnTo>
                      <a:pt x="2050" y="10700"/>
                    </a:lnTo>
                    <a:lnTo>
                      <a:pt x="2069" y="10484"/>
                    </a:lnTo>
                    <a:lnTo>
                      <a:pt x="20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7"/>
              <p:cNvSpPr/>
              <p:nvPr/>
            </p:nvSpPr>
            <p:spPr>
              <a:xfrm>
                <a:off x="440261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fill="none" extrusionOk="0">
                    <a:moveTo>
                      <a:pt x="2069" y="0"/>
                    </a:moveTo>
                    <a:lnTo>
                      <a:pt x="2069" y="10484"/>
                    </a:lnTo>
                    <a:lnTo>
                      <a:pt x="2069" y="10484"/>
                    </a:lnTo>
                    <a:lnTo>
                      <a:pt x="2050" y="10700"/>
                    </a:lnTo>
                    <a:lnTo>
                      <a:pt x="1991" y="10897"/>
                    </a:lnTo>
                    <a:lnTo>
                      <a:pt x="1892" y="11075"/>
                    </a:lnTo>
                    <a:lnTo>
                      <a:pt x="1754" y="11213"/>
                    </a:lnTo>
                    <a:lnTo>
                      <a:pt x="1616" y="11351"/>
                    </a:lnTo>
                    <a:lnTo>
                      <a:pt x="1439" y="11449"/>
                    </a:lnTo>
                    <a:lnTo>
                      <a:pt x="1242" y="11508"/>
                    </a:lnTo>
                    <a:lnTo>
                      <a:pt x="1025" y="11528"/>
                    </a:lnTo>
                    <a:lnTo>
                      <a:pt x="1025" y="11528"/>
                    </a:lnTo>
                    <a:lnTo>
                      <a:pt x="848" y="11508"/>
                    </a:lnTo>
                    <a:lnTo>
                      <a:pt x="670" y="11449"/>
                    </a:lnTo>
                    <a:lnTo>
                      <a:pt x="493" y="11370"/>
                    </a:lnTo>
                    <a:lnTo>
                      <a:pt x="355" y="11272"/>
                    </a:lnTo>
                    <a:lnTo>
                      <a:pt x="217" y="11134"/>
                    </a:lnTo>
                    <a:lnTo>
                      <a:pt x="119" y="10976"/>
                    </a:lnTo>
                    <a:lnTo>
                      <a:pt x="59" y="10819"/>
                    </a:lnTo>
                    <a:lnTo>
                      <a:pt x="0" y="10622"/>
                    </a:lnTo>
                    <a:lnTo>
                      <a:pt x="0" y="10622"/>
                    </a:lnTo>
                    <a:lnTo>
                      <a:pt x="0" y="10484"/>
                    </a:lnTo>
                    <a:lnTo>
                      <a:pt x="0" y="0"/>
                    </a:lnTo>
                    <a:lnTo>
                      <a:pt x="20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7"/>
              <p:cNvSpPr/>
              <p:nvPr/>
            </p:nvSpPr>
            <p:spPr>
              <a:xfrm>
                <a:off x="440261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extrusionOk="0">
                    <a:moveTo>
                      <a:pt x="1478" y="0"/>
                    </a:moveTo>
                    <a:lnTo>
                      <a:pt x="1478" y="6976"/>
                    </a:lnTo>
                    <a:lnTo>
                      <a:pt x="1478" y="7764"/>
                    </a:lnTo>
                    <a:lnTo>
                      <a:pt x="1478" y="8454"/>
                    </a:lnTo>
                    <a:lnTo>
                      <a:pt x="1459" y="8769"/>
                    </a:lnTo>
                    <a:lnTo>
                      <a:pt x="1439" y="9045"/>
                    </a:lnTo>
                    <a:lnTo>
                      <a:pt x="1399" y="9301"/>
                    </a:lnTo>
                    <a:lnTo>
                      <a:pt x="1340" y="9558"/>
                    </a:lnTo>
                    <a:lnTo>
                      <a:pt x="1281" y="9755"/>
                    </a:lnTo>
                    <a:lnTo>
                      <a:pt x="1183" y="9952"/>
                    </a:lnTo>
                    <a:lnTo>
                      <a:pt x="1064" y="10129"/>
                    </a:lnTo>
                    <a:lnTo>
                      <a:pt x="926" y="10267"/>
                    </a:lnTo>
                    <a:lnTo>
                      <a:pt x="749" y="10385"/>
                    </a:lnTo>
                    <a:lnTo>
                      <a:pt x="532" y="10484"/>
                    </a:lnTo>
                    <a:lnTo>
                      <a:pt x="296" y="10562"/>
                    </a:lnTo>
                    <a:lnTo>
                      <a:pt x="0" y="10622"/>
                    </a:lnTo>
                    <a:lnTo>
                      <a:pt x="59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55" y="11272"/>
                    </a:lnTo>
                    <a:lnTo>
                      <a:pt x="493" y="11370"/>
                    </a:lnTo>
                    <a:lnTo>
                      <a:pt x="670" y="11449"/>
                    </a:lnTo>
                    <a:lnTo>
                      <a:pt x="848" y="11508"/>
                    </a:lnTo>
                    <a:lnTo>
                      <a:pt x="1025" y="11528"/>
                    </a:lnTo>
                    <a:lnTo>
                      <a:pt x="1242" y="11508"/>
                    </a:lnTo>
                    <a:lnTo>
                      <a:pt x="1439" y="11449"/>
                    </a:lnTo>
                    <a:lnTo>
                      <a:pt x="1616" y="11351"/>
                    </a:lnTo>
                    <a:lnTo>
                      <a:pt x="1754" y="11213"/>
                    </a:lnTo>
                    <a:lnTo>
                      <a:pt x="1892" y="11075"/>
                    </a:lnTo>
                    <a:lnTo>
                      <a:pt x="1991" y="10897"/>
                    </a:lnTo>
                    <a:lnTo>
                      <a:pt x="2050" y="10700"/>
                    </a:lnTo>
                    <a:lnTo>
                      <a:pt x="2069" y="10484"/>
                    </a:lnTo>
                    <a:lnTo>
                      <a:pt x="2069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7"/>
              <p:cNvSpPr/>
              <p:nvPr/>
            </p:nvSpPr>
            <p:spPr>
              <a:xfrm>
                <a:off x="440261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fill="none" extrusionOk="0">
                    <a:moveTo>
                      <a:pt x="2069" y="0"/>
                    </a:moveTo>
                    <a:lnTo>
                      <a:pt x="1478" y="0"/>
                    </a:lnTo>
                    <a:lnTo>
                      <a:pt x="1478" y="0"/>
                    </a:lnTo>
                    <a:lnTo>
                      <a:pt x="1478" y="6976"/>
                    </a:lnTo>
                    <a:lnTo>
                      <a:pt x="1478" y="6976"/>
                    </a:lnTo>
                    <a:lnTo>
                      <a:pt x="1478" y="7764"/>
                    </a:lnTo>
                    <a:lnTo>
                      <a:pt x="1478" y="8454"/>
                    </a:lnTo>
                    <a:lnTo>
                      <a:pt x="1459" y="8769"/>
                    </a:lnTo>
                    <a:lnTo>
                      <a:pt x="1439" y="9045"/>
                    </a:lnTo>
                    <a:lnTo>
                      <a:pt x="1399" y="9301"/>
                    </a:lnTo>
                    <a:lnTo>
                      <a:pt x="1340" y="9558"/>
                    </a:lnTo>
                    <a:lnTo>
                      <a:pt x="1281" y="9755"/>
                    </a:lnTo>
                    <a:lnTo>
                      <a:pt x="1183" y="9952"/>
                    </a:lnTo>
                    <a:lnTo>
                      <a:pt x="1064" y="10129"/>
                    </a:lnTo>
                    <a:lnTo>
                      <a:pt x="926" y="10267"/>
                    </a:lnTo>
                    <a:lnTo>
                      <a:pt x="749" y="10385"/>
                    </a:lnTo>
                    <a:lnTo>
                      <a:pt x="532" y="10484"/>
                    </a:lnTo>
                    <a:lnTo>
                      <a:pt x="296" y="10562"/>
                    </a:lnTo>
                    <a:lnTo>
                      <a:pt x="0" y="10622"/>
                    </a:lnTo>
                    <a:lnTo>
                      <a:pt x="0" y="10622"/>
                    </a:lnTo>
                    <a:lnTo>
                      <a:pt x="59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55" y="11272"/>
                    </a:lnTo>
                    <a:lnTo>
                      <a:pt x="493" y="11370"/>
                    </a:lnTo>
                    <a:lnTo>
                      <a:pt x="670" y="11449"/>
                    </a:lnTo>
                    <a:lnTo>
                      <a:pt x="848" y="11508"/>
                    </a:lnTo>
                    <a:lnTo>
                      <a:pt x="1025" y="11528"/>
                    </a:lnTo>
                    <a:lnTo>
                      <a:pt x="1025" y="11528"/>
                    </a:lnTo>
                    <a:lnTo>
                      <a:pt x="1242" y="11508"/>
                    </a:lnTo>
                    <a:lnTo>
                      <a:pt x="1439" y="11449"/>
                    </a:lnTo>
                    <a:lnTo>
                      <a:pt x="1616" y="11351"/>
                    </a:lnTo>
                    <a:lnTo>
                      <a:pt x="1754" y="11213"/>
                    </a:lnTo>
                    <a:lnTo>
                      <a:pt x="1892" y="11075"/>
                    </a:lnTo>
                    <a:lnTo>
                      <a:pt x="1991" y="10897"/>
                    </a:lnTo>
                    <a:lnTo>
                      <a:pt x="2050" y="10700"/>
                    </a:lnTo>
                    <a:lnTo>
                      <a:pt x="2069" y="10484"/>
                    </a:lnTo>
                    <a:lnTo>
                      <a:pt x="20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7"/>
              <p:cNvSpPr/>
              <p:nvPr/>
            </p:nvSpPr>
            <p:spPr>
              <a:xfrm>
                <a:off x="425884" y="2639238"/>
                <a:ext cx="108073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376" extrusionOk="0">
                    <a:moveTo>
                      <a:pt x="119" y="1"/>
                    </a:moveTo>
                    <a:lnTo>
                      <a:pt x="60" y="40"/>
                    </a:lnTo>
                    <a:lnTo>
                      <a:pt x="21" y="99"/>
                    </a:lnTo>
                    <a:lnTo>
                      <a:pt x="1" y="178"/>
                    </a:lnTo>
                    <a:lnTo>
                      <a:pt x="21" y="257"/>
                    </a:lnTo>
                    <a:lnTo>
                      <a:pt x="60" y="316"/>
                    </a:lnTo>
                    <a:lnTo>
                      <a:pt x="119" y="356"/>
                    </a:lnTo>
                    <a:lnTo>
                      <a:pt x="198" y="375"/>
                    </a:lnTo>
                    <a:lnTo>
                      <a:pt x="2622" y="375"/>
                    </a:lnTo>
                    <a:lnTo>
                      <a:pt x="2701" y="356"/>
                    </a:lnTo>
                    <a:lnTo>
                      <a:pt x="2760" y="316"/>
                    </a:lnTo>
                    <a:lnTo>
                      <a:pt x="2799" y="257"/>
                    </a:lnTo>
                    <a:lnTo>
                      <a:pt x="2819" y="178"/>
                    </a:lnTo>
                    <a:lnTo>
                      <a:pt x="2799" y="99"/>
                    </a:lnTo>
                    <a:lnTo>
                      <a:pt x="2760" y="40"/>
                    </a:lnTo>
                    <a:lnTo>
                      <a:pt x="27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7"/>
              <p:cNvSpPr/>
              <p:nvPr/>
            </p:nvSpPr>
            <p:spPr>
              <a:xfrm>
                <a:off x="446280" y="3088739"/>
                <a:ext cx="67282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97" extrusionOk="0">
                    <a:moveTo>
                      <a:pt x="1" y="1"/>
                    </a:moveTo>
                    <a:lnTo>
                      <a:pt x="1" y="296"/>
                    </a:lnTo>
                    <a:lnTo>
                      <a:pt x="1755" y="296"/>
                    </a:lnTo>
                    <a:lnTo>
                      <a:pt x="1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7"/>
              <p:cNvSpPr/>
              <p:nvPr/>
            </p:nvSpPr>
            <p:spPr>
              <a:xfrm>
                <a:off x="410051" y="3100087"/>
                <a:ext cx="139779" cy="12881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6" extrusionOk="0">
                    <a:moveTo>
                      <a:pt x="256" y="0"/>
                    </a:moveTo>
                    <a:lnTo>
                      <a:pt x="197" y="20"/>
                    </a:lnTo>
                    <a:lnTo>
                      <a:pt x="138" y="59"/>
                    </a:lnTo>
                    <a:lnTo>
                      <a:pt x="99" y="99"/>
                    </a:lnTo>
                    <a:lnTo>
                      <a:pt x="59" y="138"/>
                    </a:lnTo>
                    <a:lnTo>
                      <a:pt x="20" y="197"/>
                    </a:lnTo>
                    <a:lnTo>
                      <a:pt x="0" y="256"/>
                    </a:lnTo>
                    <a:lnTo>
                      <a:pt x="0" y="335"/>
                    </a:lnTo>
                    <a:lnTo>
                      <a:pt x="3646" y="335"/>
                    </a:lnTo>
                    <a:lnTo>
                      <a:pt x="3646" y="256"/>
                    </a:lnTo>
                    <a:lnTo>
                      <a:pt x="3626" y="197"/>
                    </a:lnTo>
                    <a:lnTo>
                      <a:pt x="3587" y="138"/>
                    </a:lnTo>
                    <a:lnTo>
                      <a:pt x="3547" y="99"/>
                    </a:lnTo>
                    <a:lnTo>
                      <a:pt x="3508" y="59"/>
                    </a:lnTo>
                    <a:lnTo>
                      <a:pt x="3449" y="20"/>
                    </a:lnTo>
                    <a:lnTo>
                      <a:pt x="33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7"/>
              <p:cNvSpPr/>
              <p:nvPr/>
            </p:nvSpPr>
            <p:spPr>
              <a:xfrm>
                <a:off x="675957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extrusionOk="0">
                    <a:moveTo>
                      <a:pt x="0" y="0"/>
                    </a:moveTo>
                    <a:lnTo>
                      <a:pt x="0" y="10484"/>
                    </a:lnTo>
                    <a:lnTo>
                      <a:pt x="0" y="10622"/>
                    </a:lnTo>
                    <a:lnTo>
                      <a:pt x="40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35" y="11272"/>
                    </a:lnTo>
                    <a:lnTo>
                      <a:pt x="493" y="11370"/>
                    </a:lnTo>
                    <a:lnTo>
                      <a:pt x="651" y="11449"/>
                    </a:lnTo>
                    <a:lnTo>
                      <a:pt x="828" y="11508"/>
                    </a:lnTo>
                    <a:lnTo>
                      <a:pt x="1025" y="11528"/>
                    </a:lnTo>
                    <a:lnTo>
                      <a:pt x="1242" y="11508"/>
                    </a:lnTo>
                    <a:lnTo>
                      <a:pt x="1419" y="11449"/>
                    </a:lnTo>
                    <a:lnTo>
                      <a:pt x="1597" y="11351"/>
                    </a:lnTo>
                    <a:lnTo>
                      <a:pt x="1754" y="11213"/>
                    </a:lnTo>
                    <a:lnTo>
                      <a:pt x="1892" y="11075"/>
                    </a:lnTo>
                    <a:lnTo>
                      <a:pt x="1971" y="10897"/>
                    </a:lnTo>
                    <a:lnTo>
                      <a:pt x="2030" y="10700"/>
                    </a:lnTo>
                    <a:lnTo>
                      <a:pt x="2070" y="10484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7"/>
              <p:cNvSpPr/>
              <p:nvPr/>
            </p:nvSpPr>
            <p:spPr>
              <a:xfrm>
                <a:off x="675957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fill="none" extrusionOk="0">
                    <a:moveTo>
                      <a:pt x="2070" y="0"/>
                    </a:moveTo>
                    <a:lnTo>
                      <a:pt x="2070" y="10484"/>
                    </a:lnTo>
                    <a:lnTo>
                      <a:pt x="2070" y="10484"/>
                    </a:lnTo>
                    <a:lnTo>
                      <a:pt x="2030" y="10700"/>
                    </a:lnTo>
                    <a:lnTo>
                      <a:pt x="1971" y="10897"/>
                    </a:lnTo>
                    <a:lnTo>
                      <a:pt x="1892" y="11075"/>
                    </a:lnTo>
                    <a:lnTo>
                      <a:pt x="1754" y="11213"/>
                    </a:lnTo>
                    <a:lnTo>
                      <a:pt x="1597" y="11351"/>
                    </a:lnTo>
                    <a:lnTo>
                      <a:pt x="1419" y="11449"/>
                    </a:lnTo>
                    <a:lnTo>
                      <a:pt x="1242" y="11508"/>
                    </a:lnTo>
                    <a:lnTo>
                      <a:pt x="1025" y="11528"/>
                    </a:lnTo>
                    <a:lnTo>
                      <a:pt x="1025" y="11528"/>
                    </a:lnTo>
                    <a:lnTo>
                      <a:pt x="828" y="11508"/>
                    </a:lnTo>
                    <a:lnTo>
                      <a:pt x="651" y="11449"/>
                    </a:lnTo>
                    <a:lnTo>
                      <a:pt x="493" y="11370"/>
                    </a:lnTo>
                    <a:lnTo>
                      <a:pt x="335" y="11272"/>
                    </a:lnTo>
                    <a:lnTo>
                      <a:pt x="217" y="11134"/>
                    </a:lnTo>
                    <a:lnTo>
                      <a:pt x="119" y="10976"/>
                    </a:lnTo>
                    <a:lnTo>
                      <a:pt x="40" y="10819"/>
                    </a:lnTo>
                    <a:lnTo>
                      <a:pt x="0" y="10622"/>
                    </a:lnTo>
                    <a:lnTo>
                      <a:pt x="0" y="10622"/>
                    </a:lnTo>
                    <a:lnTo>
                      <a:pt x="0" y="10484"/>
                    </a:lnTo>
                    <a:lnTo>
                      <a:pt x="0" y="0"/>
                    </a:lnTo>
                    <a:lnTo>
                      <a:pt x="207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7"/>
              <p:cNvSpPr/>
              <p:nvPr/>
            </p:nvSpPr>
            <p:spPr>
              <a:xfrm>
                <a:off x="675957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extrusionOk="0">
                    <a:moveTo>
                      <a:pt x="1478" y="0"/>
                    </a:moveTo>
                    <a:lnTo>
                      <a:pt x="1478" y="6976"/>
                    </a:lnTo>
                    <a:lnTo>
                      <a:pt x="1478" y="7764"/>
                    </a:lnTo>
                    <a:lnTo>
                      <a:pt x="1459" y="8454"/>
                    </a:lnTo>
                    <a:lnTo>
                      <a:pt x="1459" y="8769"/>
                    </a:lnTo>
                    <a:lnTo>
                      <a:pt x="1439" y="9045"/>
                    </a:lnTo>
                    <a:lnTo>
                      <a:pt x="1400" y="9301"/>
                    </a:lnTo>
                    <a:lnTo>
                      <a:pt x="1340" y="9558"/>
                    </a:lnTo>
                    <a:lnTo>
                      <a:pt x="1262" y="9755"/>
                    </a:lnTo>
                    <a:lnTo>
                      <a:pt x="1183" y="9952"/>
                    </a:lnTo>
                    <a:lnTo>
                      <a:pt x="1065" y="10129"/>
                    </a:lnTo>
                    <a:lnTo>
                      <a:pt x="907" y="10267"/>
                    </a:lnTo>
                    <a:lnTo>
                      <a:pt x="730" y="10385"/>
                    </a:lnTo>
                    <a:lnTo>
                      <a:pt x="533" y="10484"/>
                    </a:lnTo>
                    <a:lnTo>
                      <a:pt x="276" y="10562"/>
                    </a:lnTo>
                    <a:lnTo>
                      <a:pt x="0" y="10622"/>
                    </a:lnTo>
                    <a:lnTo>
                      <a:pt x="40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35" y="11272"/>
                    </a:lnTo>
                    <a:lnTo>
                      <a:pt x="493" y="11370"/>
                    </a:lnTo>
                    <a:lnTo>
                      <a:pt x="651" y="11449"/>
                    </a:lnTo>
                    <a:lnTo>
                      <a:pt x="828" y="11508"/>
                    </a:lnTo>
                    <a:lnTo>
                      <a:pt x="1025" y="11528"/>
                    </a:lnTo>
                    <a:lnTo>
                      <a:pt x="1242" y="11508"/>
                    </a:lnTo>
                    <a:lnTo>
                      <a:pt x="1419" y="11449"/>
                    </a:lnTo>
                    <a:lnTo>
                      <a:pt x="1597" y="11351"/>
                    </a:lnTo>
                    <a:lnTo>
                      <a:pt x="1754" y="11213"/>
                    </a:lnTo>
                    <a:lnTo>
                      <a:pt x="1892" y="11075"/>
                    </a:lnTo>
                    <a:lnTo>
                      <a:pt x="1971" y="10897"/>
                    </a:lnTo>
                    <a:lnTo>
                      <a:pt x="2030" y="10700"/>
                    </a:lnTo>
                    <a:lnTo>
                      <a:pt x="2070" y="10484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7"/>
              <p:cNvSpPr/>
              <p:nvPr/>
            </p:nvSpPr>
            <p:spPr>
              <a:xfrm>
                <a:off x="675957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fill="none" extrusionOk="0">
                    <a:moveTo>
                      <a:pt x="2070" y="0"/>
                    </a:moveTo>
                    <a:lnTo>
                      <a:pt x="1478" y="0"/>
                    </a:lnTo>
                    <a:lnTo>
                      <a:pt x="1478" y="0"/>
                    </a:lnTo>
                    <a:lnTo>
                      <a:pt x="1478" y="6976"/>
                    </a:lnTo>
                    <a:lnTo>
                      <a:pt x="1478" y="6976"/>
                    </a:lnTo>
                    <a:lnTo>
                      <a:pt x="1478" y="7764"/>
                    </a:lnTo>
                    <a:lnTo>
                      <a:pt x="1459" y="8454"/>
                    </a:lnTo>
                    <a:lnTo>
                      <a:pt x="1459" y="8769"/>
                    </a:lnTo>
                    <a:lnTo>
                      <a:pt x="1439" y="9045"/>
                    </a:lnTo>
                    <a:lnTo>
                      <a:pt x="1400" y="9301"/>
                    </a:lnTo>
                    <a:lnTo>
                      <a:pt x="1340" y="9558"/>
                    </a:lnTo>
                    <a:lnTo>
                      <a:pt x="1262" y="9755"/>
                    </a:lnTo>
                    <a:lnTo>
                      <a:pt x="1183" y="9952"/>
                    </a:lnTo>
                    <a:lnTo>
                      <a:pt x="1065" y="10129"/>
                    </a:lnTo>
                    <a:lnTo>
                      <a:pt x="907" y="10267"/>
                    </a:lnTo>
                    <a:lnTo>
                      <a:pt x="730" y="10385"/>
                    </a:lnTo>
                    <a:lnTo>
                      <a:pt x="533" y="10484"/>
                    </a:lnTo>
                    <a:lnTo>
                      <a:pt x="276" y="10562"/>
                    </a:lnTo>
                    <a:lnTo>
                      <a:pt x="0" y="10622"/>
                    </a:lnTo>
                    <a:lnTo>
                      <a:pt x="0" y="10622"/>
                    </a:lnTo>
                    <a:lnTo>
                      <a:pt x="40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35" y="11272"/>
                    </a:lnTo>
                    <a:lnTo>
                      <a:pt x="493" y="11370"/>
                    </a:lnTo>
                    <a:lnTo>
                      <a:pt x="651" y="11449"/>
                    </a:lnTo>
                    <a:lnTo>
                      <a:pt x="828" y="11508"/>
                    </a:lnTo>
                    <a:lnTo>
                      <a:pt x="1025" y="11528"/>
                    </a:lnTo>
                    <a:lnTo>
                      <a:pt x="1025" y="11528"/>
                    </a:lnTo>
                    <a:lnTo>
                      <a:pt x="1242" y="11508"/>
                    </a:lnTo>
                    <a:lnTo>
                      <a:pt x="1419" y="11449"/>
                    </a:lnTo>
                    <a:lnTo>
                      <a:pt x="1597" y="11351"/>
                    </a:lnTo>
                    <a:lnTo>
                      <a:pt x="1754" y="11213"/>
                    </a:lnTo>
                    <a:lnTo>
                      <a:pt x="1892" y="11075"/>
                    </a:lnTo>
                    <a:lnTo>
                      <a:pt x="1971" y="10897"/>
                    </a:lnTo>
                    <a:lnTo>
                      <a:pt x="2030" y="10700"/>
                    </a:lnTo>
                    <a:lnTo>
                      <a:pt x="2070" y="10484"/>
                    </a:lnTo>
                    <a:lnTo>
                      <a:pt x="2070" y="0"/>
                    </a:lnTo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7"/>
              <p:cNvSpPr/>
              <p:nvPr/>
            </p:nvSpPr>
            <p:spPr>
              <a:xfrm>
                <a:off x="661619" y="2639238"/>
                <a:ext cx="107307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76" extrusionOk="0">
                    <a:moveTo>
                      <a:pt x="118" y="1"/>
                    </a:moveTo>
                    <a:lnTo>
                      <a:pt x="59" y="40"/>
                    </a:lnTo>
                    <a:lnTo>
                      <a:pt x="0" y="99"/>
                    </a:lnTo>
                    <a:lnTo>
                      <a:pt x="0" y="178"/>
                    </a:lnTo>
                    <a:lnTo>
                      <a:pt x="0" y="257"/>
                    </a:lnTo>
                    <a:lnTo>
                      <a:pt x="59" y="316"/>
                    </a:lnTo>
                    <a:lnTo>
                      <a:pt x="118" y="356"/>
                    </a:lnTo>
                    <a:lnTo>
                      <a:pt x="177" y="375"/>
                    </a:lnTo>
                    <a:lnTo>
                      <a:pt x="2621" y="375"/>
                    </a:lnTo>
                    <a:lnTo>
                      <a:pt x="2700" y="356"/>
                    </a:lnTo>
                    <a:lnTo>
                      <a:pt x="2759" y="316"/>
                    </a:lnTo>
                    <a:lnTo>
                      <a:pt x="2798" y="257"/>
                    </a:lnTo>
                    <a:lnTo>
                      <a:pt x="2798" y="178"/>
                    </a:lnTo>
                    <a:lnTo>
                      <a:pt x="2798" y="99"/>
                    </a:lnTo>
                    <a:lnTo>
                      <a:pt x="2759" y="40"/>
                    </a:lnTo>
                    <a:lnTo>
                      <a:pt x="27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7"/>
              <p:cNvSpPr/>
              <p:nvPr/>
            </p:nvSpPr>
            <p:spPr>
              <a:xfrm>
                <a:off x="682014" y="3088739"/>
                <a:ext cx="67244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297" extrusionOk="0">
                    <a:moveTo>
                      <a:pt x="0" y="1"/>
                    </a:moveTo>
                    <a:lnTo>
                      <a:pt x="0" y="296"/>
                    </a:lnTo>
                    <a:lnTo>
                      <a:pt x="1754" y="296"/>
                    </a:lnTo>
                    <a:lnTo>
                      <a:pt x="17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7"/>
              <p:cNvSpPr/>
              <p:nvPr/>
            </p:nvSpPr>
            <p:spPr>
              <a:xfrm>
                <a:off x="645747" y="3100087"/>
                <a:ext cx="139779" cy="12881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6" extrusionOk="0">
                    <a:moveTo>
                      <a:pt x="256" y="0"/>
                    </a:moveTo>
                    <a:lnTo>
                      <a:pt x="197" y="20"/>
                    </a:lnTo>
                    <a:lnTo>
                      <a:pt x="138" y="59"/>
                    </a:lnTo>
                    <a:lnTo>
                      <a:pt x="79" y="99"/>
                    </a:lnTo>
                    <a:lnTo>
                      <a:pt x="40" y="138"/>
                    </a:lnTo>
                    <a:lnTo>
                      <a:pt x="20" y="197"/>
                    </a:lnTo>
                    <a:lnTo>
                      <a:pt x="0" y="256"/>
                    </a:lnTo>
                    <a:lnTo>
                      <a:pt x="0" y="335"/>
                    </a:lnTo>
                    <a:lnTo>
                      <a:pt x="3646" y="335"/>
                    </a:lnTo>
                    <a:lnTo>
                      <a:pt x="3626" y="256"/>
                    </a:lnTo>
                    <a:lnTo>
                      <a:pt x="3606" y="197"/>
                    </a:lnTo>
                    <a:lnTo>
                      <a:pt x="3587" y="138"/>
                    </a:lnTo>
                    <a:lnTo>
                      <a:pt x="3547" y="99"/>
                    </a:lnTo>
                    <a:lnTo>
                      <a:pt x="3488" y="59"/>
                    </a:lnTo>
                    <a:lnTo>
                      <a:pt x="3429" y="20"/>
                    </a:lnTo>
                    <a:lnTo>
                      <a:pt x="33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7"/>
              <p:cNvSpPr/>
              <p:nvPr/>
            </p:nvSpPr>
            <p:spPr>
              <a:xfrm>
                <a:off x="910887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extrusionOk="0">
                    <a:moveTo>
                      <a:pt x="1" y="0"/>
                    </a:moveTo>
                    <a:lnTo>
                      <a:pt x="1" y="10484"/>
                    </a:lnTo>
                    <a:lnTo>
                      <a:pt x="21" y="10622"/>
                    </a:lnTo>
                    <a:lnTo>
                      <a:pt x="60" y="10819"/>
                    </a:lnTo>
                    <a:lnTo>
                      <a:pt x="139" y="10976"/>
                    </a:lnTo>
                    <a:lnTo>
                      <a:pt x="237" y="11134"/>
                    </a:lnTo>
                    <a:lnTo>
                      <a:pt x="356" y="11272"/>
                    </a:lnTo>
                    <a:lnTo>
                      <a:pt x="513" y="11370"/>
                    </a:lnTo>
                    <a:lnTo>
                      <a:pt x="671" y="11449"/>
                    </a:lnTo>
                    <a:lnTo>
                      <a:pt x="848" y="11508"/>
                    </a:lnTo>
                    <a:lnTo>
                      <a:pt x="1045" y="11528"/>
                    </a:lnTo>
                    <a:lnTo>
                      <a:pt x="1242" y="11508"/>
                    </a:lnTo>
                    <a:lnTo>
                      <a:pt x="1439" y="11449"/>
                    </a:lnTo>
                    <a:lnTo>
                      <a:pt x="1617" y="11351"/>
                    </a:lnTo>
                    <a:lnTo>
                      <a:pt x="1774" y="11213"/>
                    </a:lnTo>
                    <a:lnTo>
                      <a:pt x="1893" y="11075"/>
                    </a:lnTo>
                    <a:lnTo>
                      <a:pt x="1991" y="10897"/>
                    </a:lnTo>
                    <a:lnTo>
                      <a:pt x="2050" y="10700"/>
                    </a:lnTo>
                    <a:lnTo>
                      <a:pt x="2070" y="10484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7"/>
              <p:cNvSpPr/>
              <p:nvPr/>
            </p:nvSpPr>
            <p:spPr>
              <a:xfrm>
                <a:off x="910887" y="2653614"/>
                <a:ext cx="79359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1529" fill="none" extrusionOk="0">
                    <a:moveTo>
                      <a:pt x="2070" y="0"/>
                    </a:moveTo>
                    <a:lnTo>
                      <a:pt x="2070" y="10484"/>
                    </a:lnTo>
                    <a:lnTo>
                      <a:pt x="2070" y="10484"/>
                    </a:lnTo>
                    <a:lnTo>
                      <a:pt x="2050" y="10700"/>
                    </a:lnTo>
                    <a:lnTo>
                      <a:pt x="1991" y="10897"/>
                    </a:lnTo>
                    <a:lnTo>
                      <a:pt x="1893" y="11075"/>
                    </a:lnTo>
                    <a:lnTo>
                      <a:pt x="1774" y="11213"/>
                    </a:lnTo>
                    <a:lnTo>
                      <a:pt x="1617" y="11351"/>
                    </a:lnTo>
                    <a:lnTo>
                      <a:pt x="1439" y="11449"/>
                    </a:lnTo>
                    <a:lnTo>
                      <a:pt x="1242" y="11508"/>
                    </a:lnTo>
                    <a:lnTo>
                      <a:pt x="1045" y="11528"/>
                    </a:lnTo>
                    <a:lnTo>
                      <a:pt x="1045" y="11528"/>
                    </a:lnTo>
                    <a:lnTo>
                      <a:pt x="848" y="11508"/>
                    </a:lnTo>
                    <a:lnTo>
                      <a:pt x="671" y="11449"/>
                    </a:lnTo>
                    <a:lnTo>
                      <a:pt x="513" y="11370"/>
                    </a:lnTo>
                    <a:lnTo>
                      <a:pt x="356" y="11272"/>
                    </a:lnTo>
                    <a:lnTo>
                      <a:pt x="237" y="11134"/>
                    </a:lnTo>
                    <a:lnTo>
                      <a:pt x="139" y="10976"/>
                    </a:lnTo>
                    <a:lnTo>
                      <a:pt x="60" y="10819"/>
                    </a:lnTo>
                    <a:lnTo>
                      <a:pt x="21" y="10622"/>
                    </a:lnTo>
                    <a:lnTo>
                      <a:pt x="21" y="10622"/>
                    </a:lnTo>
                    <a:lnTo>
                      <a:pt x="1" y="10484"/>
                    </a:lnTo>
                    <a:lnTo>
                      <a:pt x="1" y="0"/>
                    </a:lnTo>
                    <a:lnTo>
                      <a:pt x="207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7"/>
              <p:cNvSpPr/>
              <p:nvPr/>
            </p:nvSpPr>
            <p:spPr>
              <a:xfrm>
                <a:off x="911653" y="2653614"/>
                <a:ext cx="78592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1529" extrusionOk="0">
                    <a:moveTo>
                      <a:pt x="1459" y="0"/>
                    </a:moveTo>
                    <a:lnTo>
                      <a:pt x="1459" y="6976"/>
                    </a:lnTo>
                    <a:lnTo>
                      <a:pt x="1459" y="7764"/>
                    </a:lnTo>
                    <a:lnTo>
                      <a:pt x="1459" y="8454"/>
                    </a:lnTo>
                    <a:lnTo>
                      <a:pt x="1439" y="8769"/>
                    </a:lnTo>
                    <a:lnTo>
                      <a:pt x="1419" y="9045"/>
                    </a:lnTo>
                    <a:lnTo>
                      <a:pt x="1380" y="9301"/>
                    </a:lnTo>
                    <a:lnTo>
                      <a:pt x="1341" y="9558"/>
                    </a:lnTo>
                    <a:lnTo>
                      <a:pt x="1262" y="9755"/>
                    </a:lnTo>
                    <a:lnTo>
                      <a:pt x="1163" y="9952"/>
                    </a:lnTo>
                    <a:lnTo>
                      <a:pt x="1045" y="10129"/>
                    </a:lnTo>
                    <a:lnTo>
                      <a:pt x="907" y="10267"/>
                    </a:lnTo>
                    <a:lnTo>
                      <a:pt x="730" y="10385"/>
                    </a:lnTo>
                    <a:lnTo>
                      <a:pt x="513" y="10484"/>
                    </a:lnTo>
                    <a:lnTo>
                      <a:pt x="276" y="10562"/>
                    </a:lnTo>
                    <a:lnTo>
                      <a:pt x="1" y="10622"/>
                    </a:lnTo>
                    <a:lnTo>
                      <a:pt x="40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36" y="11272"/>
                    </a:lnTo>
                    <a:lnTo>
                      <a:pt x="493" y="11370"/>
                    </a:lnTo>
                    <a:lnTo>
                      <a:pt x="651" y="11449"/>
                    </a:lnTo>
                    <a:lnTo>
                      <a:pt x="828" y="11508"/>
                    </a:lnTo>
                    <a:lnTo>
                      <a:pt x="1025" y="11528"/>
                    </a:lnTo>
                    <a:lnTo>
                      <a:pt x="1222" y="11508"/>
                    </a:lnTo>
                    <a:lnTo>
                      <a:pt x="1419" y="11449"/>
                    </a:lnTo>
                    <a:lnTo>
                      <a:pt x="1597" y="11351"/>
                    </a:lnTo>
                    <a:lnTo>
                      <a:pt x="1754" y="11213"/>
                    </a:lnTo>
                    <a:lnTo>
                      <a:pt x="1873" y="11075"/>
                    </a:lnTo>
                    <a:lnTo>
                      <a:pt x="1971" y="10897"/>
                    </a:lnTo>
                    <a:lnTo>
                      <a:pt x="2030" y="10700"/>
                    </a:lnTo>
                    <a:lnTo>
                      <a:pt x="2050" y="10484"/>
                    </a:lnTo>
                    <a:lnTo>
                      <a:pt x="2050" y="0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7"/>
              <p:cNvSpPr/>
              <p:nvPr/>
            </p:nvSpPr>
            <p:spPr>
              <a:xfrm>
                <a:off x="911653" y="2653614"/>
                <a:ext cx="78592" cy="441993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1529" fill="none" extrusionOk="0">
                    <a:moveTo>
                      <a:pt x="2050" y="0"/>
                    </a:moveTo>
                    <a:lnTo>
                      <a:pt x="1459" y="0"/>
                    </a:lnTo>
                    <a:lnTo>
                      <a:pt x="1459" y="0"/>
                    </a:lnTo>
                    <a:lnTo>
                      <a:pt x="1459" y="6976"/>
                    </a:lnTo>
                    <a:lnTo>
                      <a:pt x="1459" y="6976"/>
                    </a:lnTo>
                    <a:lnTo>
                      <a:pt x="1459" y="7764"/>
                    </a:lnTo>
                    <a:lnTo>
                      <a:pt x="1459" y="8454"/>
                    </a:lnTo>
                    <a:lnTo>
                      <a:pt x="1439" y="8769"/>
                    </a:lnTo>
                    <a:lnTo>
                      <a:pt x="1419" y="9045"/>
                    </a:lnTo>
                    <a:lnTo>
                      <a:pt x="1380" y="9301"/>
                    </a:lnTo>
                    <a:lnTo>
                      <a:pt x="1341" y="9558"/>
                    </a:lnTo>
                    <a:lnTo>
                      <a:pt x="1262" y="9755"/>
                    </a:lnTo>
                    <a:lnTo>
                      <a:pt x="1163" y="9952"/>
                    </a:lnTo>
                    <a:lnTo>
                      <a:pt x="1045" y="10129"/>
                    </a:lnTo>
                    <a:lnTo>
                      <a:pt x="907" y="10267"/>
                    </a:lnTo>
                    <a:lnTo>
                      <a:pt x="730" y="10385"/>
                    </a:lnTo>
                    <a:lnTo>
                      <a:pt x="513" y="10484"/>
                    </a:lnTo>
                    <a:lnTo>
                      <a:pt x="276" y="10562"/>
                    </a:lnTo>
                    <a:lnTo>
                      <a:pt x="1" y="10622"/>
                    </a:lnTo>
                    <a:lnTo>
                      <a:pt x="1" y="10622"/>
                    </a:lnTo>
                    <a:lnTo>
                      <a:pt x="40" y="10819"/>
                    </a:lnTo>
                    <a:lnTo>
                      <a:pt x="119" y="10976"/>
                    </a:lnTo>
                    <a:lnTo>
                      <a:pt x="217" y="11134"/>
                    </a:lnTo>
                    <a:lnTo>
                      <a:pt x="336" y="11272"/>
                    </a:lnTo>
                    <a:lnTo>
                      <a:pt x="493" y="11370"/>
                    </a:lnTo>
                    <a:lnTo>
                      <a:pt x="651" y="11449"/>
                    </a:lnTo>
                    <a:lnTo>
                      <a:pt x="828" y="11508"/>
                    </a:lnTo>
                    <a:lnTo>
                      <a:pt x="1025" y="11528"/>
                    </a:lnTo>
                    <a:lnTo>
                      <a:pt x="1025" y="11528"/>
                    </a:lnTo>
                    <a:lnTo>
                      <a:pt x="1222" y="11508"/>
                    </a:lnTo>
                    <a:lnTo>
                      <a:pt x="1419" y="11449"/>
                    </a:lnTo>
                    <a:lnTo>
                      <a:pt x="1597" y="11351"/>
                    </a:lnTo>
                    <a:lnTo>
                      <a:pt x="1754" y="11213"/>
                    </a:lnTo>
                    <a:lnTo>
                      <a:pt x="1873" y="11075"/>
                    </a:lnTo>
                    <a:lnTo>
                      <a:pt x="1971" y="10897"/>
                    </a:lnTo>
                    <a:lnTo>
                      <a:pt x="2030" y="10700"/>
                    </a:lnTo>
                    <a:lnTo>
                      <a:pt x="2050" y="10484"/>
                    </a:lnTo>
                    <a:lnTo>
                      <a:pt x="205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7"/>
              <p:cNvSpPr/>
              <p:nvPr/>
            </p:nvSpPr>
            <p:spPr>
              <a:xfrm>
                <a:off x="896549" y="2639238"/>
                <a:ext cx="108073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376" extrusionOk="0">
                    <a:moveTo>
                      <a:pt x="119" y="1"/>
                    </a:moveTo>
                    <a:lnTo>
                      <a:pt x="60" y="40"/>
                    </a:lnTo>
                    <a:lnTo>
                      <a:pt x="20" y="99"/>
                    </a:lnTo>
                    <a:lnTo>
                      <a:pt x="0" y="178"/>
                    </a:lnTo>
                    <a:lnTo>
                      <a:pt x="20" y="257"/>
                    </a:lnTo>
                    <a:lnTo>
                      <a:pt x="60" y="316"/>
                    </a:lnTo>
                    <a:lnTo>
                      <a:pt x="119" y="356"/>
                    </a:lnTo>
                    <a:lnTo>
                      <a:pt x="198" y="375"/>
                    </a:lnTo>
                    <a:lnTo>
                      <a:pt x="2641" y="375"/>
                    </a:lnTo>
                    <a:lnTo>
                      <a:pt x="2700" y="356"/>
                    </a:lnTo>
                    <a:lnTo>
                      <a:pt x="2759" y="316"/>
                    </a:lnTo>
                    <a:lnTo>
                      <a:pt x="2799" y="257"/>
                    </a:lnTo>
                    <a:lnTo>
                      <a:pt x="2818" y="178"/>
                    </a:lnTo>
                    <a:lnTo>
                      <a:pt x="2799" y="99"/>
                    </a:lnTo>
                    <a:lnTo>
                      <a:pt x="2759" y="40"/>
                    </a:lnTo>
                    <a:lnTo>
                      <a:pt x="27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7"/>
              <p:cNvSpPr/>
              <p:nvPr/>
            </p:nvSpPr>
            <p:spPr>
              <a:xfrm>
                <a:off x="916944" y="3088739"/>
                <a:ext cx="67282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97" extrusionOk="0">
                    <a:moveTo>
                      <a:pt x="1" y="1"/>
                    </a:moveTo>
                    <a:lnTo>
                      <a:pt x="1" y="296"/>
                    </a:lnTo>
                    <a:lnTo>
                      <a:pt x="1754" y="296"/>
                    </a:lnTo>
                    <a:lnTo>
                      <a:pt x="17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7"/>
              <p:cNvSpPr/>
              <p:nvPr/>
            </p:nvSpPr>
            <p:spPr>
              <a:xfrm>
                <a:off x="880677" y="3100087"/>
                <a:ext cx="139817" cy="12881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336" extrusionOk="0">
                    <a:moveTo>
                      <a:pt x="277" y="0"/>
                    </a:moveTo>
                    <a:lnTo>
                      <a:pt x="198" y="20"/>
                    </a:lnTo>
                    <a:lnTo>
                      <a:pt x="158" y="59"/>
                    </a:lnTo>
                    <a:lnTo>
                      <a:pt x="99" y="99"/>
                    </a:lnTo>
                    <a:lnTo>
                      <a:pt x="60" y="138"/>
                    </a:lnTo>
                    <a:lnTo>
                      <a:pt x="40" y="197"/>
                    </a:lnTo>
                    <a:lnTo>
                      <a:pt x="20" y="256"/>
                    </a:lnTo>
                    <a:lnTo>
                      <a:pt x="1" y="335"/>
                    </a:lnTo>
                    <a:lnTo>
                      <a:pt x="3646" y="335"/>
                    </a:lnTo>
                    <a:lnTo>
                      <a:pt x="3646" y="256"/>
                    </a:lnTo>
                    <a:lnTo>
                      <a:pt x="3627" y="197"/>
                    </a:lnTo>
                    <a:lnTo>
                      <a:pt x="3587" y="138"/>
                    </a:lnTo>
                    <a:lnTo>
                      <a:pt x="3548" y="99"/>
                    </a:lnTo>
                    <a:lnTo>
                      <a:pt x="3508" y="59"/>
                    </a:lnTo>
                    <a:lnTo>
                      <a:pt x="3449" y="20"/>
                    </a:lnTo>
                    <a:lnTo>
                      <a:pt x="33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7"/>
              <p:cNvSpPr/>
              <p:nvPr/>
            </p:nvSpPr>
            <p:spPr>
              <a:xfrm>
                <a:off x="-282700" y="3252668"/>
                <a:ext cx="52906" cy="299224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7805" extrusionOk="0">
                    <a:moveTo>
                      <a:pt x="552" y="1"/>
                    </a:moveTo>
                    <a:lnTo>
                      <a:pt x="414" y="40"/>
                    </a:lnTo>
                    <a:lnTo>
                      <a:pt x="296" y="119"/>
                    </a:lnTo>
                    <a:lnTo>
                      <a:pt x="197" y="198"/>
                    </a:lnTo>
                    <a:lnTo>
                      <a:pt x="118" y="296"/>
                    </a:lnTo>
                    <a:lnTo>
                      <a:pt x="59" y="415"/>
                    </a:lnTo>
                    <a:lnTo>
                      <a:pt x="20" y="553"/>
                    </a:lnTo>
                    <a:lnTo>
                      <a:pt x="0" y="691"/>
                    </a:lnTo>
                    <a:lnTo>
                      <a:pt x="0" y="7115"/>
                    </a:lnTo>
                    <a:lnTo>
                      <a:pt x="20" y="7253"/>
                    </a:lnTo>
                    <a:lnTo>
                      <a:pt x="59" y="7371"/>
                    </a:lnTo>
                    <a:lnTo>
                      <a:pt x="118" y="7489"/>
                    </a:lnTo>
                    <a:lnTo>
                      <a:pt x="197" y="7588"/>
                    </a:lnTo>
                    <a:lnTo>
                      <a:pt x="296" y="7686"/>
                    </a:lnTo>
                    <a:lnTo>
                      <a:pt x="414" y="7745"/>
                    </a:lnTo>
                    <a:lnTo>
                      <a:pt x="552" y="7785"/>
                    </a:lnTo>
                    <a:lnTo>
                      <a:pt x="690" y="7804"/>
                    </a:lnTo>
                    <a:lnTo>
                      <a:pt x="828" y="7785"/>
                    </a:lnTo>
                    <a:lnTo>
                      <a:pt x="966" y="7745"/>
                    </a:lnTo>
                    <a:lnTo>
                      <a:pt x="1084" y="7686"/>
                    </a:lnTo>
                    <a:lnTo>
                      <a:pt x="1182" y="7588"/>
                    </a:lnTo>
                    <a:lnTo>
                      <a:pt x="1261" y="7489"/>
                    </a:lnTo>
                    <a:lnTo>
                      <a:pt x="1320" y="7371"/>
                    </a:lnTo>
                    <a:lnTo>
                      <a:pt x="1360" y="7253"/>
                    </a:lnTo>
                    <a:lnTo>
                      <a:pt x="1379" y="7115"/>
                    </a:lnTo>
                    <a:lnTo>
                      <a:pt x="1379" y="691"/>
                    </a:lnTo>
                    <a:lnTo>
                      <a:pt x="1360" y="553"/>
                    </a:lnTo>
                    <a:lnTo>
                      <a:pt x="1320" y="415"/>
                    </a:lnTo>
                    <a:lnTo>
                      <a:pt x="1261" y="296"/>
                    </a:lnTo>
                    <a:lnTo>
                      <a:pt x="1182" y="198"/>
                    </a:lnTo>
                    <a:lnTo>
                      <a:pt x="1084" y="119"/>
                    </a:lnTo>
                    <a:lnTo>
                      <a:pt x="966" y="40"/>
                    </a:ln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73" name="Google Shape;3173;p37"/>
          <p:cNvGrpSpPr/>
          <p:nvPr/>
        </p:nvGrpSpPr>
        <p:grpSpPr>
          <a:xfrm flipH="1">
            <a:off x="1499474" y="1111000"/>
            <a:ext cx="1584299" cy="4895124"/>
            <a:chOff x="-2786776" y="853825"/>
            <a:chExt cx="1584299" cy="4895124"/>
          </a:xfrm>
        </p:grpSpPr>
        <p:sp>
          <p:nvSpPr>
            <p:cNvPr id="3174" name="Google Shape;3174;p37"/>
            <p:cNvSpPr/>
            <p:nvPr/>
          </p:nvSpPr>
          <p:spPr>
            <a:xfrm>
              <a:off x="-2408902" y="853825"/>
              <a:ext cx="809774" cy="1013964"/>
            </a:xfrm>
            <a:custGeom>
              <a:avLst/>
              <a:gdLst/>
              <a:ahLst/>
              <a:cxnLst/>
              <a:rect l="l" t="t" r="r" b="b"/>
              <a:pathLst>
                <a:path w="34665" h="43406" extrusionOk="0">
                  <a:moveTo>
                    <a:pt x="24175" y="0"/>
                  </a:moveTo>
                  <a:lnTo>
                    <a:pt x="23893" y="20"/>
                  </a:lnTo>
                  <a:lnTo>
                    <a:pt x="23632" y="60"/>
                  </a:lnTo>
                  <a:lnTo>
                    <a:pt x="23371" y="100"/>
                  </a:lnTo>
                  <a:lnTo>
                    <a:pt x="23110" y="161"/>
                  </a:lnTo>
                  <a:lnTo>
                    <a:pt x="22848" y="241"/>
                  </a:lnTo>
                  <a:lnTo>
                    <a:pt x="22587" y="322"/>
                  </a:lnTo>
                  <a:lnTo>
                    <a:pt x="22346" y="422"/>
                  </a:lnTo>
                  <a:lnTo>
                    <a:pt x="22125" y="522"/>
                  </a:lnTo>
                  <a:lnTo>
                    <a:pt x="21884" y="643"/>
                  </a:lnTo>
                  <a:lnTo>
                    <a:pt x="21663" y="764"/>
                  </a:lnTo>
                  <a:lnTo>
                    <a:pt x="21442" y="904"/>
                  </a:lnTo>
                  <a:lnTo>
                    <a:pt x="21221" y="1065"/>
                  </a:lnTo>
                  <a:lnTo>
                    <a:pt x="21020" y="1226"/>
                  </a:lnTo>
                  <a:lnTo>
                    <a:pt x="20839" y="1387"/>
                  </a:lnTo>
                  <a:lnTo>
                    <a:pt x="20638" y="1567"/>
                  </a:lnTo>
                  <a:lnTo>
                    <a:pt x="20457" y="1748"/>
                  </a:lnTo>
                  <a:lnTo>
                    <a:pt x="20296" y="1929"/>
                  </a:lnTo>
                  <a:lnTo>
                    <a:pt x="20136" y="2130"/>
                  </a:lnTo>
                  <a:lnTo>
                    <a:pt x="19975" y="2351"/>
                  </a:lnTo>
                  <a:lnTo>
                    <a:pt x="19834" y="2572"/>
                  </a:lnTo>
                  <a:lnTo>
                    <a:pt x="19714" y="2793"/>
                  </a:lnTo>
                  <a:lnTo>
                    <a:pt x="19593" y="3014"/>
                  </a:lnTo>
                  <a:lnTo>
                    <a:pt x="19472" y="3255"/>
                  </a:lnTo>
                  <a:lnTo>
                    <a:pt x="19372" y="3497"/>
                  </a:lnTo>
                  <a:lnTo>
                    <a:pt x="19292" y="3738"/>
                  </a:lnTo>
                  <a:lnTo>
                    <a:pt x="19211" y="3999"/>
                  </a:lnTo>
                  <a:lnTo>
                    <a:pt x="19151" y="4260"/>
                  </a:lnTo>
                  <a:lnTo>
                    <a:pt x="19111" y="4521"/>
                  </a:lnTo>
                  <a:lnTo>
                    <a:pt x="19070" y="4783"/>
                  </a:lnTo>
                  <a:lnTo>
                    <a:pt x="19050" y="5064"/>
                  </a:lnTo>
                  <a:lnTo>
                    <a:pt x="19030" y="5325"/>
                  </a:lnTo>
                  <a:lnTo>
                    <a:pt x="18528" y="5265"/>
                  </a:lnTo>
                  <a:lnTo>
                    <a:pt x="18026" y="5205"/>
                  </a:lnTo>
                  <a:lnTo>
                    <a:pt x="17503" y="5164"/>
                  </a:lnTo>
                  <a:lnTo>
                    <a:pt x="15614" y="5164"/>
                  </a:lnTo>
                  <a:lnTo>
                    <a:pt x="15031" y="5184"/>
                  </a:lnTo>
                  <a:lnTo>
                    <a:pt x="14449" y="5225"/>
                  </a:lnTo>
                  <a:lnTo>
                    <a:pt x="13886" y="5285"/>
                  </a:lnTo>
                  <a:lnTo>
                    <a:pt x="13343" y="5385"/>
                  </a:lnTo>
                  <a:lnTo>
                    <a:pt x="12781" y="5506"/>
                  </a:lnTo>
                  <a:lnTo>
                    <a:pt x="12258" y="5667"/>
                  </a:lnTo>
                  <a:lnTo>
                    <a:pt x="11736" y="5828"/>
                  </a:lnTo>
                  <a:lnTo>
                    <a:pt x="11213" y="6028"/>
                  </a:lnTo>
                  <a:lnTo>
                    <a:pt x="10711" y="6250"/>
                  </a:lnTo>
                  <a:lnTo>
                    <a:pt x="10209" y="6491"/>
                  </a:lnTo>
                  <a:lnTo>
                    <a:pt x="9746" y="6752"/>
                  </a:lnTo>
                  <a:lnTo>
                    <a:pt x="9284" y="7033"/>
                  </a:lnTo>
                  <a:lnTo>
                    <a:pt x="8822" y="7355"/>
                  </a:lnTo>
                  <a:lnTo>
                    <a:pt x="8400" y="7676"/>
                  </a:lnTo>
                  <a:lnTo>
                    <a:pt x="7978" y="8018"/>
                  </a:lnTo>
                  <a:lnTo>
                    <a:pt x="7576" y="8380"/>
                  </a:lnTo>
                  <a:lnTo>
                    <a:pt x="7194" y="8761"/>
                  </a:lnTo>
                  <a:lnTo>
                    <a:pt x="6833" y="9163"/>
                  </a:lnTo>
                  <a:lnTo>
                    <a:pt x="6471" y="9565"/>
                  </a:lnTo>
                  <a:lnTo>
                    <a:pt x="6149" y="10007"/>
                  </a:lnTo>
                  <a:lnTo>
                    <a:pt x="5828" y="10449"/>
                  </a:lnTo>
                  <a:lnTo>
                    <a:pt x="5547" y="10912"/>
                  </a:lnTo>
                  <a:lnTo>
                    <a:pt x="5285" y="11374"/>
                  </a:lnTo>
                  <a:lnTo>
                    <a:pt x="5024" y="11876"/>
                  </a:lnTo>
                  <a:lnTo>
                    <a:pt x="4803" y="12358"/>
                  </a:lnTo>
                  <a:lnTo>
                    <a:pt x="4602" y="12881"/>
                  </a:lnTo>
                  <a:lnTo>
                    <a:pt x="4421" y="13403"/>
                  </a:lnTo>
                  <a:lnTo>
                    <a:pt x="4281" y="13946"/>
                  </a:lnTo>
                  <a:lnTo>
                    <a:pt x="4140" y="14488"/>
                  </a:lnTo>
                  <a:lnTo>
                    <a:pt x="4039" y="15031"/>
                  </a:lnTo>
                  <a:lnTo>
                    <a:pt x="3959" y="15594"/>
                  </a:lnTo>
                  <a:lnTo>
                    <a:pt x="3919" y="16156"/>
                  </a:lnTo>
                  <a:lnTo>
                    <a:pt x="3597" y="16779"/>
                  </a:lnTo>
                  <a:lnTo>
                    <a:pt x="3336" y="17422"/>
                  </a:lnTo>
                  <a:lnTo>
                    <a:pt x="3095" y="18065"/>
                  </a:lnTo>
                  <a:lnTo>
                    <a:pt x="2914" y="18749"/>
                  </a:lnTo>
                  <a:lnTo>
                    <a:pt x="2753" y="19432"/>
                  </a:lnTo>
                  <a:lnTo>
                    <a:pt x="2633" y="20135"/>
                  </a:lnTo>
                  <a:lnTo>
                    <a:pt x="2552" y="20859"/>
                  </a:lnTo>
                  <a:lnTo>
                    <a:pt x="2512" y="21582"/>
                  </a:lnTo>
                  <a:lnTo>
                    <a:pt x="2472" y="24496"/>
                  </a:lnTo>
                  <a:lnTo>
                    <a:pt x="2472" y="24918"/>
                  </a:lnTo>
                  <a:lnTo>
                    <a:pt x="2492" y="25320"/>
                  </a:lnTo>
                  <a:lnTo>
                    <a:pt x="2552" y="25722"/>
                  </a:lnTo>
                  <a:lnTo>
                    <a:pt x="2633" y="26123"/>
                  </a:lnTo>
                  <a:lnTo>
                    <a:pt x="442" y="30645"/>
                  </a:lnTo>
                  <a:lnTo>
                    <a:pt x="302" y="31047"/>
                  </a:lnTo>
                  <a:lnTo>
                    <a:pt x="181" y="31449"/>
                  </a:lnTo>
                  <a:lnTo>
                    <a:pt x="101" y="31850"/>
                  </a:lnTo>
                  <a:lnTo>
                    <a:pt x="41" y="32232"/>
                  </a:lnTo>
                  <a:lnTo>
                    <a:pt x="0" y="32614"/>
                  </a:lnTo>
                  <a:lnTo>
                    <a:pt x="0" y="32996"/>
                  </a:lnTo>
                  <a:lnTo>
                    <a:pt x="0" y="33358"/>
                  </a:lnTo>
                  <a:lnTo>
                    <a:pt x="41" y="33699"/>
                  </a:lnTo>
                  <a:lnTo>
                    <a:pt x="101" y="34041"/>
                  </a:lnTo>
                  <a:lnTo>
                    <a:pt x="161" y="34382"/>
                  </a:lnTo>
                  <a:lnTo>
                    <a:pt x="262" y="34704"/>
                  </a:lnTo>
                  <a:lnTo>
                    <a:pt x="362" y="35025"/>
                  </a:lnTo>
                  <a:lnTo>
                    <a:pt x="483" y="35327"/>
                  </a:lnTo>
                  <a:lnTo>
                    <a:pt x="623" y="35608"/>
                  </a:lnTo>
                  <a:lnTo>
                    <a:pt x="764" y="35890"/>
                  </a:lnTo>
                  <a:lnTo>
                    <a:pt x="925" y="36151"/>
                  </a:lnTo>
                  <a:lnTo>
                    <a:pt x="1106" y="36412"/>
                  </a:lnTo>
                  <a:lnTo>
                    <a:pt x="1286" y="36653"/>
                  </a:lnTo>
                  <a:lnTo>
                    <a:pt x="1467" y="36894"/>
                  </a:lnTo>
                  <a:lnTo>
                    <a:pt x="1668" y="37115"/>
                  </a:lnTo>
                  <a:lnTo>
                    <a:pt x="1889" y="37336"/>
                  </a:lnTo>
                  <a:lnTo>
                    <a:pt x="2090" y="37517"/>
                  </a:lnTo>
                  <a:lnTo>
                    <a:pt x="2311" y="37698"/>
                  </a:lnTo>
                  <a:lnTo>
                    <a:pt x="2532" y="37879"/>
                  </a:lnTo>
                  <a:lnTo>
                    <a:pt x="2753" y="38040"/>
                  </a:lnTo>
                  <a:lnTo>
                    <a:pt x="2974" y="38180"/>
                  </a:lnTo>
                  <a:lnTo>
                    <a:pt x="3195" y="38301"/>
                  </a:lnTo>
                  <a:lnTo>
                    <a:pt x="3417" y="38422"/>
                  </a:lnTo>
                  <a:lnTo>
                    <a:pt x="3638" y="38522"/>
                  </a:lnTo>
                  <a:lnTo>
                    <a:pt x="3859" y="38602"/>
                  </a:lnTo>
                  <a:lnTo>
                    <a:pt x="4080" y="38663"/>
                  </a:lnTo>
                  <a:lnTo>
                    <a:pt x="4281" y="38723"/>
                  </a:lnTo>
                  <a:lnTo>
                    <a:pt x="4562" y="38783"/>
                  </a:lnTo>
                  <a:lnTo>
                    <a:pt x="4823" y="38864"/>
                  </a:lnTo>
                  <a:lnTo>
                    <a:pt x="5084" y="38944"/>
                  </a:lnTo>
                  <a:lnTo>
                    <a:pt x="5326" y="39044"/>
                  </a:lnTo>
                  <a:lnTo>
                    <a:pt x="5547" y="39145"/>
                  </a:lnTo>
                  <a:lnTo>
                    <a:pt x="5768" y="39266"/>
                  </a:lnTo>
                  <a:lnTo>
                    <a:pt x="6149" y="39507"/>
                  </a:lnTo>
                  <a:lnTo>
                    <a:pt x="6491" y="39768"/>
                  </a:lnTo>
                  <a:lnTo>
                    <a:pt x="6792" y="40049"/>
                  </a:lnTo>
                  <a:lnTo>
                    <a:pt x="7074" y="40371"/>
                  </a:lnTo>
                  <a:lnTo>
                    <a:pt x="7295" y="40692"/>
                  </a:lnTo>
                  <a:lnTo>
                    <a:pt x="7516" y="41034"/>
                  </a:lnTo>
                  <a:lnTo>
                    <a:pt x="7677" y="41375"/>
                  </a:lnTo>
                  <a:lnTo>
                    <a:pt x="7837" y="41717"/>
                  </a:lnTo>
                  <a:lnTo>
                    <a:pt x="7978" y="42059"/>
                  </a:lnTo>
                  <a:lnTo>
                    <a:pt x="8219" y="42742"/>
                  </a:lnTo>
                  <a:lnTo>
                    <a:pt x="8420" y="43405"/>
                  </a:lnTo>
                  <a:lnTo>
                    <a:pt x="9184" y="43365"/>
                  </a:lnTo>
                  <a:lnTo>
                    <a:pt x="17322" y="34644"/>
                  </a:lnTo>
                  <a:lnTo>
                    <a:pt x="25481" y="43365"/>
                  </a:lnTo>
                  <a:lnTo>
                    <a:pt x="26244" y="43405"/>
                  </a:lnTo>
                  <a:lnTo>
                    <a:pt x="26465" y="42742"/>
                  </a:lnTo>
                  <a:lnTo>
                    <a:pt x="26707" y="42039"/>
                  </a:lnTo>
                  <a:lnTo>
                    <a:pt x="26847" y="41677"/>
                  </a:lnTo>
                  <a:lnTo>
                    <a:pt x="27008" y="41315"/>
                  </a:lnTo>
                  <a:lnTo>
                    <a:pt x="27189" y="40974"/>
                  </a:lnTo>
                  <a:lnTo>
                    <a:pt x="27410" y="40632"/>
                  </a:lnTo>
                  <a:lnTo>
                    <a:pt x="27651" y="40632"/>
                  </a:lnTo>
                  <a:lnTo>
                    <a:pt x="27912" y="40612"/>
                  </a:lnTo>
                  <a:lnTo>
                    <a:pt x="28153" y="40572"/>
                  </a:lnTo>
                  <a:lnTo>
                    <a:pt x="28395" y="40531"/>
                  </a:lnTo>
                  <a:lnTo>
                    <a:pt x="28616" y="40471"/>
                  </a:lnTo>
                  <a:lnTo>
                    <a:pt x="28837" y="40391"/>
                  </a:lnTo>
                  <a:lnTo>
                    <a:pt x="29058" y="40290"/>
                  </a:lnTo>
                  <a:lnTo>
                    <a:pt x="29279" y="40190"/>
                  </a:lnTo>
                  <a:lnTo>
                    <a:pt x="29480" y="40049"/>
                  </a:lnTo>
                  <a:lnTo>
                    <a:pt x="29660" y="39909"/>
                  </a:lnTo>
                  <a:lnTo>
                    <a:pt x="29841" y="39748"/>
                  </a:lnTo>
                  <a:lnTo>
                    <a:pt x="30022" y="39567"/>
                  </a:lnTo>
                  <a:lnTo>
                    <a:pt x="30183" y="39366"/>
                  </a:lnTo>
                  <a:lnTo>
                    <a:pt x="30324" y="39145"/>
                  </a:lnTo>
                  <a:lnTo>
                    <a:pt x="30464" y="38924"/>
                  </a:lnTo>
                  <a:lnTo>
                    <a:pt x="30585" y="38663"/>
                  </a:lnTo>
                  <a:lnTo>
                    <a:pt x="30786" y="38602"/>
                  </a:lnTo>
                  <a:lnTo>
                    <a:pt x="30987" y="38522"/>
                  </a:lnTo>
                  <a:lnTo>
                    <a:pt x="31429" y="38321"/>
                  </a:lnTo>
                  <a:lnTo>
                    <a:pt x="31851" y="38060"/>
                  </a:lnTo>
                  <a:lnTo>
                    <a:pt x="32293" y="37758"/>
                  </a:lnTo>
                  <a:lnTo>
                    <a:pt x="32494" y="37578"/>
                  </a:lnTo>
                  <a:lnTo>
                    <a:pt x="32715" y="37397"/>
                  </a:lnTo>
                  <a:lnTo>
                    <a:pt x="32916" y="37196"/>
                  </a:lnTo>
                  <a:lnTo>
                    <a:pt x="33117" y="36975"/>
                  </a:lnTo>
                  <a:lnTo>
                    <a:pt x="33298" y="36754"/>
                  </a:lnTo>
                  <a:lnTo>
                    <a:pt x="33479" y="36533"/>
                  </a:lnTo>
                  <a:lnTo>
                    <a:pt x="33659" y="36291"/>
                  </a:lnTo>
                  <a:lnTo>
                    <a:pt x="33820" y="36030"/>
                  </a:lnTo>
                  <a:lnTo>
                    <a:pt x="33961" y="35769"/>
                  </a:lnTo>
                  <a:lnTo>
                    <a:pt x="34101" y="35488"/>
                  </a:lnTo>
                  <a:lnTo>
                    <a:pt x="34242" y="35206"/>
                  </a:lnTo>
                  <a:lnTo>
                    <a:pt x="34343" y="34905"/>
                  </a:lnTo>
                  <a:lnTo>
                    <a:pt x="34443" y="34603"/>
                  </a:lnTo>
                  <a:lnTo>
                    <a:pt x="34523" y="34282"/>
                  </a:lnTo>
                  <a:lnTo>
                    <a:pt x="34584" y="33960"/>
                  </a:lnTo>
                  <a:lnTo>
                    <a:pt x="34624" y="33619"/>
                  </a:lnTo>
                  <a:lnTo>
                    <a:pt x="34664" y="33277"/>
                  </a:lnTo>
                  <a:lnTo>
                    <a:pt x="34664" y="32916"/>
                  </a:lnTo>
                  <a:lnTo>
                    <a:pt x="34644" y="32554"/>
                  </a:lnTo>
                  <a:lnTo>
                    <a:pt x="34624" y="32192"/>
                  </a:lnTo>
                  <a:lnTo>
                    <a:pt x="34564" y="31810"/>
                  </a:lnTo>
                  <a:lnTo>
                    <a:pt x="34463" y="31428"/>
                  </a:lnTo>
                  <a:lnTo>
                    <a:pt x="34363" y="31047"/>
                  </a:lnTo>
                  <a:lnTo>
                    <a:pt x="34222" y="30645"/>
                  </a:lnTo>
                  <a:lnTo>
                    <a:pt x="32032" y="26123"/>
                  </a:lnTo>
                  <a:lnTo>
                    <a:pt x="32112" y="25722"/>
                  </a:lnTo>
                  <a:lnTo>
                    <a:pt x="32172" y="25320"/>
                  </a:lnTo>
                  <a:lnTo>
                    <a:pt x="32192" y="24918"/>
                  </a:lnTo>
                  <a:lnTo>
                    <a:pt x="32192" y="24496"/>
                  </a:lnTo>
                  <a:lnTo>
                    <a:pt x="32152" y="21582"/>
                  </a:lnTo>
                  <a:lnTo>
                    <a:pt x="32112" y="20919"/>
                  </a:lnTo>
                  <a:lnTo>
                    <a:pt x="32052" y="20276"/>
                  </a:lnTo>
                  <a:lnTo>
                    <a:pt x="31951" y="19633"/>
                  </a:lnTo>
                  <a:lnTo>
                    <a:pt x="31831" y="19010"/>
                  </a:lnTo>
                  <a:lnTo>
                    <a:pt x="31670" y="18407"/>
                  </a:lnTo>
                  <a:lnTo>
                    <a:pt x="31469" y="17804"/>
                  </a:lnTo>
                  <a:lnTo>
                    <a:pt x="31248" y="17221"/>
                  </a:lnTo>
                  <a:lnTo>
                    <a:pt x="31007" y="16639"/>
                  </a:lnTo>
                  <a:lnTo>
                    <a:pt x="30726" y="16096"/>
                  </a:lnTo>
                  <a:lnTo>
                    <a:pt x="30404" y="15553"/>
                  </a:lnTo>
                  <a:lnTo>
                    <a:pt x="30082" y="15031"/>
                  </a:lnTo>
                  <a:lnTo>
                    <a:pt x="29721" y="14529"/>
                  </a:lnTo>
                  <a:lnTo>
                    <a:pt x="29339" y="14046"/>
                  </a:lnTo>
                  <a:lnTo>
                    <a:pt x="28937" y="13604"/>
                  </a:lnTo>
                  <a:lnTo>
                    <a:pt x="28495" y="13162"/>
                  </a:lnTo>
                  <a:lnTo>
                    <a:pt x="28053" y="12740"/>
                  </a:lnTo>
                  <a:lnTo>
                    <a:pt x="28234" y="12760"/>
                  </a:lnTo>
                  <a:lnTo>
                    <a:pt x="28776" y="12760"/>
                  </a:lnTo>
                  <a:lnTo>
                    <a:pt x="29118" y="12700"/>
                  </a:lnTo>
                  <a:lnTo>
                    <a:pt x="29439" y="12620"/>
                  </a:lnTo>
                  <a:lnTo>
                    <a:pt x="29741" y="12499"/>
                  </a:lnTo>
                  <a:lnTo>
                    <a:pt x="30042" y="12358"/>
                  </a:lnTo>
                  <a:lnTo>
                    <a:pt x="30324" y="12198"/>
                  </a:lnTo>
                  <a:lnTo>
                    <a:pt x="30565" y="11997"/>
                  </a:lnTo>
                  <a:lnTo>
                    <a:pt x="30806" y="11796"/>
                  </a:lnTo>
                  <a:lnTo>
                    <a:pt x="31027" y="11555"/>
                  </a:lnTo>
                  <a:lnTo>
                    <a:pt x="31228" y="11293"/>
                  </a:lnTo>
                  <a:lnTo>
                    <a:pt x="31389" y="11012"/>
                  </a:lnTo>
                  <a:lnTo>
                    <a:pt x="31529" y="10731"/>
                  </a:lnTo>
                  <a:lnTo>
                    <a:pt x="31650" y="10409"/>
                  </a:lnTo>
                  <a:lnTo>
                    <a:pt x="31730" y="10088"/>
                  </a:lnTo>
                  <a:lnTo>
                    <a:pt x="31770" y="9766"/>
                  </a:lnTo>
                  <a:lnTo>
                    <a:pt x="31791" y="9425"/>
                  </a:lnTo>
                  <a:lnTo>
                    <a:pt x="31791" y="9163"/>
                  </a:lnTo>
                  <a:lnTo>
                    <a:pt x="31750" y="8902"/>
                  </a:lnTo>
                  <a:lnTo>
                    <a:pt x="31710" y="8661"/>
                  </a:lnTo>
                  <a:lnTo>
                    <a:pt x="31650" y="8420"/>
                  </a:lnTo>
                  <a:lnTo>
                    <a:pt x="31570" y="8199"/>
                  </a:lnTo>
                  <a:lnTo>
                    <a:pt x="31469" y="7978"/>
                  </a:lnTo>
                  <a:lnTo>
                    <a:pt x="31348" y="7757"/>
                  </a:lnTo>
                  <a:lnTo>
                    <a:pt x="31228" y="7556"/>
                  </a:lnTo>
                  <a:lnTo>
                    <a:pt x="31087" y="7355"/>
                  </a:lnTo>
                  <a:lnTo>
                    <a:pt x="30926" y="7174"/>
                  </a:lnTo>
                  <a:lnTo>
                    <a:pt x="30766" y="7013"/>
                  </a:lnTo>
                  <a:lnTo>
                    <a:pt x="30585" y="6852"/>
                  </a:lnTo>
                  <a:lnTo>
                    <a:pt x="30404" y="6692"/>
                  </a:lnTo>
                  <a:lnTo>
                    <a:pt x="30203" y="6571"/>
                  </a:lnTo>
                  <a:lnTo>
                    <a:pt x="30002" y="6450"/>
                  </a:lnTo>
                  <a:lnTo>
                    <a:pt x="29781" y="6350"/>
                  </a:lnTo>
                  <a:lnTo>
                    <a:pt x="29841" y="5888"/>
                  </a:lnTo>
                  <a:lnTo>
                    <a:pt x="29861" y="5426"/>
                  </a:lnTo>
                  <a:lnTo>
                    <a:pt x="29861" y="5144"/>
                  </a:lnTo>
                  <a:lnTo>
                    <a:pt x="29841" y="4863"/>
                  </a:lnTo>
                  <a:lnTo>
                    <a:pt x="29801" y="4602"/>
                  </a:lnTo>
                  <a:lnTo>
                    <a:pt x="29741" y="4320"/>
                  </a:lnTo>
                  <a:lnTo>
                    <a:pt x="29681" y="4059"/>
                  </a:lnTo>
                  <a:lnTo>
                    <a:pt x="29620" y="3798"/>
                  </a:lnTo>
                  <a:lnTo>
                    <a:pt x="29540" y="3557"/>
                  </a:lnTo>
                  <a:lnTo>
                    <a:pt x="29439" y="3316"/>
                  </a:lnTo>
                  <a:lnTo>
                    <a:pt x="29319" y="3075"/>
                  </a:lnTo>
                  <a:lnTo>
                    <a:pt x="29198" y="2833"/>
                  </a:lnTo>
                  <a:lnTo>
                    <a:pt x="29078" y="2612"/>
                  </a:lnTo>
                  <a:lnTo>
                    <a:pt x="28937" y="2391"/>
                  </a:lnTo>
                  <a:lnTo>
                    <a:pt x="28776" y="2170"/>
                  </a:lnTo>
                  <a:lnTo>
                    <a:pt x="28616" y="1969"/>
                  </a:lnTo>
                  <a:lnTo>
                    <a:pt x="28455" y="1768"/>
                  </a:lnTo>
                  <a:lnTo>
                    <a:pt x="28274" y="1588"/>
                  </a:lnTo>
                  <a:lnTo>
                    <a:pt x="28093" y="1407"/>
                  </a:lnTo>
                  <a:lnTo>
                    <a:pt x="27892" y="1246"/>
                  </a:lnTo>
                  <a:lnTo>
                    <a:pt x="27691" y="1085"/>
                  </a:lnTo>
                  <a:lnTo>
                    <a:pt x="27470" y="924"/>
                  </a:lnTo>
                  <a:lnTo>
                    <a:pt x="27249" y="784"/>
                  </a:lnTo>
                  <a:lnTo>
                    <a:pt x="27028" y="663"/>
                  </a:lnTo>
                  <a:lnTo>
                    <a:pt x="26787" y="543"/>
                  </a:lnTo>
                  <a:lnTo>
                    <a:pt x="26546" y="422"/>
                  </a:lnTo>
                  <a:lnTo>
                    <a:pt x="26305" y="322"/>
                  </a:lnTo>
                  <a:lnTo>
                    <a:pt x="26064" y="241"/>
                  </a:lnTo>
                  <a:lnTo>
                    <a:pt x="25802" y="181"/>
                  </a:lnTo>
                  <a:lnTo>
                    <a:pt x="25541" y="121"/>
                  </a:lnTo>
                  <a:lnTo>
                    <a:pt x="25260" y="60"/>
                  </a:lnTo>
                  <a:lnTo>
                    <a:pt x="24998" y="20"/>
                  </a:lnTo>
                  <a:lnTo>
                    <a:pt x="24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7"/>
            <p:cNvSpPr/>
            <p:nvPr/>
          </p:nvSpPr>
          <p:spPr>
            <a:xfrm>
              <a:off x="-2408902" y="853825"/>
              <a:ext cx="809774" cy="1013964"/>
            </a:xfrm>
            <a:custGeom>
              <a:avLst/>
              <a:gdLst/>
              <a:ahLst/>
              <a:cxnLst/>
              <a:rect l="l" t="t" r="r" b="b"/>
              <a:pathLst>
                <a:path w="34665" h="43406" fill="none" extrusionOk="0">
                  <a:moveTo>
                    <a:pt x="34222" y="30645"/>
                  </a:moveTo>
                  <a:lnTo>
                    <a:pt x="32032" y="26123"/>
                  </a:lnTo>
                  <a:lnTo>
                    <a:pt x="32032" y="26123"/>
                  </a:lnTo>
                  <a:lnTo>
                    <a:pt x="32112" y="25722"/>
                  </a:lnTo>
                  <a:lnTo>
                    <a:pt x="32172" y="25320"/>
                  </a:lnTo>
                  <a:lnTo>
                    <a:pt x="32192" y="24918"/>
                  </a:lnTo>
                  <a:lnTo>
                    <a:pt x="32192" y="24496"/>
                  </a:lnTo>
                  <a:lnTo>
                    <a:pt x="32152" y="21582"/>
                  </a:lnTo>
                  <a:lnTo>
                    <a:pt x="32152" y="21582"/>
                  </a:lnTo>
                  <a:lnTo>
                    <a:pt x="32112" y="20919"/>
                  </a:lnTo>
                  <a:lnTo>
                    <a:pt x="32052" y="20276"/>
                  </a:lnTo>
                  <a:lnTo>
                    <a:pt x="31951" y="19633"/>
                  </a:lnTo>
                  <a:lnTo>
                    <a:pt x="31831" y="19010"/>
                  </a:lnTo>
                  <a:lnTo>
                    <a:pt x="31670" y="18407"/>
                  </a:lnTo>
                  <a:lnTo>
                    <a:pt x="31469" y="17804"/>
                  </a:lnTo>
                  <a:lnTo>
                    <a:pt x="31248" y="17221"/>
                  </a:lnTo>
                  <a:lnTo>
                    <a:pt x="31007" y="16639"/>
                  </a:lnTo>
                  <a:lnTo>
                    <a:pt x="30726" y="16096"/>
                  </a:lnTo>
                  <a:lnTo>
                    <a:pt x="30404" y="15553"/>
                  </a:lnTo>
                  <a:lnTo>
                    <a:pt x="30082" y="15031"/>
                  </a:lnTo>
                  <a:lnTo>
                    <a:pt x="29721" y="14529"/>
                  </a:lnTo>
                  <a:lnTo>
                    <a:pt x="29339" y="14046"/>
                  </a:lnTo>
                  <a:lnTo>
                    <a:pt x="28937" y="13604"/>
                  </a:lnTo>
                  <a:lnTo>
                    <a:pt x="28495" y="13162"/>
                  </a:lnTo>
                  <a:lnTo>
                    <a:pt x="28053" y="12740"/>
                  </a:lnTo>
                  <a:lnTo>
                    <a:pt x="28053" y="12740"/>
                  </a:lnTo>
                  <a:lnTo>
                    <a:pt x="28234" y="12760"/>
                  </a:lnTo>
                  <a:lnTo>
                    <a:pt x="28435" y="12760"/>
                  </a:lnTo>
                  <a:lnTo>
                    <a:pt x="28435" y="12760"/>
                  </a:lnTo>
                  <a:lnTo>
                    <a:pt x="28776" y="12760"/>
                  </a:lnTo>
                  <a:lnTo>
                    <a:pt x="29118" y="12700"/>
                  </a:lnTo>
                  <a:lnTo>
                    <a:pt x="29439" y="12620"/>
                  </a:lnTo>
                  <a:lnTo>
                    <a:pt x="29741" y="12499"/>
                  </a:lnTo>
                  <a:lnTo>
                    <a:pt x="30042" y="12358"/>
                  </a:lnTo>
                  <a:lnTo>
                    <a:pt x="30324" y="12198"/>
                  </a:lnTo>
                  <a:lnTo>
                    <a:pt x="30565" y="11997"/>
                  </a:lnTo>
                  <a:lnTo>
                    <a:pt x="30806" y="11796"/>
                  </a:lnTo>
                  <a:lnTo>
                    <a:pt x="31027" y="11555"/>
                  </a:lnTo>
                  <a:lnTo>
                    <a:pt x="31228" y="11293"/>
                  </a:lnTo>
                  <a:lnTo>
                    <a:pt x="31389" y="11012"/>
                  </a:lnTo>
                  <a:lnTo>
                    <a:pt x="31529" y="10731"/>
                  </a:lnTo>
                  <a:lnTo>
                    <a:pt x="31650" y="10409"/>
                  </a:lnTo>
                  <a:lnTo>
                    <a:pt x="31730" y="10088"/>
                  </a:lnTo>
                  <a:lnTo>
                    <a:pt x="31770" y="9766"/>
                  </a:lnTo>
                  <a:lnTo>
                    <a:pt x="31791" y="9425"/>
                  </a:lnTo>
                  <a:lnTo>
                    <a:pt x="31791" y="9425"/>
                  </a:lnTo>
                  <a:lnTo>
                    <a:pt x="31791" y="9163"/>
                  </a:lnTo>
                  <a:lnTo>
                    <a:pt x="31750" y="8902"/>
                  </a:lnTo>
                  <a:lnTo>
                    <a:pt x="31710" y="8661"/>
                  </a:lnTo>
                  <a:lnTo>
                    <a:pt x="31650" y="8420"/>
                  </a:lnTo>
                  <a:lnTo>
                    <a:pt x="31570" y="8199"/>
                  </a:lnTo>
                  <a:lnTo>
                    <a:pt x="31469" y="7978"/>
                  </a:lnTo>
                  <a:lnTo>
                    <a:pt x="31348" y="7757"/>
                  </a:lnTo>
                  <a:lnTo>
                    <a:pt x="31228" y="7556"/>
                  </a:lnTo>
                  <a:lnTo>
                    <a:pt x="31087" y="7355"/>
                  </a:lnTo>
                  <a:lnTo>
                    <a:pt x="30926" y="7174"/>
                  </a:lnTo>
                  <a:lnTo>
                    <a:pt x="30766" y="7013"/>
                  </a:lnTo>
                  <a:lnTo>
                    <a:pt x="30585" y="6852"/>
                  </a:lnTo>
                  <a:lnTo>
                    <a:pt x="30404" y="6692"/>
                  </a:lnTo>
                  <a:lnTo>
                    <a:pt x="30203" y="6571"/>
                  </a:lnTo>
                  <a:lnTo>
                    <a:pt x="30002" y="6450"/>
                  </a:lnTo>
                  <a:lnTo>
                    <a:pt x="29781" y="6350"/>
                  </a:lnTo>
                  <a:lnTo>
                    <a:pt x="29781" y="6350"/>
                  </a:lnTo>
                  <a:lnTo>
                    <a:pt x="29841" y="5888"/>
                  </a:lnTo>
                  <a:lnTo>
                    <a:pt x="29861" y="5426"/>
                  </a:lnTo>
                  <a:lnTo>
                    <a:pt x="29861" y="5426"/>
                  </a:lnTo>
                  <a:lnTo>
                    <a:pt x="29861" y="5144"/>
                  </a:lnTo>
                  <a:lnTo>
                    <a:pt x="29841" y="4863"/>
                  </a:lnTo>
                  <a:lnTo>
                    <a:pt x="29801" y="4602"/>
                  </a:lnTo>
                  <a:lnTo>
                    <a:pt x="29741" y="4320"/>
                  </a:lnTo>
                  <a:lnTo>
                    <a:pt x="29681" y="4059"/>
                  </a:lnTo>
                  <a:lnTo>
                    <a:pt x="29620" y="3798"/>
                  </a:lnTo>
                  <a:lnTo>
                    <a:pt x="29540" y="3557"/>
                  </a:lnTo>
                  <a:lnTo>
                    <a:pt x="29439" y="3316"/>
                  </a:lnTo>
                  <a:lnTo>
                    <a:pt x="29319" y="3075"/>
                  </a:lnTo>
                  <a:lnTo>
                    <a:pt x="29198" y="2833"/>
                  </a:lnTo>
                  <a:lnTo>
                    <a:pt x="29078" y="2612"/>
                  </a:lnTo>
                  <a:lnTo>
                    <a:pt x="28937" y="2391"/>
                  </a:lnTo>
                  <a:lnTo>
                    <a:pt x="28776" y="2170"/>
                  </a:lnTo>
                  <a:lnTo>
                    <a:pt x="28616" y="1969"/>
                  </a:lnTo>
                  <a:lnTo>
                    <a:pt x="28455" y="1768"/>
                  </a:lnTo>
                  <a:lnTo>
                    <a:pt x="28274" y="1588"/>
                  </a:lnTo>
                  <a:lnTo>
                    <a:pt x="28093" y="1407"/>
                  </a:lnTo>
                  <a:lnTo>
                    <a:pt x="27892" y="1246"/>
                  </a:lnTo>
                  <a:lnTo>
                    <a:pt x="27691" y="1085"/>
                  </a:lnTo>
                  <a:lnTo>
                    <a:pt x="27470" y="924"/>
                  </a:lnTo>
                  <a:lnTo>
                    <a:pt x="27249" y="784"/>
                  </a:lnTo>
                  <a:lnTo>
                    <a:pt x="27028" y="663"/>
                  </a:lnTo>
                  <a:lnTo>
                    <a:pt x="26787" y="543"/>
                  </a:lnTo>
                  <a:lnTo>
                    <a:pt x="26546" y="422"/>
                  </a:lnTo>
                  <a:lnTo>
                    <a:pt x="26305" y="322"/>
                  </a:lnTo>
                  <a:lnTo>
                    <a:pt x="26064" y="241"/>
                  </a:lnTo>
                  <a:lnTo>
                    <a:pt x="25802" y="181"/>
                  </a:lnTo>
                  <a:lnTo>
                    <a:pt x="25541" y="121"/>
                  </a:lnTo>
                  <a:lnTo>
                    <a:pt x="25260" y="60"/>
                  </a:lnTo>
                  <a:lnTo>
                    <a:pt x="24998" y="20"/>
                  </a:lnTo>
                  <a:lnTo>
                    <a:pt x="24717" y="0"/>
                  </a:lnTo>
                  <a:lnTo>
                    <a:pt x="24436" y="0"/>
                  </a:lnTo>
                  <a:lnTo>
                    <a:pt x="24436" y="0"/>
                  </a:lnTo>
                  <a:lnTo>
                    <a:pt x="24175" y="0"/>
                  </a:lnTo>
                  <a:lnTo>
                    <a:pt x="23893" y="20"/>
                  </a:lnTo>
                  <a:lnTo>
                    <a:pt x="23632" y="60"/>
                  </a:lnTo>
                  <a:lnTo>
                    <a:pt x="23371" y="100"/>
                  </a:lnTo>
                  <a:lnTo>
                    <a:pt x="23110" y="161"/>
                  </a:lnTo>
                  <a:lnTo>
                    <a:pt x="22848" y="241"/>
                  </a:lnTo>
                  <a:lnTo>
                    <a:pt x="22587" y="322"/>
                  </a:lnTo>
                  <a:lnTo>
                    <a:pt x="22346" y="422"/>
                  </a:lnTo>
                  <a:lnTo>
                    <a:pt x="22125" y="522"/>
                  </a:lnTo>
                  <a:lnTo>
                    <a:pt x="21884" y="643"/>
                  </a:lnTo>
                  <a:lnTo>
                    <a:pt x="21663" y="764"/>
                  </a:lnTo>
                  <a:lnTo>
                    <a:pt x="21442" y="904"/>
                  </a:lnTo>
                  <a:lnTo>
                    <a:pt x="21221" y="1065"/>
                  </a:lnTo>
                  <a:lnTo>
                    <a:pt x="21020" y="1226"/>
                  </a:lnTo>
                  <a:lnTo>
                    <a:pt x="20839" y="1387"/>
                  </a:lnTo>
                  <a:lnTo>
                    <a:pt x="20638" y="1567"/>
                  </a:lnTo>
                  <a:lnTo>
                    <a:pt x="20457" y="1748"/>
                  </a:lnTo>
                  <a:lnTo>
                    <a:pt x="20296" y="1929"/>
                  </a:lnTo>
                  <a:lnTo>
                    <a:pt x="20136" y="2130"/>
                  </a:lnTo>
                  <a:lnTo>
                    <a:pt x="19975" y="2351"/>
                  </a:lnTo>
                  <a:lnTo>
                    <a:pt x="19834" y="2572"/>
                  </a:lnTo>
                  <a:lnTo>
                    <a:pt x="19714" y="2793"/>
                  </a:lnTo>
                  <a:lnTo>
                    <a:pt x="19593" y="3014"/>
                  </a:lnTo>
                  <a:lnTo>
                    <a:pt x="19472" y="3255"/>
                  </a:lnTo>
                  <a:lnTo>
                    <a:pt x="19372" y="3497"/>
                  </a:lnTo>
                  <a:lnTo>
                    <a:pt x="19292" y="3738"/>
                  </a:lnTo>
                  <a:lnTo>
                    <a:pt x="19211" y="3999"/>
                  </a:lnTo>
                  <a:lnTo>
                    <a:pt x="19151" y="4260"/>
                  </a:lnTo>
                  <a:lnTo>
                    <a:pt x="19111" y="4521"/>
                  </a:lnTo>
                  <a:lnTo>
                    <a:pt x="19070" y="4783"/>
                  </a:lnTo>
                  <a:lnTo>
                    <a:pt x="19050" y="5064"/>
                  </a:lnTo>
                  <a:lnTo>
                    <a:pt x="19030" y="5325"/>
                  </a:lnTo>
                  <a:lnTo>
                    <a:pt x="19030" y="5325"/>
                  </a:lnTo>
                  <a:lnTo>
                    <a:pt x="18528" y="5265"/>
                  </a:lnTo>
                  <a:lnTo>
                    <a:pt x="18026" y="5205"/>
                  </a:lnTo>
                  <a:lnTo>
                    <a:pt x="17503" y="5164"/>
                  </a:lnTo>
                  <a:lnTo>
                    <a:pt x="16981" y="5164"/>
                  </a:lnTo>
                  <a:lnTo>
                    <a:pt x="15614" y="5164"/>
                  </a:lnTo>
                  <a:lnTo>
                    <a:pt x="15614" y="5164"/>
                  </a:lnTo>
                  <a:lnTo>
                    <a:pt x="15031" y="5184"/>
                  </a:lnTo>
                  <a:lnTo>
                    <a:pt x="14449" y="5225"/>
                  </a:lnTo>
                  <a:lnTo>
                    <a:pt x="13886" y="5285"/>
                  </a:lnTo>
                  <a:lnTo>
                    <a:pt x="13343" y="5385"/>
                  </a:lnTo>
                  <a:lnTo>
                    <a:pt x="12781" y="5506"/>
                  </a:lnTo>
                  <a:lnTo>
                    <a:pt x="12258" y="5667"/>
                  </a:lnTo>
                  <a:lnTo>
                    <a:pt x="11736" y="5828"/>
                  </a:lnTo>
                  <a:lnTo>
                    <a:pt x="11213" y="6028"/>
                  </a:lnTo>
                  <a:lnTo>
                    <a:pt x="10711" y="6250"/>
                  </a:lnTo>
                  <a:lnTo>
                    <a:pt x="10209" y="6491"/>
                  </a:lnTo>
                  <a:lnTo>
                    <a:pt x="9746" y="6752"/>
                  </a:lnTo>
                  <a:lnTo>
                    <a:pt x="9284" y="7033"/>
                  </a:lnTo>
                  <a:lnTo>
                    <a:pt x="8822" y="7355"/>
                  </a:lnTo>
                  <a:lnTo>
                    <a:pt x="8400" y="7676"/>
                  </a:lnTo>
                  <a:lnTo>
                    <a:pt x="7978" y="8018"/>
                  </a:lnTo>
                  <a:lnTo>
                    <a:pt x="7576" y="8380"/>
                  </a:lnTo>
                  <a:lnTo>
                    <a:pt x="7194" y="8761"/>
                  </a:lnTo>
                  <a:lnTo>
                    <a:pt x="6833" y="9163"/>
                  </a:lnTo>
                  <a:lnTo>
                    <a:pt x="6471" y="9565"/>
                  </a:lnTo>
                  <a:lnTo>
                    <a:pt x="6149" y="10007"/>
                  </a:lnTo>
                  <a:lnTo>
                    <a:pt x="5828" y="10449"/>
                  </a:lnTo>
                  <a:lnTo>
                    <a:pt x="5547" y="10912"/>
                  </a:lnTo>
                  <a:lnTo>
                    <a:pt x="5285" y="11374"/>
                  </a:lnTo>
                  <a:lnTo>
                    <a:pt x="5024" y="11876"/>
                  </a:lnTo>
                  <a:lnTo>
                    <a:pt x="4803" y="12358"/>
                  </a:lnTo>
                  <a:lnTo>
                    <a:pt x="4602" y="12881"/>
                  </a:lnTo>
                  <a:lnTo>
                    <a:pt x="4421" y="13403"/>
                  </a:lnTo>
                  <a:lnTo>
                    <a:pt x="4281" y="13946"/>
                  </a:lnTo>
                  <a:lnTo>
                    <a:pt x="4140" y="14488"/>
                  </a:lnTo>
                  <a:lnTo>
                    <a:pt x="4039" y="15031"/>
                  </a:lnTo>
                  <a:lnTo>
                    <a:pt x="3959" y="15594"/>
                  </a:lnTo>
                  <a:lnTo>
                    <a:pt x="3919" y="16156"/>
                  </a:lnTo>
                  <a:lnTo>
                    <a:pt x="3919" y="16156"/>
                  </a:lnTo>
                  <a:lnTo>
                    <a:pt x="3597" y="16779"/>
                  </a:lnTo>
                  <a:lnTo>
                    <a:pt x="3336" y="17422"/>
                  </a:lnTo>
                  <a:lnTo>
                    <a:pt x="3095" y="18065"/>
                  </a:lnTo>
                  <a:lnTo>
                    <a:pt x="2914" y="18749"/>
                  </a:lnTo>
                  <a:lnTo>
                    <a:pt x="2753" y="19432"/>
                  </a:lnTo>
                  <a:lnTo>
                    <a:pt x="2633" y="20135"/>
                  </a:lnTo>
                  <a:lnTo>
                    <a:pt x="2552" y="20859"/>
                  </a:lnTo>
                  <a:lnTo>
                    <a:pt x="2512" y="21582"/>
                  </a:lnTo>
                  <a:lnTo>
                    <a:pt x="2472" y="24496"/>
                  </a:lnTo>
                  <a:lnTo>
                    <a:pt x="2472" y="24496"/>
                  </a:lnTo>
                  <a:lnTo>
                    <a:pt x="2472" y="24918"/>
                  </a:lnTo>
                  <a:lnTo>
                    <a:pt x="2492" y="25320"/>
                  </a:lnTo>
                  <a:lnTo>
                    <a:pt x="2552" y="25722"/>
                  </a:lnTo>
                  <a:lnTo>
                    <a:pt x="2633" y="26123"/>
                  </a:lnTo>
                  <a:lnTo>
                    <a:pt x="442" y="30645"/>
                  </a:lnTo>
                  <a:lnTo>
                    <a:pt x="442" y="30645"/>
                  </a:lnTo>
                  <a:lnTo>
                    <a:pt x="302" y="31047"/>
                  </a:lnTo>
                  <a:lnTo>
                    <a:pt x="181" y="31449"/>
                  </a:lnTo>
                  <a:lnTo>
                    <a:pt x="101" y="31850"/>
                  </a:lnTo>
                  <a:lnTo>
                    <a:pt x="41" y="32232"/>
                  </a:lnTo>
                  <a:lnTo>
                    <a:pt x="0" y="32614"/>
                  </a:lnTo>
                  <a:lnTo>
                    <a:pt x="0" y="32996"/>
                  </a:lnTo>
                  <a:lnTo>
                    <a:pt x="0" y="33358"/>
                  </a:lnTo>
                  <a:lnTo>
                    <a:pt x="41" y="33699"/>
                  </a:lnTo>
                  <a:lnTo>
                    <a:pt x="101" y="34041"/>
                  </a:lnTo>
                  <a:lnTo>
                    <a:pt x="161" y="34382"/>
                  </a:lnTo>
                  <a:lnTo>
                    <a:pt x="262" y="34704"/>
                  </a:lnTo>
                  <a:lnTo>
                    <a:pt x="362" y="35025"/>
                  </a:lnTo>
                  <a:lnTo>
                    <a:pt x="483" y="35327"/>
                  </a:lnTo>
                  <a:lnTo>
                    <a:pt x="623" y="35608"/>
                  </a:lnTo>
                  <a:lnTo>
                    <a:pt x="764" y="35890"/>
                  </a:lnTo>
                  <a:lnTo>
                    <a:pt x="925" y="36151"/>
                  </a:lnTo>
                  <a:lnTo>
                    <a:pt x="1106" y="36412"/>
                  </a:lnTo>
                  <a:lnTo>
                    <a:pt x="1286" y="36653"/>
                  </a:lnTo>
                  <a:lnTo>
                    <a:pt x="1467" y="36894"/>
                  </a:lnTo>
                  <a:lnTo>
                    <a:pt x="1668" y="37115"/>
                  </a:lnTo>
                  <a:lnTo>
                    <a:pt x="1889" y="37336"/>
                  </a:lnTo>
                  <a:lnTo>
                    <a:pt x="2090" y="37517"/>
                  </a:lnTo>
                  <a:lnTo>
                    <a:pt x="2311" y="37698"/>
                  </a:lnTo>
                  <a:lnTo>
                    <a:pt x="2532" y="37879"/>
                  </a:lnTo>
                  <a:lnTo>
                    <a:pt x="2753" y="38040"/>
                  </a:lnTo>
                  <a:lnTo>
                    <a:pt x="2974" y="38180"/>
                  </a:lnTo>
                  <a:lnTo>
                    <a:pt x="3195" y="38301"/>
                  </a:lnTo>
                  <a:lnTo>
                    <a:pt x="3417" y="38422"/>
                  </a:lnTo>
                  <a:lnTo>
                    <a:pt x="3638" y="38522"/>
                  </a:lnTo>
                  <a:lnTo>
                    <a:pt x="3859" y="38602"/>
                  </a:lnTo>
                  <a:lnTo>
                    <a:pt x="4080" y="38663"/>
                  </a:lnTo>
                  <a:lnTo>
                    <a:pt x="4281" y="38723"/>
                  </a:lnTo>
                  <a:lnTo>
                    <a:pt x="4281" y="38723"/>
                  </a:lnTo>
                  <a:lnTo>
                    <a:pt x="4562" y="38783"/>
                  </a:lnTo>
                  <a:lnTo>
                    <a:pt x="4823" y="38864"/>
                  </a:lnTo>
                  <a:lnTo>
                    <a:pt x="5084" y="38944"/>
                  </a:lnTo>
                  <a:lnTo>
                    <a:pt x="5326" y="39044"/>
                  </a:lnTo>
                  <a:lnTo>
                    <a:pt x="5547" y="39145"/>
                  </a:lnTo>
                  <a:lnTo>
                    <a:pt x="5768" y="39266"/>
                  </a:lnTo>
                  <a:lnTo>
                    <a:pt x="6149" y="39507"/>
                  </a:lnTo>
                  <a:lnTo>
                    <a:pt x="6491" y="39768"/>
                  </a:lnTo>
                  <a:lnTo>
                    <a:pt x="6792" y="40049"/>
                  </a:lnTo>
                  <a:lnTo>
                    <a:pt x="7074" y="40371"/>
                  </a:lnTo>
                  <a:lnTo>
                    <a:pt x="7295" y="40692"/>
                  </a:lnTo>
                  <a:lnTo>
                    <a:pt x="7516" y="41034"/>
                  </a:lnTo>
                  <a:lnTo>
                    <a:pt x="7677" y="41375"/>
                  </a:lnTo>
                  <a:lnTo>
                    <a:pt x="7837" y="41717"/>
                  </a:lnTo>
                  <a:lnTo>
                    <a:pt x="7978" y="42059"/>
                  </a:lnTo>
                  <a:lnTo>
                    <a:pt x="8219" y="42742"/>
                  </a:lnTo>
                  <a:lnTo>
                    <a:pt x="8420" y="43405"/>
                  </a:lnTo>
                  <a:lnTo>
                    <a:pt x="8420" y="43405"/>
                  </a:lnTo>
                  <a:lnTo>
                    <a:pt x="9184" y="43365"/>
                  </a:lnTo>
                  <a:lnTo>
                    <a:pt x="17322" y="34644"/>
                  </a:lnTo>
                  <a:lnTo>
                    <a:pt x="25481" y="43365"/>
                  </a:lnTo>
                  <a:lnTo>
                    <a:pt x="25481" y="43365"/>
                  </a:lnTo>
                  <a:lnTo>
                    <a:pt x="26244" y="43405"/>
                  </a:lnTo>
                  <a:lnTo>
                    <a:pt x="26244" y="43405"/>
                  </a:lnTo>
                  <a:lnTo>
                    <a:pt x="26465" y="42742"/>
                  </a:lnTo>
                  <a:lnTo>
                    <a:pt x="26707" y="42039"/>
                  </a:lnTo>
                  <a:lnTo>
                    <a:pt x="26847" y="41677"/>
                  </a:lnTo>
                  <a:lnTo>
                    <a:pt x="27008" y="41315"/>
                  </a:lnTo>
                  <a:lnTo>
                    <a:pt x="27189" y="40974"/>
                  </a:lnTo>
                  <a:lnTo>
                    <a:pt x="27410" y="40632"/>
                  </a:lnTo>
                  <a:lnTo>
                    <a:pt x="27410" y="40632"/>
                  </a:lnTo>
                  <a:lnTo>
                    <a:pt x="27651" y="40632"/>
                  </a:lnTo>
                  <a:lnTo>
                    <a:pt x="27912" y="40612"/>
                  </a:lnTo>
                  <a:lnTo>
                    <a:pt x="28153" y="40572"/>
                  </a:lnTo>
                  <a:lnTo>
                    <a:pt x="28395" y="40531"/>
                  </a:lnTo>
                  <a:lnTo>
                    <a:pt x="28616" y="40471"/>
                  </a:lnTo>
                  <a:lnTo>
                    <a:pt x="28837" y="40391"/>
                  </a:lnTo>
                  <a:lnTo>
                    <a:pt x="29058" y="40290"/>
                  </a:lnTo>
                  <a:lnTo>
                    <a:pt x="29279" y="40190"/>
                  </a:lnTo>
                  <a:lnTo>
                    <a:pt x="29480" y="40049"/>
                  </a:lnTo>
                  <a:lnTo>
                    <a:pt x="29660" y="39909"/>
                  </a:lnTo>
                  <a:lnTo>
                    <a:pt x="29841" y="39748"/>
                  </a:lnTo>
                  <a:lnTo>
                    <a:pt x="30022" y="39567"/>
                  </a:lnTo>
                  <a:lnTo>
                    <a:pt x="30183" y="39366"/>
                  </a:lnTo>
                  <a:lnTo>
                    <a:pt x="30324" y="39145"/>
                  </a:lnTo>
                  <a:lnTo>
                    <a:pt x="30464" y="38924"/>
                  </a:lnTo>
                  <a:lnTo>
                    <a:pt x="30585" y="38663"/>
                  </a:lnTo>
                  <a:lnTo>
                    <a:pt x="30585" y="38663"/>
                  </a:lnTo>
                  <a:lnTo>
                    <a:pt x="30786" y="38602"/>
                  </a:lnTo>
                  <a:lnTo>
                    <a:pt x="30987" y="38522"/>
                  </a:lnTo>
                  <a:lnTo>
                    <a:pt x="31429" y="38321"/>
                  </a:lnTo>
                  <a:lnTo>
                    <a:pt x="31851" y="38060"/>
                  </a:lnTo>
                  <a:lnTo>
                    <a:pt x="32293" y="37758"/>
                  </a:lnTo>
                  <a:lnTo>
                    <a:pt x="32494" y="37578"/>
                  </a:lnTo>
                  <a:lnTo>
                    <a:pt x="32715" y="37397"/>
                  </a:lnTo>
                  <a:lnTo>
                    <a:pt x="32916" y="37196"/>
                  </a:lnTo>
                  <a:lnTo>
                    <a:pt x="33117" y="36975"/>
                  </a:lnTo>
                  <a:lnTo>
                    <a:pt x="33298" y="36754"/>
                  </a:lnTo>
                  <a:lnTo>
                    <a:pt x="33479" y="36533"/>
                  </a:lnTo>
                  <a:lnTo>
                    <a:pt x="33659" y="36291"/>
                  </a:lnTo>
                  <a:lnTo>
                    <a:pt x="33820" y="36030"/>
                  </a:lnTo>
                  <a:lnTo>
                    <a:pt x="33961" y="35769"/>
                  </a:lnTo>
                  <a:lnTo>
                    <a:pt x="34101" y="35488"/>
                  </a:lnTo>
                  <a:lnTo>
                    <a:pt x="34242" y="35206"/>
                  </a:lnTo>
                  <a:lnTo>
                    <a:pt x="34343" y="34905"/>
                  </a:lnTo>
                  <a:lnTo>
                    <a:pt x="34443" y="34603"/>
                  </a:lnTo>
                  <a:lnTo>
                    <a:pt x="34523" y="34282"/>
                  </a:lnTo>
                  <a:lnTo>
                    <a:pt x="34584" y="33960"/>
                  </a:lnTo>
                  <a:lnTo>
                    <a:pt x="34624" y="33619"/>
                  </a:lnTo>
                  <a:lnTo>
                    <a:pt x="34664" y="33277"/>
                  </a:lnTo>
                  <a:lnTo>
                    <a:pt x="34664" y="32916"/>
                  </a:lnTo>
                  <a:lnTo>
                    <a:pt x="34644" y="32554"/>
                  </a:lnTo>
                  <a:lnTo>
                    <a:pt x="34624" y="32192"/>
                  </a:lnTo>
                  <a:lnTo>
                    <a:pt x="34564" y="31810"/>
                  </a:lnTo>
                  <a:lnTo>
                    <a:pt x="34463" y="31428"/>
                  </a:lnTo>
                  <a:lnTo>
                    <a:pt x="34363" y="31047"/>
                  </a:lnTo>
                  <a:lnTo>
                    <a:pt x="34222" y="306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7"/>
            <p:cNvSpPr/>
            <p:nvPr/>
          </p:nvSpPr>
          <p:spPr>
            <a:xfrm>
              <a:off x="-2326744" y="1227004"/>
              <a:ext cx="614018" cy="760485"/>
            </a:xfrm>
            <a:custGeom>
              <a:avLst/>
              <a:gdLst/>
              <a:ahLst/>
              <a:cxnLst/>
              <a:rect l="l" t="t" r="r" b="b"/>
              <a:pathLst>
                <a:path w="26285" h="32555" extrusionOk="0">
                  <a:moveTo>
                    <a:pt x="5044" y="0"/>
                  </a:moveTo>
                  <a:lnTo>
                    <a:pt x="5044" y="201"/>
                  </a:lnTo>
                  <a:lnTo>
                    <a:pt x="5044" y="1005"/>
                  </a:lnTo>
                  <a:lnTo>
                    <a:pt x="5024" y="1789"/>
                  </a:lnTo>
                  <a:lnTo>
                    <a:pt x="4963" y="2532"/>
                  </a:lnTo>
                  <a:lnTo>
                    <a:pt x="4883" y="3256"/>
                  </a:lnTo>
                  <a:lnTo>
                    <a:pt x="4783" y="3919"/>
                  </a:lnTo>
                  <a:lnTo>
                    <a:pt x="4662" y="4542"/>
                  </a:lnTo>
                  <a:lnTo>
                    <a:pt x="4562" y="5125"/>
                  </a:lnTo>
                  <a:lnTo>
                    <a:pt x="4421" y="5667"/>
                  </a:lnTo>
                  <a:lnTo>
                    <a:pt x="4180" y="6572"/>
                  </a:lnTo>
                  <a:lnTo>
                    <a:pt x="3979" y="7255"/>
                  </a:lnTo>
                  <a:lnTo>
                    <a:pt x="3818" y="7677"/>
                  </a:lnTo>
                  <a:lnTo>
                    <a:pt x="3758" y="7817"/>
                  </a:lnTo>
                  <a:lnTo>
                    <a:pt x="3376" y="6330"/>
                  </a:lnTo>
                  <a:lnTo>
                    <a:pt x="3014" y="6330"/>
                  </a:lnTo>
                  <a:lnTo>
                    <a:pt x="2693" y="6350"/>
                  </a:lnTo>
                  <a:lnTo>
                    <a:pt x="2391" y="6391"/>
                  </a:lnTo>
                  <a:lnTo>
                    <a:pt x="2110" y="6471"/>
                  </a:lnTo>
                  <a:lnTo>
                    <a:pt x="1829" y="6572"/>
                  </a:lnTo>
                  <a:lnTo>
                    <a:pt x="1567" y="6712"/>
                  </a:lnTo>
                  <a:lnTo>
                    <a:pt x="1326" y="6853"/>
                  </a:lnTo>
                  <a:lnTo>
                    <a:pt x="1085" y="7034"/>
                  </a:lnTo>
                  <a:lnTo>
                    <a:pt x="884" y="7215"/>
                  </a:lnTo>
                  <a:lnTo>
                    <a:pt x="683" y="7436"/>
                  </a:lnTo>
                  <a:lnTo>
                    <a:pt x="522" y="7677"/>
                  </a:lnTo>
                  <a:lnTo>
                    <a:pt x="362" y="7918"/>
                  </a:lnTo>
                  <a:lnTo>
                    <a:pt x="241" y="8179"/>
                  </a:lnTo>
                  <a:lnTo>
                    <a:pt x="141" y="8460"/>
                  </a:lnTo>
                  <a:lnTo>
                    <a:pt x="60" y="8742"/>
                  </a:lnTo>
                  <a:lnTo>
                    <a:pt x="20" y="9043"/>
                  </a:lnTo>
                  <a:lnTo>
                    <a:pt x="0" y="9365"/>
                  </a:lnTo>
                  <a:lnTo>
                    <a:pt x="0" y="9626"/>
                  </a:lnTo>
                  <a:lnTo>
                    <a:pt x="20" y="9927"/>
                  </a:lnTo>
                  <a:lnTo>
                    <a:pt x="60" y="10229"/>
                  </a:lnTo>
                  <a:lnTo>
                    <a:pt x="141" y="10510"/>
                  </a:lnTo>
                  <a:lnTo>
                    <a:pt x="241" y="10791"/>
                  </a:lnTo>
                  <a:lnTo>
                    <a:pt x="382" y="11053"/>
                  </a:lnTo>
                  <a:lnTo>
                    <a:pt x="522" y="11294"/>
                  </a:lnTo>
                  <a:lnTo>
                    <a:pt x="703" y="11535"/>
                  </a:lnTo>
                  <a:lnTo>
                    <a:pt x="904" y="11736"/>
                  </a:lnTo>
                  <a:lnTo>
                    <a:pt x="1105" y="11937"/>
                  </a:lnTo>
                  <a:lnTo>
                    <a:pt x="1346" y="12118"/>
                  </a:lnTo>
                  <a:lnTo>
                    <a:pt x="1588" y="12258"/>
                  </a:lnTo>
                  <a:lnTo>
                    <a:pt x="1849" y="12379"/>
                  </a:lnTo>
                  <a:lnTo>
                    <a:pt x="2130" y="12479"/>
                  </a:lnTo>
                  <a:lnTo>
                    <a:pt x="2432" y="12560"/>
                  </a:lnTo>
                  <a:lnTo>
                    <a:pt x="2733" y="12600"/>
                  </a:lnTo>
                  <a:lnTo>
                    <a:pt x="3034" y="12620"/>
                  </a:lnTo>
                  <a:lnTo>
                    <a:pt x="3456" y="12620"/>
                  </a:lnTo>
                  <a:lnTo>
                    <a:pt x="3476" y="14630"/>
                  </a:lnTo>
                  <a:lnTo>
                    <a:pt x="3476" y="15172"/>
                  </a:lnTo>
                  <a:lnTo>
                    <a:pt x="3537" y="15695"/>
                  </a:lnTo>
                  <a:lnTo>
                    <a:pt x="3617" y="16217"/>
                  </a:lnTo>
                  <a:lnTo>
                    <a:pt x="3718" y="16740"/>
                  </a:lnTo>
                  <a:lnTo>
                    <a:pt x="3858" y="17242"/>
                  </a:lnTo>
                  <a:lnTo>
                    <a:pt x="4019" y="17724"/>
                  </a:lnTo>
                  <a:lnTo>
                    <a:pt x="4220" y="18206"/>
                  </a:lnTo>
                  <a:lnTo>
                    <a:pt x="4441" y="18669"/>
                  </a:lnTo>
                  <a:lnTo>
                    <a:pt x="4682" y="19111"/>
                  </a:lnTo>
                  <a:lnTo>
                    <a:pt x="4943" y="19553"/>
                  </a:lnTo>
                  <a:lnTo>
                    <a:pt x="5245" y="19955"/>
                  </a:lnTo>
                  <a:lnTo>
                    <a:pt x="5546" y="20357"/>
                  </a:lnTo>
                  <a:lnTo>
                    <a:pt x="5888" y="20738"/>
                  </a:lnTo>
                  <a:lnTo>
                    <a:pt x="6250" y="21100"/>
                  </a:lnTo>
                  <a:lnTo>
                    <a:pt x="6611" y="21442"/>
                  </a:lnTo>
                  <a:lnTo>
                    <a:pt x="7013" y="21763"/>
                  </a:lnTo>
                  <a:lnTo>
                    <a:pt x="7033" y="26687"/>
                  </a:lnTo>
                  <a:lnTo>
                    <a:pt x="7033" y="26988"/>
                  </a:lnTo>
                  <a:lnTo>
                    <a:pt x="7053" y="27289"/>
                  </a:lnTo>
                  <a:lnTo>
                    <a:pt x="7094" y="27591"/>
                  </a:lnTo>
                  <a:lnTo>
                    <a:pt x="7154" y="27872"/>
                  </a:lnTo>
                  <a:lnTo>
                    <a:pt x="7214" y="28153"/>
                  </a:lnTo>
                  <a:lnTo>
                    <a:pt x="7294" y="28435"/>
                  </a:lnTo>
                  <a:lnTo>
                    <a:pt x="7395" y="28716"/>
                  </a:lnTo>
                  <a:lnTo>
                    <a:pt x="7495" y="28977"/>
                  </a:lnTo>
                  <a:lnTo>
                    <a:pt x="7616" y="29239"/>
                  </a:lnTo>
                  <a:lnTo>
                    <a:pt x="7757" y="29500"/>
                  </a:lnTo>
                  <a:lnTo>
                    <a:pt x="7897" y="29741"/>
                  </a:lnTo>
                  <a:lnTo>
                    <a:pt x="8058" y="29982"/>
                  </a:lnTo>
                  <a:lnTo>
                    <a:pt x="8219" y="30203"/>
                  </a:lnTo>
                  <a:lnTo>
                    <a:pt x="8400" y="30424"/>
                  </a:lnTo>
                  <a:lnTo>
                    <a:pt x="8581" y="30645"/>
                  </a:lnTo>
                  <a:lnTo>
                    <a:pt x="8781" y="30846"/>
                  </a:lnTo>
                  <a:lnTo>
                    <a:pt x="8982" y="31047"/>
                  </a:lnTo>
                  <a:lnTo>
                    <a:pt x="9203" y="31228"/>
                  </a:lnTo>
                  <a:lnTo>
                    <a:pt x="9425" y="31409"/>
                  </a:lnTo>
                  <a:lnTo>
                    <a:pt x="9646" y="31570"/>
                  </a:lnTo>
                  <a:lnTo>
                    <a:pt x="9887" y="31710"/>
                  </a:lnTo>
                  <a:lnTo>
                    <a:pt x="10148" y="31851"/>
                  </a:lnTo>
                  <a:lnTo>
                    <a:pt x="10389" y="31992"/>
                  </a:lnTo>
                  <a:lnTo>
                    <a:pt x="10650" y="32112"/>
                  </a:lnTo>
                  <a:lnTo>
                    <a:pt x="10932" y="32213"/>
                  </a:lnTo>
                  <a:lnTo>
                    <a:pt x="11193" y="32313"/>
                  </a:lnTo>
                  <a:lnTo>
                    <a:pt x="11474" y="32373"/>
                  </a:lnTo>
                  <a:lnTo>
                    <a:pt x="11756" y="32454"/>
                  </a:lnTo>
                  <a:lnTo>
                    <a:pt x="12057" y="32494"/>
                  </a:lnTo>
                  <a:lnTo>
                    <a:pt x="12338" y="32534"/>
                  </a:lnTo>
                  <a:lnTo>
                    <a:pt x="12640" y="32554"/>
                  </a:lnTo>
                  <a:lnTo>
                    <a:pt x="13243" y="32554"/>
                  </a:lnTo>
                  <a:lnTo>
                    <a:pt x="13544" y="32534"/>
                  </a:lnTo>
                  <a:lnTo>
                    <a:pt x="13845" y="32494"/>
                  </a:lnTo>
                  <a:lnTo>
                    <a:pt x="14127" y="32434"/>
                  </a:lnTo>
                  <a:lnTo>
                    <a:pt x="14408" y="32373"/>
                  </a:lnTo>
                  <a:lnTo>
                    <a:pt x="14689" y="32293"/>
                  </a:lnTo>
                  <a:lnTo>
                    <a:pt x="14971" y="32193"/>
                  </a:lnTo>
                  <a:lnTo>
                    <a:pt x="15232" y="32092"/>
                  </a:lnTo>
                  <a:lnTo>
                    <a:pt x="15493" y="31972"/>
                  </a:lnTo>
                  <a:lnTo>
                    <a:pt x="15754" y="31831"/>
                  </a:lnTo>
                  <a:lnTo>
                    <a:pt x="15996" y="31690"/>
                  </a:lnTo>
                  <a:lnTo>
                    <a:pt x="16237" y="31550"/>
                  </a:lnTo>
                  <a:lnTo>
                    <a:pt x="16458" y="31369"/>
                  </a:lnTo>
                  <a:lnTo>
                    <a:pt x="16679" y="31208"/>
                  </a:lnTo>
                  <a:lnTo>
                    <a:pt x="16900" y="31007"/>
                  </a:lnTo>
                  <a:lnTo>
                    <a:pt x="17101" y="30806"/>
                  </a:lnTo>
                  <a:lnTo>
                    <a:pt x="17302" y="30605"/>
                  </a:lnTo>
                  <a:lnTo>
                    <a:pt x="17483" y="30404"/>
                  </a:lnTo>
                  <a:lnTo>
                    <a:pt x="17663" y="30163"/>
                  </a:lnTo>
                  <a:lnTo>
                    <a:pt x="17824" y="29942"/>
                  </a:lnTo>
                  <a:lnTo>
                    <a:pt x="17985" y="29701"/>
                  </a:lnTo>
                  <a:lnTo>
                    <a:pt x="18126" y="29460"/>
                  </a:lnTo>
                  <a:lnTo>
                    <a:pt x="18246" y="29198"/>
                  </a:lnTo>
                  <a:lnTo>
                    <a:pt x="18367" y="28937"/>
                  </a:lnTo>
                  <a:lnTo>
                    <a:pt x="18467" y="28676"/>
                  </a:lnTo>
                  <a:lnTo>
                    <a:pt x="18568" y="28395"/>
                  </a:lnTo>
                  <a:lnTo>
                    <a:pt x="18648" y="28113"/>
                  </a:lnTo>
                  <a:lnTo>
                    <a:pt x="18708" y="27832"/>
                  </a:lnTo>
                  <a:lnTo>
                    <a:pt x="18749" y="27531"/>
                  </a:lnTo>
                  <a:lnTo>
                    <a:pt x="18789" y="27249"/>
                  </a:lnTo>
                  <a:lnTo>
                    <a:pt x="18809" y="26948"/>
                  </a:lnTo>
                  <a:lnTo>
                    <a:pt x="18829" y="26646"/>
                  </a:lnTo>
                  <a:lnTo>
                    <a:pt x="18809" y="21803"/>
                  </a:lnTo>
                  <a:lnTo>
                    <a:pt x="19211" y="21462"/>
                  </a:lnTo>
                  <a:lnTo>
                    <a:pt x="19593" y="21120"/>
                  </a:lnTo>
                  <a:lnTo>
                    <a:pt x="19954" y="20759"/>
                  </a:lnTo>
                  <a:lnTo>
                    <a:pt x="20276" y="20377"/>
                  </a:lnTo>
                  <a:lnTo>
                    <a:pt x="20597" y="19975"/>
                  </a:lnTo>
                  <a:lnTo>
                    <a:pt x="20899" y="19553"/>
                  </a:lnTo>
                  <a:lnTo>
                    <a:pt x="21180" y="19111"/>
                  </a:lnTo>
                  <a:lnTo>
                    <a:pt x="21421" y="18649"/>
                  </a:lnTo>
                  <a:lnTo>
                    <a:pt x="21642" y="18186"/>
                  </a:lnTo>
                  <a:lnTo>
                    <a:pt x="21843" y="17704"/>
                  </a:lnTo>
                  <a:lnTo>
                    <a:pt x="22004" y="17202"/>
                  </a:lnTo>
                  <a:lnTo>
                    <a:pt x="22145" y="16699"/>
                  </a:lnTo>
                  <a:lnTo>
                    <a:pt x="22245" y="16177"/>
                  </a:lnTo>
                  <a:lnTo>
                    <a:pt x="22325" y="15634"/>
                  </a:lnTo>
                  <a:lnTo>
                    <a:pt x="22366" y="15092"/>
                  </a:lnTo>
                  <a:lnTo>
                    <a:pt x="22386" y="14549"/>
                  </a:lnTo>
                  <a:lnTo>
                    <a:pt x="22386" y="12700"/>
                  </a:lnTo>
                  <a:lnTo>
                    <a:pt x="22386" y="12680"/>
                  </a:lnTo>
                  <a:lnTo>
                    <a:pt x="22386" y="12540"/>
                  </a:lnTo>
                  <a:lnTo>
                    <a:pt x="23290" y="12540"/>
                  </a:lnTo>
                  <a:lnTo>
                    <a:pt x="23591" y="12520"/>
                  </a:lnTo>
                  <a:lnTo>
                    <a:pt x="23893" y="12479"/>
                  </a:lnTo>
                  <a:lnTo>
                    <a:pt x="24174" y="12399"/>
                  </a:lnTo>
                  <a:lnTo>
                    <a:pt x="24456" y="12299"/>
                  </a:lnTo>
                  <a:lnTo>
                    <a:pt x="24717" y="12178"/>
                  </a:lnTo>
                  <a:lnTo>
                    <a:pt x="24978" y="12017"/>
                  </a:lnTo>
                  <a:lnTo>
                    <a:pt x="25199" y="11836"/>
                  </a:lnTo>
                  <a:lnTo>
                    <a:pt x="25420" y="11656"/>
                  </a:lnTo>
                  <a:lnTo>
                    <a:pt x="25601" y="11434"/>
                  </a:lnTo>
                  <a:lnTo>
                    <a:pt x="25782" y="11193"/>
                  </a:lnTo>
                  <a:lnTo>
                    <a:pt x="25922" y="10952"/>
                  </a:lnTo>
                  <a:lnTo>
                    <a:pt x="26063" y="10691"/>
                  </a:lnTo>
                  <a:lnTo>
                    <a:pt x="26164" y="10410"/>
                  </a:lnTo>
                  <a:lnTo>
                    <a:pt x="26224" y="10128"/>
                  </a:lnTo>
                  <a:lnTo>
                    <a:pt x="26284" y="9827"/>
                  </a:lnTo>
                  <a:lnTo>
                    <a:pt x="26284" y="9505"/>
                  </a:lnTo>
                  <a:lnTo>
                    <a:pt x="26284" y="9264"/>
                  </a:lnTo>
                  <a:lnTo>
                    <a:pt x="26264" y="8943"/>
                  </a:lnTo>
                  <a:lnTo>
                    <a:pt x="26224" y="8641"/>
                  </a:lnTo>
                  <a:lnTo>
                    <a:pt x="26143" y="8360"/>
                  </a:lnTo>
                  <a:lnTo>
                    <a:pt x="26043" y="8079"/>
                  </a:lnTo>
                  <a:lnTo>
                    <a:pt x="25922" y="7817"/>
                  </a:lnTo>
                  <a:lnTo>
                    <a:pt x="25762" y="7576"/>
                  </a:lnTo>
                  <a:lnTo>
                    <a:pt x="25601" y="7335"/>
                  </a:lnTo>
                  <a:lnTo>
                    <a:pt x="25400" y="7134"/>
                  </a:lnTo>
                  <a:lnTo>
                    <a:pt x="25179" y="6933"/>
                  </a:lnTo>
                  <a:lnTo>
                    <a:pt x="24958" y="6772"/>
                  </a:lnTo>
                  <a:lnTo>
                    <a:pt x="24697" y="6612"/>
                  </a:lnTo>
                  <a:lnTo>
                    <a:pt x="24435" y="6491"/>
                  </a:lnTo>
                  <a:lnTo>
                    <a:pt x="24154" y="6391"/>
                  </a:lnTo>
                  <a:lnTo>
                    <a:pt x="23873" y="6310"/>
                  </a:lnTo>
                  <a:lnTo>
                    <a:pt x="23571" y="6270"/>
                  </a:lnTo>
                  <a:lnTo>
                    <a:pt x="23270" y="6250"/>
                  </a:lnTo>
                  <a:lnTo>
                    <a:pt x="22386" y="6250"/>
                  </a:lnTo>
                  <a:lnTo>
                    <a:pt x="22346" y="6310"/>
                  </a:lnTo>
                  <a:lnTo>
                    <a:pt x="22325" y="4080"/>
                  </a:lnTo>
                  <a:lnTo>
                    <a:pt x="21019" y="4241"/>
                  </a:lnTo>
                  <a:lnTo>
                    <a:pt x="20276" y="4321"/>
                  </a:lnTo>
                  <a:lnTo>
                    <a:pt x="19492" y="4381"/>
                  </a:lnTo>
                  <a:lnTo>
                    <a:pt x="18708" y="4381"/>
                  </a:lnTo>
                  <a:lnTo>
                    <a:pt x="18306" y="4361"/>
                  </a:lnTo>
                  <a:lnTo>
                    <a:pt x="17925" y="4321"/>
                  </a:lnTo>
                  <a:lnTo>
                    <a:pt x="17543" y="4241"/>
                  </a:lnTo>
                  <a:lnTo>
                    <a:pt x="17181" y="4160"/>
                  </a:lnTo>
                  <a:lnTo>
                    <a:pt x="16840" y="4040"/>
                  </a:lnTo>
                  <a:lnTo>
                    <a:pt x="16498" y="3899"/>
                  </a:lnTo>
                  <a:lnTo>
                    <a:pt x="16297" y="3778"/>
                  </a:lnTo>
                  <a:lnTo>
                    <a:pt x="16096" y="3618"/>
                  </a:lnTo>
                  <a:lnTo>
                    <a:pt x="15895" y="3437"/>
                  </a:lnTo>
                  <a:lnTo>
                    <a:pt x="15694" y="3236"/>
                  </a:lnTo>
                  <a:lnTo>
                    <a:pt x="15513" y="3035"/>
                  </a:lnTo>
                  <a:lnTo>
                    <a:pt x="15332" y="2794"/>
                  </a:lnTo>
                  <a:lnTo>
                    <a:pt x="14991" y="2352"/>
                  </a:lnTo>
                  <a:lnTo>
                    <a:pt x="14709" y="1909"/>
                  </a:lnTo>
                  <a:lnTo>
                    <a:pt x="14509" y="1548"/>
                  </a:lnTo>
                  <a:lnTo>
                    <a:pt x="14308" y="1206"/>
                  </a:lnTo>
                  <a:lnTo>
                    <a:pt x="14468" y="1648"/>
                  </a:lnTo>
                  <a:lnTo>
                    <a:pt x="14609" y="2070"/>
                  </a:lnTo>
                  <a:lnTo>
                    <a:pt x="14770" y="2573"/>
                  </a:lnTo>
                  <a:lnTo>
                    <a:pt x="14910" y="3075"/>
                  </a:lnTo>
                  <a:lnTo>
                    <a:pt x="14991" y="3497"/>
                  </a:lnTo>
                  <a:lnTo>
                    <a:pt x="15011" y="3658"/>
                  </a:lnTo>
                  <a:lnTo>
                    <a:pt x="15011" y="3798"/>
                  </a:lnTo>
                  <a:lnTo>
                    <a:pt x="14991" y="3879"/>
                  </a:lnTo>
                  <a:lnTo>
                    <a:pt x="14971" y="3879"/>
                  </a:lnTo>
                  <a:lnTo>
                    <a:pt x="14931" y="3899"/>
                  </a:lnTo>
                  <a:lnTo>
                    <a:pt x="13785" y="3718"/>
                  </a:lnTo>
                  <a:lnTo>
                    <a:pt x="13122" y="3597"/>
                  </a:lnTo>
                  <a:lnTo>
                    <a:pt x="12600" y="3497"/>
                  </a:lnTo>
                  <a:lnTo>
                    <a:pt x="12539" y="3457"/>
                  </a:lnTo>
                  <a:lnTo>
                    <a:pt x="12419" y="3356"/>
                  </a:lnTo>
                  <a:lnTo>
                    <a:pt x="12117" y="3015"/>
                  </a:lnTo>
                  <a:lnTo>
                    <a:pt x="11756" y="2532"/>
                  </a:lnTo>
                  <a:lnTo>
                    <a:pt x="11354" y="2010"/>
                  </a:lnTo>
                  <a:lnTo>
                    <a:pt x="10650" y="1005"/>
                  </a:lnTo>
                  <a:lnTo>
                    <a:pt x="10349" y="563"/>
                  </a:lnTo>
                  <a:lnTo>
                    <a:pt x="10510" y="985"/>
                  </a:lnTo>
                  <a:lnTo>
                    <a:pt x="10851" y="1869"/>
                  </a:lnTo>
                  <a:lnTo>
                    <a:pt x="11012" y="2331"/>
                  </a:lnTo>
                  <a:lnTo>
                    <a:pt x="11133" y="2733"/>
                  </a:lnTo>
                  <a:lnTo>
                    <a:pt x="11153" y="2894"/>
                  </a:lnTo>
                  <a:lnTo>
                    <a:pt x="11153" y="3015"/>
                  </a:lnTo>
                  <a:lnTo>
                    <a:pt x="11133" y="3075"/>
                  </a:lnTo>
                  <a:lnTo>
                    <a:pt x="11072" y="3075"/>
                  </a:lnTo>
                  <a:lnTo>
                    <a:pt x="10349" y="2834"/>
                  </a:lnTo>
                  <a:lnTo>
                    <a:pt x="9666" y="2593"/>
                  </a:lnTo>
                  <a:lnTo>
                    <a:pt x="9043" y="2331"/>
                  </a:lnTo>
                  <a:lnTo>
                    <a:pt x="8440" y="2070"/>
                  </a:lnTo>
                  <a:lnTo>
                    <a:pt x="7897" y="1809"/>
                  </a:lnTo>
                  <a:lnTo>
                    <a:pt x="7415" y="1548"/>
                  </a:lnTo>
                  <a:lnTo>
                    <a:pt x="6953" y="1307"/>
                  </a:lnTo>
                  <a:lnTo>
                    <a:pt x="6551" y="1066"/>
                  </a:lnTo>
                  <a:lnTo>
                    <a:pt x="5908" y="644"/>
                  </a:lnTo>
                  <a:lnTo>
                    <a:pt x="5426" y="302"/>
                  </a:lnTo>
                  <a:lnTo>
                    <a:pt x="5144" y="81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7"/>
            <p:cNvSpPr/>
            <p:nvPr/>
          </p:nvSpPr>
          <p:spPr>
            <a:xfrm>
              <a:off x="-2326744" y="1224668"/>
              <a:ext cx="614018" cy="762821"/>
            </a:xfrm>
            <a:custGeom>
              <a:avLst/>
              <a:gdLst/>
              <a:ahLst/>
              <a:cxnLst/>
              <a:rect l="l" t="t" r="r" b="b"/>
              <a:pathLst>
                <a:path w="26285" h="32655" fill="none" extrusionOk="0">
                  <a:moveTo>
                    <a:pt x="26284" y="9364"/>
                  </a:moveTo>
                  <a:lnTo>
                    <a:pt x="26284" y="9364"/>
                  </a:lnTo>
                  <a:lnTo>
                    <a:pt x="26264" y="9043"/>
                  </a:lnTo>
                  <a:lnTo>
                    <a:pt x="26224" y="8741"/>
                  </a:lnTo>
                  <a:lnTo>
                    <a:pt x="26143" y="8460"/>
                  </a:lnTo>
                  <a:lnTo>
                    <a:pt x="26043" y="8179"/>
                  </a:lnTo>
                  <a:lnTo>
                    <a:pt x="25922" y="7917"/>
                  </a:lnTo>
                  <a:lnTo>
                    <a:pt x="25762" y="7676"/>
                  </a:lnTo>
                  <a:lnTo>
                    <a:pt x="25601" y="7435"/>
                  </a:lnTo>
                  <a:lnTo>
                    <a:pt x="25400" y="7234"/>
                  </a:lnTo>
                  <a:lnTo>
                    <a:pt x="25179" y="7033"/>
                  </a:lnTo>
                  <a:lnTo>
                    <a:pt x="24958" y="6872"/>
                  </a:lnTo>
                  <a:lnTo>
                    <a:pt x="24697" y="6712"/>
                  </a:lnTo>
                  <a:lnTo>
                    <a:pt x="24435" y="6591"/>
                  </a:lnTo>
                  <a:lnTo>
                    <a:pt x="24154" y="6491"/>
                  </a:lnTo>
                  <a:lnTo>
                    <a:pt x="23873" y="6410"/>
                  </a:lnTo>
                  <a:lnTo>
                    <a:pt x="23571" y="6370"/>
                  </a:lnTo>
                  <a:lnTo>
                    <a:pt x="23270" y="6350"/>
                  </a:lnTo>
                  <a:lnTo>
                    <a:pt x="22386" y="6350"/>
                  </a:lnTo>
                  <a:lnTo>
                    <a:pt x="22346" y="6410"/>
                  </a:lnTo>
                  <a:lnTo>
                    <a:pt x="22325" y="4180"/>
                  </a:lnTo>
                  <a:lnTo>
                    <a:pt x="22325" y="4180"/>
                  </a:lnTo>
                  <a:lnTo>
                    <a:pt x="21019" y="4341"/>
                  </a:lnTo>
                  <a:lnTo>
                    <a:pt x="20276" y="4421"/>
                  </a:lnTo>
                  <a:lnTo>
                    <a:pt x="19492" y="4481"/>
                  </a:lnTo>
                  <a:lnTo>
                    <a:pt x="19090" y="4481"/>
                  </a:lnTo>
                  <a:lnTo>
                    <a:pt x="18708" y="4481"/>
                  </a:lnTo>
                  <a:lnTo>
                    <a:pt x="18306" y="4461"/>
                  </a:lnTo>
                  <a:lnTo>
                    <a:pt x="17925" y="4421"/>
                  </a:lnTo>
                  <a:lnTo>
                    <a:pt x="17543" y="4341"/>
                  </a:lnTo>
                  <a:lnTo>
                    <a:pt x="17181" y="4260"/>
                  </a:lnTo>
                  <a:lnTo>
                    <a:pt x="16840" y="4140"/>
                  </a:lnTo>
                  <a:lnTo>
                    <a:pt x="16498" y="3999"/>
                  </a:lnTo>
                  <a:lnTo>
                    <a:pt x="16498" y="3999"/>
                  </a:lnTo>
                  <a:lnTo>
                    <a:pt x="16297" y="3878"/>
                  </a:lnTo>
                  <a:lnTo>
                    <a:pt x="16096" y="3718"/>
                  </a:lnTo>
                  <a:lnTo>
                    <a:pt x="15895" y="3537"/>
                  </a:lnTo>
                  <a:lnTo>
                    <a:pt x="15694" y="3336"/>
                  </a:lnTo>
                  <a:lnTo>
                    <a:pt x="15513" y="3135"/>
                  </a:lnTo>
                  <a:lnTo>
                    <a:pt x="15332" y="2894"/>
                  </a:lnTo>
                  <a:lnTo>
                    <a:pt x="14991" y="2452"/>
                  </a:lnTo>
                  <a:lnTo>
                    <a:pt x="14709" y="2009"/>
                  </a:lnTo>
                  <a:lnTo>
                    <a:pt x="14509" y="1648"/>
                  </a:lnTo>
                  <a:lnTo>
                    <a:pt x="14308" y="1306"/>
                  </a:lnTo>
                  <a:lnTo>
                    <a:pt x="14308" y="1306"/>
                  </a:lnTo>
                  <a:lnTo>
                    <a:pt x="14468" y="1748"/>
                  </a:lnTo>
                  <a:lnTo>
                    <a:pt x="14609" y="2170"/>
                  </a:lnTo>
                  <a:lnTo>
                    <a:pt x="14770" y="2673"/>
                  </a:lnTo>
                  <a:lnTo>
                    <a:pt x="14910" y="3175"/>
                  </a:lnTo>
                  <a:lnTo>
                    <a:pt x="14991" y="3597"/>
                  </a:lnTo>
                  <a:lnTo>
                    <a:pt x="15011" y="3758"/>
                  </a:lnTo>
                  <a:lnTo>
                    <a:pt x="15011" y="3898"/>
                  </a:lnTo>
                  <a:lnTo>
                    <a:pt x="14991" y="3979"/>
                  </a:lnTo>
                  <a:lnTo>
                    <a:pt x="14971" y="3979"/>
                  </a:lnTo>
                  <a:lnTo>
                    <a:pt x="14931" y="3999"/>
                  </a:lnTo>
                  <a:lnTo>
                    <a:pt x="14931" y="3999"/>
                  </a:lnTo>
                  <a:lnTo>
                    <a:pt x="13785" y="3818"/>
                  </a:lnTo>
                  <a:lnTo>
                    <a:pt x="13122" y="3697"/>
                  </a:lnTo>
                  <a:lnTo>
                    <a:pt x="12600" y="3597"/>
                  </a:lnTo>
                  <a:lnTo>
                    <a:pt x="12600" y="3597"/>
                  </a:lnTo>
                  <a:lnTo>
                    <a:pt x="12539" y="3557"/>
                  </a:lnTo>
                  <a:lnTo>
                    <a:pt x="12419" y="3456"/>
                  </a:lnTo>
                  <a:lnTo>
                    <a:pt x="12117" y="3115"/>
                  </a:lnTo>
                  <a:lnTo>
                    <a:pt x="11756" y="2632"/>
                  </a:lnTo>
                  <a:lnTo>
                    <a:pt x="11354" y="2110"/>
                  </a:lnTo>
                  <a:lnTo>
                    <a:pt x="10650" y="1105"/>
                  </a:lnTo>
                  <a:lnTo>
                    <a:pt x="10349" y="663"/>
                  </a:lnTo>
                  <a:lnTo>
                    <a:pt x="10349" y="663"/>
                  </a:lnTo>
                  <a:lnTo>
                    <a:pt x="10510" y="1085"/>
                  </a:lnTo>
                  <a:lnTo>
                    <a:pt x="10851" y="1969"/>
                  </a:lnTo>
                  <a:lnTo>
                    <a:pt x="11012" y="2431"/>
                  </a:lnTo>
                  <a:lnTo>
                    <a:pt x="11133" y="2833"/>
                  </a:lnTo>
                  <a:lnTo>
                    <a:pt x="11153" y="2994"/>
                  </a:lnTo>
                  <a:lnTo>
                    <a:pt x="11153" y="3115"/>
                  </a:lnTo>
                  <a:lnTo>
                    <a:pt x="11133" y="3175"/>
                  </a:lnTo>
                  <a:lnTo>
                    <a:pt x="11113" y="3175"/>
                  </a:lnTo>
                  <a:lnTo>
                    <a:pt x="11072" y="3175"/>
                  </a:lnTo>
                  <a:lnTo>
                    <a:pt x="11072" y="3175"/>
                  </a:lnTo>
                  <a:lnTo>
                    <a:pt x="10349" y="2934"/>
                  </a:lnTo>
                  <a:lnTo>
                    <a:pt x="9666" y="2693"/>
                  </a:lnTo>
                  <a:lnTo>
                    <a:pt x="9043" y="2431"/>
                  </a:lnTo>
                  <a:lnTo>
                    <a:pt x="8440" y="2170"/>
                  </a:lnTo>
                  <a:lnTo>
                    <a:pt x="7897" y="1909"/>
                  </a:lnTo>
                  <a:lnTo>
                    <a:pt x="7415" y="1648"/>
                  </a:lnTo>
                  <a:lnTo>
                    <a:pt x="6953" y="1407"/>
                  </a:lnTo>
                  <a:lnTo>
                    <a:pt x="6551" y="1166"/>
                  </a:lnTo>
                  <a:lnTo>
                    <a:pt x="5908" y="744"/>
                  </a:lnTo>
                  <a:lnTo>
                    <a:pt x="5426" y="402"/>
                  </a:lnTo>
                  <a:lnTo>
                    <a:pt x="5144" y="181"/>
                  </a:lnTo>
                  <a:lnTo>
                    <a:pt x="5044" y="100"/>
                  </a:lnTo>
                  <a:lnTo>
                    <a:pt x="5044" y="100"/>
                  </a:lnTo>
                  <a:lnTo>
                    <a:pt x="5044" y="0"/>
                  </a:lnTo>
                  <a:lnTo>
                    <a:pt x="5044" y="0"/>
                  </a:lnTo>
                  <a:lnTo>
                    <a:pt x="5044" y="301"/>
                  </a:lnTo>
                  <a:lnTo>
                    <a:pt x="5044" y="301"/>
                  </a:lnTo>
                  <a:lnTo>
                    <a:pt x="5044" y="1105"/>
                  </a:lnTo>
                  <a:lnTo>
                    <a:pt x="5024" y="1889"/>
                  </a:lnTo>
                  <a:lnTo>
                    <a:pt x="4963" y="2632"/>
                  </a:lnTo>
                  <a:lnTo>
                    <a:pt x="4883" y="3356"/>
                  </a:lnTo>
                  <a:lnTo>
                    <a:pt x="4783" y="4019"/>
                  </a:lnTo>
                  <a:lnTo>
                    <a:pt x="4662" y="4642"/>
                  </a:lnTo>
                  <a:lnTo>
                    <a:pt x="4562" y="5225"/>
                  </a:lnTo>
                  <a:lnTo>
                    <a:pt x="4421" y="5767"/>
                  </a:lnTo>
                  <a:lnTo>
                    <a:pt x="4180" y="6672"/>
                  </a:lnTo>
                  <a:lnTo>
                    <a:pt x="3979" y="7355"/>
                  </a:lnTo>
                  <a:lnTo>
                    <a:pt x="3818" y="7777"/>
                  </a:lnTo>
                  <a:lnTo>
                    <a:pt x="3758" y="7917"/>
                  </a:lnTo>
                  <a:lnTo>
                    <a:pt x="3376" y="6430"/>
                  </a:lnTo>
                  <a:lnTo>
                    <a:pt x="3014" y="6430"/>
                  </a:lnTo>
                  <a:lnTo>
                    <a:pt x="3014" y="6430"/>
                  </a:lnTo>
                  <a:lnTo>
                    <a:pt x="2693" y="6450"/>
                  </a:lnTo>
                  <a:lnTo>
                    <a:pt x="2391" y="6491"/>
                  </a:lnTo>
                  <a:lnTo>
                    <a:pt x="2110" y="6571"/>
                  </a:lnTo>
                  <a:lnTo>
                    <a:pt x="1829" y="6672"/>
                  </a:lnTo>
                  <a:lnTo>
                    <a:pt x="1567" y="6812"/>
                  </a:lnTo>
                  <a:lnTo>
                    <a:pt x="1326" y="6953"/>
                  </a:lnTo>
                  <a:lnTo>
                    <a:pt x="1085" y="7134"/>
                  </a:lnTo>
                  <a:lnTo>
                    <a:pt x="884" y="7315"/>
                  </a:lnTo>
                  <a:lnTo>
                    <a:pt x="683" y="7536"/>
                  </a:lnTo>
                  <a:lnTo>
                    <a:pt x="522" y="7777"/>
                  </a:lnTo>
                  <a:lnTo>
                    <a:pt x="362" y="8018"/>
                  </a:lnTo>
                  <a:lnTo>
                    <a:pt x="241" y="8279"/>
                  </a:lnTo>
                  <a:lnTo>
                    <a:pt x="141" y="8560"/>
                  </a:lnTo>
                  <a:lnTo>
                    <a:pt x="60" y="8842"/>
                  </a:lnTo>
                  <a:lnTo>
                    <a:pt x="20" y="9143"/>
                  </a:lnTo>
                  <a:lnTo>
                    <a:pt x="0" y="9465"/>
                  </a:lnTo>
                  <a:lnTo>
                    <a:pt x="0" y="9726"/>
                  </a:lnTo>
                  <a:lnTo>
                    <a:pt x="0" y="9726"/>
                  </a:lnTo>
                  <a:lnTo>
                    <a:pt x="20" y="10027"/>
                  </a:lnTo>
                  <a:lnTo>
                    <a:pt x="60" y="10329"/>
                  </a:lnTo>
                  <a:lnTo>
                    <a:pt x="141" y="10610"/>
                  </a:lnTo>
                  <a:lnTo>
                    <a:pt x="241" y="10891"/>
                  </a:lnTo>
                  <a:lnTo>
                    <a:pt x="382" y="11153"/>
                  </a:lnTo>
                  <a:lnTo>
                    <a:pt x="522" y="11394"/>
                  </a:lnTo>
                  <a:lnTo>
                    <a:pt x="703" y="11635"/>
                  </a:lnTo>
                  <a:lnTo>
                    <a:pt x="904" y="11836"/>
                  </a:lnTo>
                  <a:lnTo>
                    <a:pt x="1105" y="12037"/>
                  </a:lnTo>
                  <a:lnTo>
                    <a:pt x="1346" y="12218"/>
                  </a:lnTo>
                  <a:lnTo>
                    <a:pt x="1588" y="12358"/>
                  </a:lnTo>
                  <a:lnTo>
                    <a:pt x="1849" y="12479"/>
                  </a:lnTo>
                  <a:lnTo>
                    <a:pt x="2130" y="12579"/>
                  </a:lnTo>
                  <a:lnTo>
                    <a:pt x="2432" y="12660"/>
                  </a:lnTo>
                  <a:lnTo>
                    <a:pt x="2733" y="12700"/>
                  </a:lnTo>
                  <a:lnTo>
                    <a:pt x="3034" y="12720"/>
                  </a:lnTo>
                  <a:lnTo>
                    <a:pt x="3456" y="12720"/>
                  </a:lnTo>
                  <a:lnTo>
                    <a:pt x="3476" y="14730"/>
                  </a:lnTo>
                  <a:lnTo>
                    <a:pt x="3476" y="14730"/>
                  </a:lnTo>
                  <a:lnTo>
                    <a:pt x="3476" y="15272"/>
                  </a:lnTo>
                  <a:lnTo>
                    <a:pt x="3537" y="15795"/>
                  </a:lnTo>
                  <a:lnTo>
                    <a:pt x="3617" y="16317"/>
                  </a:lnTo>
                  <a:lnTo>
                    <a:pt x="3718" y="16840"/>
                  </a:lnTo>
                  <a:lnTo>
                    <a:pt x="3858" y="17342"/>
                  </a:lnTo>
                  <a:lnTo>
                    <a:pt x="4019" y="17824"/>
                  </a:lnTo>
                  <a:lnTo>
                    <a:pt x="4220" y="18306"/>
                  </a:lnTo>
                  <a:lnTo>
                    <a:pt x="4441" y="18769"/>
                  </a:lnTo>
                  <a:lnTo>
                    <a:pt x="4682" y="19211"/>
                  </a:lnTo>
                  <a:lnTo>
                    <a:pt x="4943" y="19653"/>
                  </a:lnTo>
                  <a:lnTo>
                    <a:pt x="5245" y="20055"/>
                  </a:lnTo>
                  <a:lnTo>
                    <a:pt x="5546" y="20457"/>
                  </a:lnTo>
                  <a:lnTo>
                    <a:pt x="5888" y="20838"/>
                  </a:lnTo>
                  <a:lnTo>
                    <a:pt x="6250" y="21200"/>
                  </a:lnTo>
                  <a:lnTo>
                    <a:pt x="6611" y="21542"/>
                  </a:lnTo>
                  <a:lnTo>
                    <a:pt x="7013" y="21863"/>
                  </a:lnTo>
                  <a:lnTo>
                    <a:pt x="7033" y="26787"/>
                  </a:lnTo>
                  <a:lnTo>
                    <a:pt x="7033" y="26787"/>
                  </a:lnTo>
                  <a:lnTo>
                    <a:pt x="7033" y="27088"/>
                  </a:lnTo>
                  <a:lnTo>
                    <a:pt x="7053" y="27389"/>
                  </a:lnTo>
                  <a:lnTo>
                    <a:pt x="7094" y="27691"/>
                  </a:lnTo>
                  <a:lnTo>
                    <a:pt x="7154" y="27972"/>
                  </a:lnTo>
                  <a:lnTo>
                    <a:pt x="7214" y="28253"/>
                  </a:lnTo>
                  <a:lnTo>
                    <a:pt x="7294" y="28535"/>
                  </a:lnTo>
                  <a:lnTo>
                    <a:pt x="7395" y="28816"/>
                  </a:lnTo>
                  <a:lnTo>
                    <a:pt x="7495" y="29077"/>
                  </a:lnTo>
                  <a:lnTo>
                    <a:pt x="7616" y="29339"/>
                  </a:lnTo>
                  <a:lnTo>
                    <a:pt x="7757" y="29600"/>
                  </a:lnTo>
                  <a:lnTo>
                    <a:pt x="7897" y="29841"/>
                  </a:lnTo>
                  <a:lnTo>
                    <a:pt x="8058" y="30082"/>
                  </a:lnTo>
                  <a:lnTo>
                    <a:pt x="8219" y="30303"/>
                  </a:lnTo>
                  <a:lnTo>
                    <a:pt x="8400" y="30524"/>
                  </a:lnTo>
                  <a:lnTo>
                    <a:pt x="8581" y="30745"/>
                  </a:lnTo>
                  <a:lnTo>
                    <a:pt x="8781" y="30946"/>
                  </a:lnTo>
                  <a:lnTo>
                    <a:pt x="8982" y="31147"/>
                  </a:lnTo>
                  <a:lnTo>
                    <a:pt x="9203" y="31328"/>
                  </a:lnTo>
                  <a:lnTo>
                    <a:pt x="9425" y="31509"/>
                  </a:lnTo>
                  <a:lnTo>
                    <a:pt x="9646" y="31670"/>
                  </a:lnTo>
                  <a:lnTo>
                    <a:pt x="9887" y="31810"/>
                  </a:lnTo>
                  <a:lnTo>
                    <a:pt x="10148" y="31951"/>
                  </a:lnTo>
                  <a:lnTo>
                    <a:pt x="10389" y="32092"/>
                  </a:lnTo>
                  <a:lnTo>
                    <a:pt x="10650" y="32212"/>
                  </a:lnTo>
                  <a:lnTo>
                    <a:pt x="10932" y="32313"/>
                  </a:lnTo>
                  <a:lnTo>
                    <a:pt x="11193" y="32413"/>
                  </a:lnTo>
                  <a:lnTo>
                    <a:pt x="11474" y="32473"/>
                  </a:lnTo>
                  <a:lnTo>
                    <a:pt x="11756" y="32554"/>
                  </a:lnTo>
                  <a:lnTo>
                    <a:pt x="12057" y="32594"/>
                  </a:lnTo>
                  <a:lnTo>
                    <a:pt x="12338" y="32634"/>
                  </a:lnTo>
                  <a:lnTo>
                    <a:pt x="12640" y="32654"/>
                  </a:lnTo>
                  <a:lnTo>
                    <a:pt x="12941" y="32654"/>
                  </a:lnTo>
                  <a:lnTo>
                    <a:pt x="12941" y="32654"/>
                  </a:lnTo>
                  <a:lnTo>
                    <a:pt x="13243" y="32654"/>
                  </a:lnTo>
                  <a:lnTo>
                    <a:pt x="13544" y="32634"/>
                  </a:lnTo>
                  <a:lnTo>
                    <a:pt x="13845" y="32594"/>
                  </a:lnTo>
                  <a:lnTo>
                    <a:pt x="14127" y="32534"/>
                  </a:lnTo>
                  <a:lnTo>
                    <a:pt x="14408" y="32473"/>
                  </a:lnTo>
                  <a:lnTo>
                    <a:pt x="14689" y="32393"/>
                  </a:lnTo>
                  <a:lnTo>
                    <a:pt x="14971" y="32293"/>
                  </a:lnTo>
                  <a:lnTo>
                    <a:pt x="15232" y="32192"/>
                  </a:lnTo>
                  <a:lnTo>
                    <a:pt x="15493" y="32072"/>
                  </a:lnTo>
                  <a:lnTo>
                    <a:pt x="15754" y="31931"/>
                  </a:lnTo>
                  <a:lnTo>
                    <a:pt x="15996" y="31790"/>
                  </a:lnTo>
                  <a:lnTo>
                    <a:pt x="16237" y="31650"/>
                  </a:lnTo>
                  <a:lnTo>
                    <a:pt x="16458" y="31469"/>
                  </a:lnTo>
                  <a:lnTo>
                    <a:pt x="16679" y="31308"/>
                  </a:lnTo>
                  <a:lnTo>
                    <a:pt x="16900" y="31107"/>
                  </a:lnTo>
                  <a:lnTo>
                    <a:pt x="17101" y="30906"/>
                  </a:lnTo>
                  <a:lnTo>
                    <a:pt x="17302" y="30705"/>
                  </a:lnTo>
                  <a:lnTo>
                    <a:pt x="17483" y="30504"/>
                  </a:lnTo>
                  <a:lnTo>
                    <a:pt x="17663" y="30263"/>
                  </a:lnTo>
                  <a:lnTo>
                    <a:pt x="17824" y="30042"/>
                  </a:lnTo>
                  <a:lnTo>
                    <a:pt x="17985" y="29801"/>
                  </a:lnTo>
                  <a:lnTo>
                    <a:pt x="18126" y="29560"/>
                  </a:lnTo>
                  <a:lnTo>
                    <a:pt x="18246" y="29298"/>
                  </a:lnTo>
                  <a:lnTo>
                    <a:pt x="18367" y="29037"/>
                  </a:lnTo>
                  <a:lnTo>
                    <a:pt x="18467" y="28776"/>
                  </a:lnTo>
                  <a:lnTo>
                    <a:pt x="18568" y="28495"/>
                  </a:lnTo>
                  <a:lnTo>
                    <a:pt x="18648" y="28213"/>
                  </a:lnTo>
                  <a:lnTo>
                    <a:pt x="18708" y="27932"/>
                  </a:lnTo>
                  <a:lnTo>
                    <a:pt x="18749" y="27631"/>
                  </a:lnTo>
                  <a:lnTo>
                    <a:pt x="18789" y="27349"/>
                  </a:lnTo>
                  <a:lnTo>
                    <a:pt x="18809" y="27048"/>
                  </a:lnTo>
                  <a:lnTo>
                    <a:pt x="18829" y="26746"/>
                  </a:lnTo>
                  <a:lnTo>
                    <a:pt x="18809" y="21903"/>
                  </a:lnTo>
                  <a:lnTo>
                    <a:pt x="18809" y="21903"/>
                  </a:lnTo>
                  <a:lnTo>
                    <a:pt x="19211" y="21562"/>
                  </a:lnTo>
                  <a:lnTo>
                    <a:pt x="19593" y="21220"/>
                  </a:lnTo>
                  <a:lnTo>
                    <a:pt x="19954" y="20859"/>
                  </a:lnTo>
                  <a:lnTo>
                    <a:pt x="20276" y="20477"/>
                  </a:lnTo>
                  <a:lnTo>
                    <a:pt x="20597" y="20075"/>
                  </a:lnTo>
                  <a:lnTo>
                    <a:pt x="20899" y="19653"/>
                  </a:lnTo>
                  <a:lnTo>
                    <a:pt x="21180" y="19211"/>
                  </a:lnTo>
                  <a:lnTo>
                    <a:pt x="21421" y="18749"/>
                  </a:lnTo>
                  <a:lnTo>
                    <a:pt x="21642" y="18286"/>
                  </a:lnTo>
                  <a:lnTo>
                    <a:pt x="21843" y="17804"/>
                  </a:lnTo>
                  <a:lnTo>
                    <a:pt x="22004" y="17302"/>
                  </a:lnTo>
                  <a:lnTo>
                    <a:pt x="22145" y="16799"/>
                  </a:lnTo>
                  <a:lnTo>
                    <a:pt x="22245" y="16277"/>
                  </a:lnTo>
                  <a:lnTo>
                    <a:pt x="22325" y="15734"/>
                  </a:lnTo>
                  <a:lnTo>
                    <a:pt x="22366" y="15192"/>
                  </a:lnTo>
                  <a:lnTo>
                    <a:pt x="22386" y="14649"/>
                  </a:lnTo>
                  <a:lnTo>
                    <a:pt x="22386" y="12800"/>
                  </a:lnTo>
                  <a:lnTo>
                    <a:pt x="22386" y="12800"/>
                  </a:lnTo>
                  <a:lnTo>
                    <a:pt x="22386" y="12780"/>
                  </a:lnTo>
                  <a:lnTo>
                    <a:pt x="22386" y="12640"/>
                  </a:lnTo>
                  <a:lnTo>
                    <a:pt x="23290" y="12640"/>
                  </a:lnTo>
                  <a:lnTo>
                    <a:pt x="23290" y="12640"/>
                  </a:lnTo>
                  <a:lnTo>
                    <a:pt x="23591" y="12620"/>
                  </a:lnTo>
                  <a:lnTo>
                    <a:pt x="23893" y="12579"/>
                  </a:lnTo>
                  <a:lnTo>
                    <a:pt x="24174" y="12499"/>
                  </a:lnTo>
                  <a:lnTo>
                    <a:pt x="24456" y="12399"/>
                  </a:lnTo>
                  <a:lnTo>
                    <a:pt x="24717" y="12278"/>
                  </a:lnTo>
                  <a:lnTo>
                    <a:pt x="24978" y="12117"/>
                  </a:lnTo>
                  <a:lnTo>
                    <a:pt x="25199" y="11936"/>
                  </a:lnTo>
                  <a:lnTo>
                    <a:pt x="25420" y="11756"/>
                  </a:lnTo>
                  <a:lnTo>
                    <a:pt x="25601" y="11534"/>
                  </a:lnTo>
                  <a:lnTo>
                    <a:pt x="25782" y="11293"/>
                  </a:lnTo>
                  <a:lnTo>
                    <a:pt x="25922" y="11052"/>
                  </a:lnTo>
                  <a:lnTo>
                    <a:pt x="26063" y="10791"/>
                  </a:lnTo>
                  <a:lnTo>
                    <a:pt x="26164" y="10510"/>
                  </a:lnTo>
                  <a:lnTo>
                    <a:pt x="26224" y="10228"/>
                  </a:lnTo>
                  <a:lnTo>
                    <a:pt x="26284" y="9927"/>
                  </a:lnTo>
                  <a:lnTo>
                    <a:pt x="26284" y="9605"/>
                  </a:lnTo>
                  <a:lnTo>
                    <a:pt x="26284" y="93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7"/>
            <p:cNvSpPr/>
            <p:nvPr/>
          </p:nvSpPr>
          <p:spPr>
            <a:xfrm>
              <a:off x="-1839030" y="1618030"/>
              <a:ext cx="29130" cy="66202"/>
            </a:xfrm>
            <a:custGeom>
              <a:avLst/>
              <a:gdLst/>
              <a:ahLst/>
              <a:cxnLst/>
              <a:rect l="l" t="t" r="r" b="b"/>
              <a:pathLst>
                <a:path w="1247" h="2834" extrusionOk="0">
                  <a:moveTo>
                    <a:pt x="1247" y="1"/>
                  </a:moveTo>
                  <a:lnTo>
                    <a:pt x="1106" y="503"/>
                  </a:lnTo>
                  <a:lnTo>
                    <a:pt x="945" y="1005"/>
                  </a:lnTo>
                  <a:lnTo>
                    <a:pt x="1106" y="523"/>
                  </a:lnTo>
                  <a:lnTo>
                    <a:pt x="1247" y="1"/>
                  </a:lnTo>
                  <a:close/>
                  <a:moveTo>
                    <a:pt x="523" y="1950"/>
                  </a:moveTo>
                  <a:lnTo>
                    <a:pt x="282" y="2392"/>
                  </a:lnTo>
                  <a:lnTo>
                    <a:pt x="1" y="2834"/>
                  </a:lnTo>
                  <a:lnTo>
                    <a:pt x="282" y="2412"/>
                  </a:lnTo>
                  <a:lnTo>
                    <a:pt x="523" y="1950"/>
                  </a:lnTo>
                  <a:close/>
                </a:path>
              </a:pathLst>
            </a:custGeom>
            <a:solidFill>
              <a:srgbClr val="5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7"/>
            <p:cNvSpPr/>
            <p:nvPr/>
          </p:nvSpPr>
          <p:spPr>
            <a:xfrm>
              <a:off x="-2170441" y="1729762"/>
              <a:ext cx="491" cy="23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7"/>
            <p:cNvSpPr/>
            <p:nvPr/>
          </p:nvSpPr>
          <p:spPr>
            <a:xfrm>
              <a:off x="-2245544" y="1572034"/>
              <a:ext cx="75126" cy="157750"/>
            </a:xfrm>
            <a:custGeom>
              <a:avLst/>
              <a:gdLst/>
              <a:ahLst/>
              <a:cxnLst/>
              <a:rect l="l" t="t" r="r" b="b"/>
              <a:pathLst>
                <a:path w="3216" h="675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" y="503"/>
                  </a:lnTo>
                  <a:lnTo>
                    <a:pt x="61" y="985"/>
                  </a:lnTo>
                  <a:lnTo>
                    <a:pt x="141" y="1487"/>
                  </a:lnTo>
                  <a:lnTo>
                    <a:pt x="242" y="1970"/>
                  </a:lnTo>
                  <a:lnTo>
                    <a:pt x="382" y="2432"/>
                  </a:lnTo>
                  <a:lnTo>
                    <a:pt x="523" y="2894"/>
                  </a:lnTo>
                  <a:lnTo>
                    <a:pt x="704" y="3336"/>
                  </a:lnTo>
                  <a:lnTo>
                    <a:pt x="905" y="3778"/>
                  </a:lnTo>
                  <a:lnTo>
                    <a:pt x="1126" y="4200"/>
                  </a:lnTo>
                  <a:lnTo>
                    <a:pt x="1367" y="4602"/>
                  </a:lnTo>
                  <a:lnTo>
                    <a:pt x="1628" y="5004"/>
                  </a:lnTo>
                  <a:lnTo>
                    <a:pt x="1909" y="5386"/>
                  </a:lnTo>
                  <a:lnTo>
                    <a:pt x="2211" y="5747"/>
                  </a:lnTo>
                  <a:lnTo>
                    <a:pt x="2532" y="6109"/>
                  </a:lnTo>
                  <a:lnTo>
                    <a:pt x="2874" y="6431"/>
                  </a:lnTo>
                  <a:lnTo>
                    <a:pt x="3216" y="6752"/>
                  </a:lnTo>
                  <a:lnTo>
                    <a:pt x="3216" y="6752"/>
                  </a:lnTo>
                  <a:lnTo>
                    <a:pt x="2874" y="6431"/>
                  </a:lnTo>
                  <a:lnTo>
                    <a:pt x="2532" y="6109"/>
                  </a:lnTo>
                  <a:lnTo>
                    <a:pt x="2211" y="5747"/>
                  </a:lnTo>
                  <a:lnTo>
                    <a:pt x="1909" y="5386"/>
                  </a:lnTo>
                  <a:lnTo>
                    <a:pt x="1628" y="5004"/>
                  </a:lnTo>
                  <a:lnTo>
                    <a:pt x="1367" y="4602"/>
                  </a:lnTo>
                  <a:lnTo>
                    <a:pt x="1126" y="4200"/>
                  </a:lnTo>
                  <a:lnTo>
                    <a:pt x="905" y="3778"/>
                  </a:lnTo>
                  <a:lnTo>
                    <a:pt x="704" y="3336"/>
                  </a:lnTo>
                  <a:lnTo>
                    <a:pt x="523" y="2894"/>
                  </a:lnTo>
                  <a:lnTo>
                    <a:pt x="382" y="2432"/>
                  </a:lnTo>
                  <a:lnTo>
                    <a:pt x="242" y="1970"/>
                  </a:lnTo>
                  <a:lnTo>
                    <a:pt x="141" y="1487"/>
                  </a:lnTo>
                  <a:lnTo>
                    <a:pt x="61" y="985"/>
                  </a:lnTo>
                  <a:lnTo>
                    <a:pt x="21" y="50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7"/>
            <p:cNvSpPr/>
            <p:nvPr/>
          </p:nvSpPr>
          <p:spPr>
            <a:xfrm>
              <a:off x="-2245544" y="1571566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7"/>
            <p:cNvSpPr/>
            <p:nvPr/>
          </p:nvSpPr>
          <p:spPr>
            <a:xfrm>
              <a:off x="-2245544" y="1571099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7"/>
            <p:cNvSpPr/>
            <p:nvPr/>
          </p:nvSpPr>
          <p:spPr>
            <a:xfrm>
              <a:off x="-2245544" y="1570141"/>
              <a:ext cx="23" cy="491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7"/>
            <p:cNvSpPr/>
            <p:nvPr/>
          </p:nvSpPr>
          <p:spPr>
            <a:xfrm>
              <a:off x="-2245544" y="1569674"/>
              <a:ext cx="23" cy="491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7"/>
            <p:cNvSpPr/>
            <p:nvPr/>
          </p:nvSpPr>
          <p:spPr>
            <a:xfrm>
              <a:off x="-2245544" y="1569674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7"/>
            <p:cNvSpPr/>
            <p:nvPr/>
          </p:nvSpPr>
          <p:spPr>
            <a:xfrm>
              <a:off x="-2245544" y="1569207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7"/>
            <p:cNvSpPr/>
            <p:nvPr/>
          </p:nvSpPr>
          <p:spPr>
            <a:xfrm>
              <a:off x="-1887386" y="1568740"/>
              <a:ext cx="83582" cy="167608"/>
            </a:xfrm>
            <a:custGeom>
              <a:avLst/>
              <a:gdLst/>
              <a:ahLst/>
              <a:cxnLst/>
              <a:rect l="l" t="t" r="r" b="b"/>
              <a:pathLst>
                <a:path w="3578" h="7175" fill="none" extrusionOk="0">
                  <a:moveTo>
                    <a:pt x="3578" y="1"/>
                  </a:moveTo>
                  <a:lnTo>
                    <a:pt x="3578" y="1"/>
                  </a:lnTo>
                  <a:lnTo>
                    <a:pt x="3558" y="543"/>
                  </a:lnTo>
                  <a:lnTo>
                    <a:pt x="3517" y="1066"/>
                  </a:lnTo>
                  <a:lnTo>
                    <a:pt x="3437" y="1608"/>
                  </a:lnTo>
                  <a:lnTo>
                    <a:pt x="3317" y="2111"/>
                  </a:lnTo>
                  <a:lnTo>
                    <a:pt x="3176" y="2613"/>
                  </a:lnTo>
                  <a:lnTo>
                    <a:pt x="3015" y="3115"/>
                  </a:lnTo>
                  <a:lnTo>
                    <a:pt x="2814" y="3598"/>
                  </a:lnTo>
                  <a:lnTo>
                    <a:pt x="2593" y="4060"/>
                  </a:lnTo>
                  <a:lnTo>
                    <a:pt x="2352" y="4502"/>
                  </a:lnTo>
                  <a:lnTo>
                    <a:pt x="2071" y="4944"/>
                  </a:lnTo>
                  <a:lnTo>
                    <a:pt x="1789" y="5366"/>
                  </a:lnTo>
                  <a:lnTo>
                    <a:pt x="1468" y="5768"/>
                  </a:lnTo>
                  <a:lnTo>
                    <a:pt x="1126" y="6150"/>
                  </a:lnTo>
                  <a:lnTo>
                    <a:pt x="764" y="6511"/>
                  </a:lnTo>
                  <a:lnTo>
                    <a:pt x="383" y="6853"/>
                  </a:lnTo>
                  <a:lnTo>
                    <a:pt x="1" y="7174"/>
                  </a:lnTo>
                  <a:lnTo>
                    <a:pt x="1" y="7174"/>
                  </a:lnTo>
                  <a:lnTo>
                    <a:pt x="1" y="7174"/>
                  </a:lnTo>
                  <a:lnTo>
                    <a:pt x="383" y="6853"/>
                  </a:lnTo>
                  <a:lnTo>
                    <a:pt x="764" y="6511"/>
                  </a:lnTo>
                  <a:lnTo>
                    <a:pt x="1126" y="6150"/>
                  </a:lnTo>
                  <a:lnTo>
                    <a:pt x="1468" y="5768"/>
                  </a:lnTo>
                  <a:lnTo>
                    <a:pt x="1789" y="5366"/>
                  </a:lnTo>
                  <a:lnTo>
                    <a:pt x="2071" y="4944"/>
                  </a:lnTo>
                  <a:lnTo>
                    <a:pt x="2352" y="4522"/>
                  </a:lnTo>
                  <a:lnTo>
                    <a:pt x="2593" y="4060"/>
                  </a:lnTo>
                  <a:lnTo>
                    <a:pt x="2814" y="3598"/>
                  </a:lnTo>
                  <a:lnTo>
                    <a:pt x="3015" y="3115"/>
                  </a:lnTo>
                  <a:lnTo>
                    <a:pt x="3176" y="2633"/>
                  </a:lnTo>
                  <a:lnTo>
                    <a:pt x="3317" y="2111"/>
                  </a:lnTo>
                  <a:lnTo>
                    <a:pt x="3437" y="1608"/>
                  </a:lnTo>
                  <a:lnTo>
                    <a:pt x="3517" y="1066"/>
                  </a:lnTo>
                  <a:lnTo>
                    <a:pt x="3558" y="543"/>
                  </a:lnTo>
                  <a:lnTo>
                    <a:pt x="35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7"/>
            <p:cNvSpPr/>
            <p:nvPr/>
          </p:nvSpPr>
          <p:spPr>
            <a:xfrm>
              <a:off x="-1803826" y="1568273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7"/>
            <p:cNvSpPr/>
            <p:nvPr/>
          </p:nvSpPr>
          <p:spPr>
            <a:xfrm>
              <a:off x="-1803826" y="1567805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7"/>
            <p:cNvSpPr/>
            <p:nvPr/>
          </p:nvSpPr>
          <p:spPr>
            <a:xfrm>
              <a:off x="-1803826" y="1567338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7"/>
            <p:cNvSpPr/>
            <p:nvPr/>
          </p:nvSpPr>
          <p:spPr>
            <a:xfrm>
              <a:off x="-1803826" y="1523678"/>
              <a:ext cx="23" cy="43216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849"/>
                  </a:lnTo>
                  <a:lnTo>
                    <a:pt x="1" y="1849"/>
                  </a:lnTo>
                  <a:lnTo>
                    <a:pt x="1" y="18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7"/>
            <p:cNvSpPr/>
            <p:nvPr/>
          </p:nvSpPr>
          <p:spPr>
            <a:xfrm>
              <a:off x="-2246011" y="1521809"/>
              <a:ext cx="442205" cy="334702"/>
            </a:xfrm>
            <a:custGeom>
              <a:avLst/>
              <a:gdLst/>
              <a:ahLst/>
              <a:cxnLst/>
              <a:rect l="l" t="t" r="r" b="b"/>
              <a:pathLst>
                <a:path w="18930" h="14328" extrusionOk="0">
                  <a:moveTo>
                    <a:pt x="0" y="0"/>
                  </a:moveTo>
                  <a:lnTo>
                    <a:pt x="0" y="141"/>
                  </a:lnTo>
                  <a:lnTo>
                    <a:pt x="2" y="183"/>
                  </a:lnTo>
                  <a:lnTo>
                    <a:pt x="0" y="0"/>
                  </a:lnTo>
                  <a:close/>
                  <a:moveTo>
                    <a:pt x="18930" y="80"/>
                  </a:moveTo>
                  <a:lnTo>
                    <a:pt x="18910" y="543"/>
                  </a:lnTo>
                  <a:lnTo>
                    <a:pt x="18869" y="1005"/>
                  </a:lnTo>
                  <a:lnTo>
                    <a:pt x="18829" y="1467"/>
                  </a:lnTo>
                  <a:lnTo>
                    <a:pt x="18749" y="1909"/>
                  </a:lnTo>
                  <a:lnTo>
                    <a:pt x="18648" y="2351"/>
                  </a:lnTo>
                  <a:lnTo>
                    <a:pt x="18528" y="2773"/>
                  </a:lnTo>
                  <a:lnTo>
                    <a:pt x="18387" y="3195"/>
                  </a:lnTo>
                  <a:lnTo>
                    <a:pt x="18226" y="3617"/>
                  </a:lnTo>
                  <a:lnTo>
                    <a:pt x="18046" y="4019"/>
                  </a:lnTo>
                  <a:lnTo>
                    <a:pt x="17845" y="4401"/>
                  </a:lnTo>
                  <a:lnTo>
                    <a:pt x="17624" y="4783"/>
                  </a:lnTo>
                  <a:lnTo>
                    <a:pt x="17382" y="5144"/>
                  </a:lnTo>
                  <a:lnTo>
                    <a:pt x="17141" y="5506"/>
                  </a:lnTo>
                  <a:lnTo>
                    <a:pt x="16860" y="5848"/>
                  </a:lnTo>
                  <a:lnTo>
                    <a:pt x="16579" y="6169"/>
                  </a:lnTo>
                  <a:lnTo>
                    <a:pt x="16277" y="6491"/>
                  </a:lnTo>
                  <a:lnTo>
                    <a:pt x="15976" y="6792"/>
                  </a:lnTo>
                  <a:lnTo>
                    <a:pt x="15654" y="7074"/>
                  </a:lnTo>
                  <a:lnTo>
                    <a:pt x="15313" y="7355"/>
                  </a:lnTo>
                  <a:lnTo>
                    <a:pt x="14951" y="7596"/>
                  </a:lnTo>
                  <a:lnTo>
                    <a:pt x="14589" y="7837"/>
                  </a:lnTo>
                  <a:lnTo>
                    <a:pt x="14207" y="8058"/>
                  </a:lnTo>
                  <a:lnTo>
                    <a:pt x="13806" y="8259"/>
                  </a:lnTo>
                  <a:lnTo>
                    <a:pt x="13404" y="8440"/>
                  </a:lnTo>
                  <a:lnTo>
                    <a:pt x="13002" y="8601"/>
                  </a:lnTo>
                  <a:lnTo>
                    <a:pt x="12580" y="8761"/>
                  </a:lnTo>
                  <a:lnTo>
                    <a:pt x="12158" y="8882"/>
                  </a:lnTo>
                  <a:lnTo>
                    <a:pt x="11716" y="8983"/>
                  </a:lnTo>
                  <a:lnTo>
                    <a:pt x="11274" y="9063"/>
                  </a:lnTo>
                  <a:lnTo>
                    <a:pt x="10811" y="9123"/>
                  </a:lnTo>
                  <a:lnTo>
                    <a:pt x="10349" y="9163"/>
                  </a:lnTo>
                  <a:lnTo>
                    <a:pt x="8601" y="9163"/>
                  </a:lnTo>
                  <a:lnTo>
                    <a:pt x="8159" y="9123"/>
                  </a:lnTo>
                  <a:lnTo>
                    <a:pt x="7697" y="9063"/>
                  </a:lnTo>
                  <a:lnTo>
                    <a:pt x="7255" y="8983"/>
                  </a:lnTo>
                  <a:lnTo>
                    <a:pt x="6813" y="8882"/>
                  </a:lnTo>
                  <a:lnTo>
                    <a:pt x="6391" y="8761"/>
                  </a:lnTo>
                  <a:lnTo>
                    <a:pt x="5969" y="8621"/>
                  </a:lnTo>
                  <a:lnTo>
                    <a:pt x="5547" y="8460"/>
                  </a:lnTo>
                  <a:lnTo>
                    <a:pt x="5145" y="8279"/>
                  </a:lnTo>
                  <a:lnTo>
                    <a:pt x="4763" y="8078"/>
                  </a:lnTo>
                  <a:lnTo>
                    <a:pt x="4381" y="7857"/>
                  </a:lnTo>
                  <a:lnTo>
                    <a:pt x="4019" y="7636"/>
                  </a:lnTo>
                  <a:lnTo>
                    <a:pt x="3658" y="7375"/>
                  </a:lnTo>
                  <a:lnTo>
                    <a:pt x="3316" y="7114"/>
                  </a:lnTo>
                  <a:lnTo>
                    <a:pt x="2994" y="6832"/>
                  </a:lnTo>
                  <a:lnTo>
                    <a:pt x="2673" y="6531"/>
                  </a:lnTo>
                  <a:lnTo>
                    <a:pt x="2372" y="6209"/>
                  </a:lnTo>
                  <a:lnTo>
                    <a:pt x="2090" y="5888"/>
                  </a:lnTo>
                  <a:lnTo>
                    <a:pt x="1829" y="5546"/>
                  </a:lnTo>
                  <a:lnTo>
                    <a:pt x="1568" y="5185"/>
                  </a:lnTo>
                  <a:lnTo>
                    <a:pt x="1327" y="4823"/>
                  </a:lnTo>
                  <a:lnTo>
                    <a:pt x="1106" y="4441"/>
                  </a:lnTo>
                  <a:lnTo>
                    <a:pt x="905" y="4059"/>
                  </a:lnTo>
                  <a:lnTo>
                    <a:pt x="724" y="3657"/>
                  </a:lnTo>
                  <a:lnTo>
                    <a:pt x="563" y="3255"/>
                  </a:lnTo>
                  <a:lnTo>
                    <a:pt x="422" y="2833"/>
                  </a:lnTo>
                  <a:lnTo>
                    <a:pt x="302" y="2391"/>
                  </a:lnTo>
                  <a:lnTo>
                    <a:pt x="201" y="1969"/>
                  </a:lnTo>
                  <a:lnTo>
                    <a:pt x="121" y="1507"/>
                  </a:lnTo>
                  <a:lnTo>
                    <a:pt x="61" y="1065"/>
                  </a:lnTo>
                  <a:lnTo>
                    <a:pt x="20" y="603"/>
                  </a:lnTo>
                  <a:lnTo>
                    <a:pt x="2" y="183"/>
                  </a:lnTo>
                  <a:lnTo>
                    <a:pt x="20" y="2010"/>
                  </a:lnTo>
                  <a:lnTo>
                    <a:pt x="20" y="2030"/>
                  </a:lnTo>
                  <a:lnTo>
                    <a:pt x="20" y="2050"/>
                  </a:lnTo>
                  <a:lnTo>
                    <a:pt x="20" y="2070"/>
                  </a:lnTo>
                  <a:lnTo>
                    <a:pt x="20" y="2090"/>
                  </a:lnTo>
                  <a:lnTo>
                    <a:pt x="20" y="2110"/>
                  </a:lnTo>
                  <a:lnTo>
                    <a:pt x="20" y="2130"/>
                  </a:lnTo>
                  <a:lnTo>
                    <a:pt x="20" y="2150"/>
                  </a:lnTo>
                  <a:lnTo>
                    <a:pt x="41" y="2653"/>
                  </a:lnTo>
                  <a:lnTo>
                    <a:pt x="81" y="3135"/>
                  </a:lnTo>
                  <a:lnTo>
                    <a:pt x="161" y="3637"/>
                  </a:lnTo>
                  <a:lnTo>
                    <a:pt x="262" y="4120"/>
                  </a:lnTo>
                  <a:lnTo>
                    <a:pt x="402" y="4582"/>
                  </a:lnTo>
                  <a:lnTo>
                    <a:pt x="543" y="5044"/>
                  </a:lnTo>
                  <a:lnTo>
                    <a:pt x="724" y="5486"/>
                  </a:lnTo>
                  <a:lnTo>
                    <a:pt x="925" y="5928"/>
                  </a:lnTo>
                  <a:lnTo>
                    <a:pt x="1146" y="6350"/>
                  </a:lnTo>
                  <a:lnTo>
                    <a:pt x="1387" y="6752"/>
                  </a:lnTo>
                  <a:lnTo>
                    <a:pt x="1648" y="7154"/>
                  </a:lnTo>
                  <a:lnTo>
                    <a:pt x="1929" y="7536"/>
                  </a:lnTo>
                  <a:lnTo>
                    <a:pt x="2231" y="7897"/>
                  </a:lnTo>
                  <a:lnTo>
                    <a:pt x="2552" y="8259"/>
                  </a:lnTo>
                  <a:lnTo>
                    <a:pt x="2894" y="8581"/>
                  </a:lnTo>
                  <a:lnTo>
                    <a:pt x="3236" y="8902"/>
                  </a:lnTo>
                  <a:lnTo>
                    <a:pt x="3256" y="8902"/>
                  </a:lnTo>
                  <a:lnTo>
                    <a:pt x="3718" y="9264"/>
                  </a:lnTo>
                  <a:lnTo>
                    <a:pt x="4220" y="9605"/>
                  </a:lnTo>
                  <a:lnTo>
                    <a:pt x="4723" y="9907"/>
                  </a:lnTo>
                  <a:lnTo>
                    <a:pt x="5265" y="10188"/>
                  </a:lnTo>
                  <a:lnTo>
                    <a:pt x="5285" y="10429"/>
                  </a:lnTo>
                  <a:lnTo>
                    <a:pt x="5325" y="10650"/>
                  </a:lnTo>
                  <a:lnTo>
                    <a:pt x="5366" y="10892"/>
                  </a:lnTo>
                  <a:lnTo>
                    <a:pt x="5426" y="11113"/>
                  </a:lnTo>
                  <a:lnTo>
                    <a:pt x="5948" y="11394"/>
                  </a:lnTo>
                  <a:lnTo>
                    <a:pt x="6431" y="11695"/>
                  </a:lnTo>
                  <a:lnTo>
                    <a:pt x="6873" y="12037"/>
                  </a:lnTo>
                  <a:lnTo>
                    <a:pt x="7315" y="12419"/>
                  </a:lnTo>
                  <a:lnTo>
                    <a:pt x="7717" y="12821"/>
                  </a:lnTo>
                  <a:lnTo>
                    <a:pt x="8078" y="13263"/>
                  </a:lnTo>
                  <a:lnTo>
                    <a:pt x="8420" y="13725"/>
                  </a:lnTo>
                  <a:lnTo>
                    <a:pt x="8722" y="14207"/>
                  </a:lnTo>
                  <a:lnTo>
                    <a:pt x="8963" y="14268"/>
                  </a:lnTo>
                  <a:lnTo>
                    <a:pt x="9344" y="14308"/>
                  </a:lnTo>
                  <a:lnTo>
                    <a:pt x="9726" y="14328"/>
                  </a:lnTo>
                  <a:lnTo>
                    <a:pt x="10168" y="14308"/>
                  </a:lnTo>
                  <a:lnTo>
                    <a:pt x="10610" y="14247"/>
                  </a:lnTo>
                  <a:lnTo>
                    <a:pt x="10912" y="13745"/>
                  </a:lnTo>
                  <a:lnTo>
                    <a:pt x="11253" y="13263"/>
                  </a:lnTo>
                  <a:lnTo>
                    <a:pt x="11635" y="12801"/>
                  </a:lnTo>
                  <a:lnTo>
                    <a:pt x="12057" y="12379"/>
                  </a:lnTo>
                  <a:lnTo>
                    <a:pt x="12499" y="11997"/>
                  </a:lnTo>
                  <a:lnTo>
                    <a:pt x="12982" y="11655"/>
                  </a:lnTo>
                  <a:lnTo>
                    <a:pt x="13484" y="11334"/>
                  </a:lnTo>
                  <a:lnTo>
                    <a:pt x="14027" y="11052"/>
                  </a:lnTo>
                  <a:lnTo>
                    <a:pt x="14127" y="10630"/>
                  </a:lnTo>
                  <a:lnTo>
                    <a:pt x="14167" y="10269"/>
                  </a:lnTo>
                  <a:lnTo>
                    <a:pt x="14187" y="9947"/>
                  </a:lnTo>
                  <a:lnTo>
                    <a:pt x="14489" y="9766"/>
                  </a:lnTo>
                  <a:lnTo>
                    <a:pt x="14770" y="9585"/>
                  </a:lnTo>
                  <a:lnTo>
                    <a:pt x="15072" y="9384"/>
                  </a:lnTo>
                  <a:lnTo>
                    <a:pt x="15353" y="9183"/>
                  </a:lnTo>
                  <a:lnTo>
                    <a:pt x="15735" y="8862"/>
                  </a:lnTo>
                  <a:lnTo>
                    <a:pt x="16116" y="8520"/>
                  </a:lnTo>
                  <a:lnTo>
                    <a:pt x="16478" y="8159"/>
                  </a:lnTo>
                  <a:lnTo>
                    <a:pt x="16820" y="7777"/>
                  </a:lnTo>
                  <a:lnTo>
                    <a:pt x="17141" y="7375"/>
                  </a:lnTo>
                  <a:lnTo>
                    <a:pt x="17423" y="6953"/>
                  </a:lnTo>
                  <a:lnTo>
                    <a:pt x="17704" y="6511"/>
                  </a:lnTo>
                  <a:lnTo>
                    <a:pt x="17945" y="6069"/>
                  </a:lnTo>
                  <a:lnTo>
                    <a:pt x="18166" y="5607"/>
                  </a:lnTo>
                  <a:lnTo>
                    <a:pt x="18367" y="5124"/>
                  </a:lnTo>
                  <a:lnTo>
                    <a:pt x="18528" y="4622"/>
                  </a:lnTo>
                  <a:lnTo>
                    <a:pt x="18669" y="4120"/>
                  </a:lnTo>
                  <a:lnTo>
                    <a:pt x="18789" y="3617"/>
                  </a:lnTo>
                  <a:lnTo>
                    <a:pt x="18869" y="3075"/>
                  </a:lnTo>
                  <a:lnTo>
                    <a:pt x="18910" y="2552"/>
                  </a:lnTo>
                  <a:lnTo>
                    <a:pt x="18930" y="2010"/>
                  </a:lnTo>
                  <a:lnTo>
                    <a:pt x="18930" y="1989"/>
                  </a:lnTo>
                  <a:lnTo>
                    <a:pt x="18930" y="1969"/>
                  </a:lnTo>
                  <a:lnTo>
                    <a:pt x="18930" y="1949"/>
                  </a:lnTo>
                  <a:lnTo>
                    <a:pt x="18930" y="1929"/>
                  </a:lnTo>
                  <a:lnTo>
                    <a:pt x="18930" y="8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7"/>
            <p:cNvSpPr/>
            <p:nvPr/>
          </p:nvSpPr>
          <p:spPr>
            <a:xfrm>
              <a:off x="-2246011" y="1521809"/>
              <a:ext cx="442205" cy="334702"/>
            </a:xfrm>
            <a:custGeom>
              <a:avLst/>
              <a:gdLst/>
              <a:ahLst/>
              <a:cxnLst/>
              <a:rect l="l" t="t" r="r" b="b"/>
              <a:pathLst>
                <a:path w="18930" h="1432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0" y="2010"/>
                  </a:lnTo>
                  <a:lnTo>
                    <a:pt x="20" y="2010"/>
                  </a:lnTo>
                  <a:lnTo>
                    <a:pt x="20" y="2030"/>
                  </a:lnTo>
                  <a:lnTo>
                    <a:pt x="20" y="2030"/>
                  </a:lnTo>
                  <a:lnTo>
                    <a:pt x="20" y="2030"/>
                  </a:lnTo>
                  <a:lnTo>
                    <a:pt x="20" y="2030"/>
                  </a:lnTo>
                  <a:lnTo>
                    <a:pt x="20" y="2050"/>
                  </a:lnTo>
                  <a:lnTo>
                    <a:pt x="20" y="2050"/>
                  </a:lnTo>
                  <a:lnTo>
                    <a:pt x="20" y="2050"/>
                  </a:lnTo>
                  <a:lnTo>
                    <a:pt x="20" y="2050"/>
                  </a:lnTo>
                  <a:lnTo>
                    <a:pt x="20" y="2050"/>
                  </a:lnTo>
                  <a:lnTo>
                    <a:pt x="20" y="2050"/>
                  </a:lnTo>
                  <a:lnTo>
                    <a:pt x="20" y="2070"/>
                  </a:lnTo>
                  <a:lnTo>
                    <a:pt x="20" y="2070"/>
                  </a:lnTo>
                  <a:lnTo>
                    <a:pt x="20" y="2070"/>
                  </a:lnTo>
                  <a:lnTo>
                    <a:pt x="20" y="2070"/>
                  </a:lnTo>
                  <a:lnTo>
                    <a:pt x="20" y="2090"/>
                  </a:lnTo>
                  <a:lnTo>
                    <a:pt x="20" y="2090"/>
                  </a:lnTo>
                  <a:lnTo>
                    <a:pt x="20" y="2110"/>
                  </a:lnTo>
                  <a:lnTo>
                    <a:pt x="20" y="2110"/>
                  </a:lnTo>
                  <a:lnTo>
                    <a:pt x="20" y="2110"/>
                  </a:lnTo>
                  <a:lnTo>
                    <a:pt x="20" y="2110"/>
                  </a:lnTo>
                  <a:lnTo>
                    <a:pt x="20" y="2130"/>
                  </a:lnTo>
                  <a:lnTo>
                    <a:pt x="20" y="2130"/>
                  </a:lnTo>
                  <a:lnTo>
                    <a:pt x="20" y="2130"/>
                  </a:lnTo>
                  <a:lnTo>
                    <a:pt x="20" y="2130"/>
                  </a:lnTo>
                  <a:lnTo>
                    <a:pt x="20" y="2150"/>
                  </a:lnTo>
                  <a:lnTo>
                    <a:pt x="20" y="2150"/>
                  </a:lnTo>
                  <a:lnTo>
                    <a:pt x="41" y="2653"/>
                  </a:lnTo>
                  <a:lnTo>
                    <a:pt x="81" y="3135"/>
                  </a:lnTo>
                  <a:lnTo>
                    <a:pt x="161" y="3637"/>
                  </a:lnTo>
                  <a:lnTo>
                    <a:pt x="262" y="4120"/>
                  </a:lnTo>
                  <a:lnTo>
                    <a:pt x="402" y="4582"/>
                  </a:lnTo>
                  <a:lnTo>
                    <a:pt x="543" y="5044"/>
                  </a:lnTo>
                  <a:lnTo>
                    <a:pt x="724" y="5486"/>
                  </a:lnTo>
                  <a:lnTo>
                    <a:pt x="925" y="5928"/>
                  </a:lnTo>
                  <a:lnTo>
                    <a:pt x="1146" y="6350"/>
                  </a:lnTo>
                  <a:lnTo>
                    <a:pt x="1387" y="6752"/>
                  </a:lnTo>
                  <a:lnTo>
                    <a:pt x="1648" y="7154"/>
                  </a:lnTo>
                  <a:lnTo>
                    <a:pt x="1929" y="7536"/>
                  </a:lnTo>
                  <a:lnTo>
                    <a:pt x="2231" y="7897"/>
                  </a:lnTo>
                  <a:lnTo>
                    <a:pt x="2552" y="8259"/>
                  </a:lnTo>
                  <a:lnTo>
                    <a:pt x="2894" y="8581"/>
                  </a:lnTo>
                  <a:lnTo>
                    <a:pt x="3236" y="8902"/>
                  </a:lnTo>
                  <a:lnTo>
                    <a:pt x="3236" y="8902"/>
                  </a:lnTo>
                  <a:lnTo>
                    <a:pt x="3236" y="8902"/>
                  </a:lnTo>
                  <a:lnTo>
                    <a:pt x="3236" y="8902"/>
                  </a:lnTo>
                  <a:lnTo>
                    <a:pt x="3256" y="8902"/>
                  </a:lnTo>
                  <a:lnTo>
                    <a:pt x="3256" y="8902"/>
                  </a:lnTo>
                  <a:lnTo>
                    <a:pt x="3718" y="9264"/>
                  </a:lnTo>
                  <a:lnTo>
                    <a:pt x="4220" y="9605"/>
                  </a:lnTo>
                  <a:lnTo>
                    <a:pt x="4723" y="9907"/>
                  </a:lnTo>
                  <a:lnTo>
                    <a:pt x="5265" y="10188"/>
                  </a:lnTo>
                  <a:lnTo>
                    <a:pt x="5265" y="10188"/>
                  </a:lnTo>
                  <a:lnTo>
                    <a:pt x="5285" y="10429"/>
                  </a:lnTo>
                  <a:lnTo>
                    <a:pt x="5325" y="10650"/>
                  </a:lnTo>
                  <a:lnTo>
                    <a:pt x="5366" y="10892"/>
                  </a:lnTo>
                  <a:lnTo>
                    <a:pt x="5426" y="11113"/>
                  </a:lnTo>
                  <a:lnTo>
                    <a:pt x="5426" y="11113"/>
                  </a:lnTo>
                  <a:lnTo>
                    <a:pt x="5948" y="11394"/>
                  </a:lnTo>
                  <a:lnTo>
                    <a:pt x="6431" y="11695"/>
                  </a:lnTo>
                  <a:lnTo>
                    <a:pt x="6873" y="12037"/>
                  </a:lnTo>
                  <a:lnTo>
                    <a:pt x="7315" y="12419"/>
                  </a:lnTo>
                  <a:lnTo>
                    <a:pt x="7717" y="12821"/>
                  </a:lnTo>
                  <a:lnTo>
                    <a:pt x="8078" y="13263"/>
                  </a:lnTo>
                  <a:lnTo>
                    <a:pt x="8420" y="13725"/>
                  </a:lnTo>
                  <a:lnTo>
                    <a:pt x="8722" y="14207"/>
                  </a:lnTo>
                  <a:lnTo>
                    <a:pt x="8722" y="14207"/>
                  </a:lnTo>
                  <a:lnTo>
                    <a:pt x="8963" y="14268"/>
                  </a:lnTo>
                  <a:lnTo>
                    <a:pt x="8963" y="14268"/>
                  </a:lnTo>
                  <a:lnTo>
                    <a:pt x="9344" y="14308"/>
                  </a:lnTo>
                  <a:lnTo>
                    <a:pt x="9726" y="14328"/>
                  </a:lnTo>
                  <a:lnTo>
                    <a:pt x="9726" y="14328"/>
                  </a:lnTo>
                  <a:lnTo>
                    <a:pt x="10168" y="14308"/>
                  </a:lnTo>
                  <a:lnTo>
                    <a:pt x="10610" y="14247"/>
                  </a:lnTo>
                  <a:lnTo>
                    <a:pt x="10610" y="14247"/>
                  </a:lnTo>
                  <a:lnTo>
                    <a:pt x="10912" y="13745"/>
                  </a:lnTo>
                  <a:lnTo>
                    <a:pt x="11253" y="13263"/>
                  </a:lnTo>
                  <a:lnTo>
                    <a:pt x="11635" y="12801"/>
                  </a:lnTo>
                  <a:lnTo>
                    <a:pt x="12057" y="12379"/>
                  </a:lnTo>
                  <a:lnTo>
                    <a:pt x="12499" y="11997"/>
                  </a:lnTo>
                  <a:lnTo>
                    <a:pt x="12982" y="11655"/>
                  </a:lnTo>
                  <a:lnTo>
                    <a:pt x="13484" y="11334"/>
                  </a:lnTo>
                  <a:lnTo>
                    <a:pt x="14027" y="11052"/>
                  </a:lnTo>
                  <a:lnTo>
                    <a:pt x="14027" y="11052"/>
                  </a:lnTo>
                  <a:lnTo>
                    <a:pt x="14127" y="10630"/>
                  </a:lnTo>
                  <a:lnTo>
                    <a:pt x="14127" y="10630"/>
                  </a:lnTo>
                  <a:lnTo>
                    <a:pt x="14167" y="10269"/>
                  </a:lnTo>
                  <a:lnTo>
                    <a:pt x="14187" y="9947"/>
                  </a:lnTo>
                  <a:lnTo>
                    <a:pt x="14187" y="9947"/>
                  </a:lnTo>
                  <a:lnTo>
                    <a:pt x="14489" y="9766"/>
                  </a:lnTo>
                  <a:lnTo>
                    <a:pt x="14770" y="9585"/>
                  </a:lnTo>
                  <a:lnTo>
                    <a:pt x="15072" y="9384"/>
                  </a:lnTo>
                  <a:lnTo>
                    <a:pt x="15353" y="9183"/>
                  </a:lnTo>
                  <a:lnTo>
                    <a:pt x="15353" y="9183"/>
                  </a:lnTo>
                  <a:lnTo>
                    <a:pt x="15353" y="9183"/>
                  </a:lnTo>
                  <a:lnTo>
                    <a:pt x="15735" y="8862"/>
                  </a:lnTo>
                  <a:lnTo>
                    <a:pt x="16116" y="8520"/>
                  </a:lnTo>
                  <a:lnTo>
                    <a:pt x="16478" y="8159"/>
                  </a:lnTo>
                  <a:lnTo>
                    <a:pt x="16820" y="7777"/>
                  </a:lnTo>
                  <a:lnTo>
                    <a:pt x="17141" y="7375"/>
                  </a:lnTo>
                  <a:lnTo>
                    <a:pt x="17423" y="6953"/>
                  </a:lnTo>
                  <a:lnTo>
                    <a:pt x="17704" y="6511"/>
                  </a:lnTo>
                  <a:lnTo>
                    <a:pt x="17945" y="6069"/>
                  </a:lnTo>
                  <a:lnTo>
                    <a:pt x="18166" y="5607"/>
                  </a:lnTo>
                  <a:lnTo>
                    <a:pt x="18367" y="5124"/>
                  </a:lnTo>
                  <a:lnTo>
                    <a:pt x="18528" y="4622"/>
                  </a:lnTo>
                  <a:lnTo>
                    <a:pt x="18669" y="4120"/>
                  </a:lnTo>
                  <a:lnTo>
                    <a:pt x="18789" y="3617"/>
                  </a:lnTo>
                  <a:lnTo>
                    <a:pt x="18869" y="3075"/>
                  </a:lnTo>
                  <a:lnTo>
                    <a:pt x="18910" y="2552"/>
                  </a:lnTo>
                  <a:lnTo>
                    <a:pt x="18930" y="2010"/>
                  </a:lnTo>
                  <a:lnTo>
                    <a:pt x="18930" y="2010"/>
                  </a:lnTo>
                  <a:lnTo>
                    <a:pt x="18930" y="1989"/>
                  </a:lnTo>
                  <a:lnTo>
                    <a:pt x="18930" y="1989"/>
                  </a:lnTo>
                  <a:lnTo>
                    <a:pt x="18930" y="1989"/>
                  </a:lnTo>
                  <a:lnTo>
                    <a:pt x="18930" y="1989"/>
                  </a:lnTo>
                  <a:lnTo>
                    <a:pt x="18930" y="1969"/>
                  </a:lnTo>
                  <a:lnTo>
                    <a:pt x="18930" y="1969"/>
                  </a:lnTo>
                  <a:lnTo>
                    <a:pt x="18930" y="1969"/>
                  </a:lnTo>
                  <a:lnTo>
                    <a:pt x="18930" y="1969"/>
                  </a:lnTo>
                  <a:lnTo>
                    <a:pt x="18930" y="1949"/>
                  </a:lnTo>
                  <a:lnTo>
                    <a:pt x="18930" y="1949"/>
                  </a:lnTo>
                  <a:lnTo>
                    <a:pt x="18930" y="1949"/>
                  </a:lnTo>
                  <a:lnTo>
                    <a:pt x="18930" y="1949"/>
                  </a:lnTo>
                  <a:lnTo>
                    <a:pt x="18930" y="1929"/>
                  </a:lnTo>
                  <a:lnTo>
                    <a:pt x="18930" y="1929"/>
                  </a:lnTo>
                  <a:lnTo>
                    <a:pt x="18930" y="80"/>
                  </a:lnTo>
                  <a:lnTo>
                    <a:pt x="18930" y="80"/>
                  </a:lnTo>
                  <a:lnTo>
                    <a:pt x="18910" y="543"/>
                  </a:lnTo>
                  <a:lnTo>
                    <a:pt x="18869" y="1005"/>
                  </a:lnTo>
                  <a:lnTo>
                    <a:pt x="18829" y="1467"/>
                  </a:lnTo>
                  <a:lnTo>
                    <a:pt x="18749" y="1909"/>
                  </a:lnTo>
                  <a:lnTo>
                    <a:pt x="18648" y="2351"/>
                  </a:lnTo>
                  <a:lnTo>
                    <a:pt x="18528" y="2773"/>
                  </a:lnTo>
                  <a:lnTo>
                    <a:pt x="18387" y="3195"/>
                  </a:lnTo>
                  <a:lnTo>
                    <a:pt x="18226" y="3617"/>
                  </a:lnTo>
                  <a:lnTo>
                    <a:pt x="18046" y="4019"/>
                  </a:lnTo>
                  <a:lnTo>
                    <a:pt x="17845" y="4401"/>
                  </a:lnTo>
                  <a:lnTo>
                    <a:pt x="17624" y="4783"/>
                  </a:lnTo>
                  <a:lnTo>
                    <a:pt x="17382" y="5144"/>
                  </a:lnTo>
                  <a:lnTo>
                    <a:pt x="17141" y="5506"/>
                  </a:lnTo>
                  <a:lnTo>
                    <a:pt x="16860" y="5848"/>
                  </a:lnTo>
                  <a:lnTo>
                    <a:pt x="16579" y="6169"/>
                  </a:lnTo>
                  <a:lnTo>
                    <a:pt x="16277" y="6491"/>
                  </a:lnTo>
                  <a:lnTo>
                    <a:pt x="15976" y="6792"/>
                  </a:lnTo>
                  <a:lnTo>
                    <a:pt x="15654" y="7074"/>
                  </a:lnTo>
                  <a:lnTo>
                    <a:pt x="15313" y="7355"/>
                  </a:lnTo>
                  <a:lnTo>
                    <a:pt x="14951" y="7596"/>
                  </a:lnTo>
                  <a:lnTo>
                    <a:pt x="14589" y="7837"/>
                  </a:lnTo>
                  <a:lnTo>
                    <a:pt x="14207" y="8058"/>
                  </a:lnTo>
                  <a:lnTo>
                    <a:pt x="13806" y="8259"/>
                  </a:lnTo>
                  <a:lnTo>
                    <a:pt x="13404" y="8440"/>
                  </a:lnTo>
                  <a:lnTo>
                    <a:pt x="13002" y="8601"/>
                  </a:lnTo>
                  <a:lnTo>
                    <a:pt x="12580" y="8761"/>
                  </a:lnTo>
                  <a:lnTo>
                    <a:pt x="12158" y="8882"/>
                  </a:lnTo>
                  <a:lnTo>
                    <a:pt x="11716" y="8983"/>
                  </a:lnTo>
                  <a:lnTo>
                    <a:pt x="11274" y="9063"/>
                  </a:lnTo>
                  <a:lnTo>
                    <a:pt x="10811" y="9123"/>
                  </a:lnTo>
                  <a:lnTo>
                    <a:pt x="10349" y="9163"/>
                  </a:lnTo>
                  <a:lnTo>
                    <a:pt x="9887" y="9163"/>
                  </a:lnTo>
                  <a:lnTo>
                    <a:pt x="9103" y="9163"/>
                  </a:lnTo>
                  <a:lnTo>
                    <a:pt x="9103" y="9163"/>
                  </a:lnTo>
                  <a:lnTo>
                    <a:pt x="9083" y="9163"/>
                  </a:lnTo>
                  <a:lnTo>
                    <a:pt x="9083" y="9163"/>
                  </a:lnTo>
                  <a:lnTo>
                    <a:pt x="8601" y="9163"/>
                  </a:lnTo>
                  <a:lnTo>
                    <a:pt x="8159" y="9123"/>
                  </a:lnTo>
                  <a:lnTo>
                    <a:pt x="7697" y="9063"/>
                  </a:lnTo>
                  <a:lnTo>
                    <a:pt x="7255" y="8983"/>
                  </a:lnTo>
                  <a:lnTo>
                    <a:pt x="6813" y="8882"/>
                  </a:lnTo>
                  <a:lnTo>
                    <a:pt x="6391" y="8761"/>
                  </a:lnTo>
                  <a:lnTo>
                    <a:pt x="5969" y="8621"/>
                  </a:lnTo>
                  <a:lnTo>
                    <a:pt x="5547" y="8460"/>
                  </a:lnTo>
                  <a:lnTo>
                    <a:pt x="5145" y="8279"/>
                  </a:lnTo>
                  <a:lnTo>
                    <a:pt x="4763" y="8078"/>
                  </a:lnTo>
                  <a:lnTo>
                    <a:pt x="4381" y="7857"/>
                  </a:lnTo>
                  <a:lnTo>
                    <a:pt x="4019" y="7636"/>
                  </a:lnTo>
                  <a:lnTo>
                    <a:pt x="3658" y="7375"/>
                  </a:lnTo>
                  <a:lnTo>
                    <a:pt x="3316" y="7114"/>
                  </a:lnTo>
                  <a:lnTo>
                    <a:pt x="2994" y="6832"/>
                  </a:lnTo>
                  <a:lnTo>
                    <a:pt x="2673" y="6531"/>
                  </a:lnTo>
                  <a:lnTo>
                    <a:pt x="2372" y="6209"/>
                  </a:lnTo>
                  <a:lnTo>
                    <a:pt x="2090" y="5888"/>
                  </a:lnTo>
                  <a:lnTo>
                    <a:pt x="1829" y="5546"/>
                  </a:lnTo>
                  <a:lnTo>
                    <a:pt x="1568" y="5185"/>
                  </a:lnTo>
                  <a:lnTo>
                    <a:pt x="1327" y="4823"/>
                  </a:lnTo>
                  <a:lnTo>
                    <a:pt x="1106" y="4441"/>
                  </a:lnTo>
                  <a:lnTo>
                    <a:pt x="905" y="4059"/>
                  </a:lnTo>
                  <a:lnTo>
                    <a:pt x="724" y="3657"/>
                  </a:lnTo>
                  <a:lnTo>
                    <a:pt x="563" y="3255"/>
                  </a:lnTo>
                  <a:lnTo>
                    <a:pt x="422" y="2833"/>
                  </a:lnTo>
                  <a:lnTo>
                    <a:pt x="302" y="2391"/>
                  </a:lnTo>
                  <a:lnTo>
                    <a:pt x="201" y="1969"/>
                  </a:lnTo>
                  <a:lnTo>
                    <a:pt x="121" y="1507"/>
                  </a:lnTo>
                  <a:lnTo>
                    <a:pt x="61" y="1065"/>
                  </a:lnTo>
                  <a:lnTo>
                    <a:pt x="20" y="603"/>
                  </a:ln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7"/>
            <p:cNvSpPr/>
            <p:nvPr/>
          </p:nvSpPr>
          <p:spPr>
            <a:xfrm>
              <a:off x="-1795837" y="1406784"/>
              <a:ext cx="40389" cy="56835"/>
            </a:xfrm>
            <a:custGeom>
              <a:avLst/>
              <a:gdLst/>
              <a:ahLst/>
              <a:cxnLst/>
              <a:rect l="l" t="t" r="r" b="b"/>
              <a:pathLst>
                <a:path w="1729" h="2433" extrusionOk="0">
                  <a:moveTo>
                    <a:pt x="1427" y="1"/>
                  </a:moveTo>
                  <a:lnTo>
                    <a:pt x="1327" y="21"/>
                  </a:lnTo>
                  <a:lnTo>
                    <a:pt x="1246" y="101"/>
                  </a:lnTo>
                  <a:lnTo>
                    <a:pt x="0" y="1528"/>
                  </a:lnTo>
                  <a:lnTo>
                    <a:pt x="965" y="2372"/>
                  </a:lnTo>
                  <a:lnTo>
                    <a:pt x="1045" y="2412"/>
                  </a:lnTo>
                  <a:lnTo>
                    <a:pt x="1146" y="2432"/>
                  </a:lnTo>
                  <a:lnTo>
                    <a:pt x="1206" y="2432"/>
                  </a:lnTo>
                  <a:lnTo>
                    <a:pt x="1266" y="2412"/>
                  </a:lnTo>
                  <a:lnTo>
                    <a:pt x="1307" y="2372"/>
                  </a:lnTo>
                  <a:lnTo>
                    <a:pt x="1367" y="2332"/>
                  </a:lnTo>
                  <a:lnTo>
                    <a:pt x="1407" y="2251"/>
                  </a:lnTo>
                  <a:lnTo>
                    <a:pt x="1427" y="2131"/>
                  </a:lnTo>
                  <a:lnTo>
                    <a:pt x="1407" y="2030"/>
                  </a:lnTo>
                  <a:lnTo>
                    <a:pt x="1327" y="1950"/>
                  </a:lnTo>
                  <a:lnTo>
                    <a:pt x="784" y="1468"/>
                  </a:lnTo>
                  <a:lnTo>
                    <a:pt x="1668" y="463"/>
                  </a:lnTo>
                  <a:lnTo>
                    <a:pt x="1708" y="363"/>
                  </a:lnTo>
                  <a:lnTo>
                    <a:pt x="1729" y="262"/>
                  </a:lnTo>
                  <a:lnTo>
                    <a:pt x="1708" y="162"/>
                  </a:lnTo>
                  <a:lnTo>
                    <a:pt x="1628" y="61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7"/>
            <p:cNvSpPr/>
            <p:nvPr/>
          </p:nvSpPr>
          <p:spPr>
            <a:xfrm>
              <a:off x="-2281682" y="1411479"/>
              <a:ext cx="40857" cy="57302"/>
            </a:xfrm>
            <a:custGeom>
              <a:avLst/>
              <a:gdLst/>
              <a:ahLst/>
              <a:cxnLst/>
              <a:rect l="l" t="t" r="r" b="b"/>
              <a:pathLst>
                <a:path w="1749" h="2453" extrusionOk="0">
                  <a:moveTo>
                    <a:pt x="302" y="1"/>
                  </a:moveTo>
                  <a:lnTo>
                    <a:pt x="201" y="21"/>
                  </a:lnTo>
                  <a:lnTo>
                    <a:pt x="101" y="81"/>
                  </a:lnTo>
                  <a:lnTo>
                    <a:pt x="40" y="162"/>
                  </a:lnTo>
                  <a:lnTo>
                    <a:pt x="0" y="262"/>
                  </a:lnTo>
                  <a:lnTo>
                    <a:pt x="20" y="383"/>
                  </a:lnTo>
                  <a:lnTo>
                    <a:pt x="81" y="463"/>
                  </a:lnTo>
                  <a:lnTo>
                    <a:pt x="965" y="1468"/>
                  </a:lnTo>
                  <a:lnTo>
                    <a:pt x="402" y="1950"/>
                  </a:lnTo>
                  <a:lnTo>
                    <a:pt x="342" y="2050"/>
                  </a:lnTo>
                  <a:lnTo>
                    <a:pt x="322" y="2151"/>
                  </a:lnTo>
                  <a:lnTo>
                    <a:pt x="342" y="2251"/>
                  </a:lnTo>
                  <a:lnTo>
                    <a:pt x="382" y="2352"/>
                  </a:lnTo>
                  <a:lnTo>
                    <a:pt x="442" y="2392"/>
                  </a:lnTo>
                  <a:lnTo>
                    <a:pt x="482" y="2412"/>
                  </a:lnTo>
                  <a:lnTo>
                    <a:pt x="603" y="2452"/>
                  </a:lnTo>
                  <a:lnTo>
                    <a:pt x="703" y="2432"/>
                  </a:lnTo>
                  <a:lnTo>
                    <a:pt x="784" y="2372"/>
                  </a:lnTo>
                  <a:lnTo>
                    <a:pt x="1748" y="1528"/>
                  </a:lnTo>
                  <a:lnTo>
                    <a:pt x="503" y="101"/>
                  </a:lnTo>
                  <a:lnTo>
                    <a:pt x="402" y="4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7"/>
            <p:cNvSpPr/>
            <p:nvPr/>
          </p:nvSpPr>
          <p:spPr>
            <a:xfrm>
              <a:off x="-1975617" y="1349061"/>
              <a:ext cx="77929" cy="35227"/>
            </a:xfrm>
            <a:custGeom>
              <a:avLst/>
              <a:gdLst/>
              <a:ahLst/>
              <a:cxnLst/>
              <a:rect l="l" t="t" r="r" b="b"/>
              <a:pathLst>
                <a:path w="3336" h="1508" extrusionOk="0">
                  <a:moveTo>
                    <a:pt x="1286" y="0"/>
                  </a:moveTo>
                  <a:lnTo>
                    <a:pt x="1045" y="20"/>
                  </a:lnTo>
                  <a:lnTo>
                    <a:pt x="824" y="60"/>
                  </a:lnTo>
                  <a:lnTo>
                    <a:pt x="623" y="121"/>
                  </a:lnTo>
                  <a:lnTo>
                    <a:pt x="442" y="201"/>
                  </a:lnTo>
                  <a:lnTo>
                    <a:pt x="301" y="281"/>
                  </a:lnTo>
                  <a:lnTo>
                    <a:pt x="201" y="382"/>
                  </a:lnTo>
                  <a:lnTo>
                    <a:pt x="100" y="482"/>
                  </a:lnTo>
                  <a:lnTo>
                    <a:pt x="40" y="563"/>
                  </a:lnTo>
                  <a:lnTo>
                    <a:pt x="0" y="663"/>
                  </a:lnTo>
                  <a:lnTo>
                    <a:pt x="0" y="744"/>
                  </a:lnTo>
                  <a:lnTo>
                    <a:pt x="0" y="824"/>
                  </a:lnTo>
                  <a:lnTo>
                    <a:pt x="40" y="904"/>
                  </a:lnTo>
                  <a:lnTo>
                    <a:pt x="80" y="965"/>
                  </a:lnTo>
                  <a:lnTo>
                    <a:pt x="141" y="1005"/>
                  </a:lnTo>
                  <a:lnTo>
                    <a:pt x="301" y="1085"/>
                  </a:lnTo>
                  <a:lnTo>
                    <a:pt x="462" y="1125"/>
                  </a:lnTo>
                  <a:lnTo>
                    <a:pt x="864" y="1186"/>
                  </a:lnTo>
                  <a:lnTo>
                    <a:pt x="1608" y="1286"/>
                  </a:lnTo>
                  <a:lnTo>
                    <a:pt x="2351" y="1427"/>
                  </a:lnTo>
                  <a:lnTo>
                    <a:pt x="2733" y="1487"/>
                  </a:lnTo>
                  <a:lnTo>
                    <a:pt x="2914" y="1507"/>
                  </a:lnTo>
                  <a:lnTo>
                    <a:pt x="3075" y="1487"/>
                  </a:lnTo>
                  <a:lnTo>
                    <a:pt x="3155" y="1467"/>
                  </a:lnTo>
                  <a:lnTo>
                    <a:pt x="3215" y="1427"/>
                  </a:lnTo>
                  <a:lnTo>
                    <a:pt x="3275" y="1367"/>
                  </a:lnTo>
                  <a:lnTo>
                    <a:pt x="3316" y="1286"/>
                  </a:lnTo>
                  <a:lnTo>
                    <a:pt x="3336" y="1206"/>
                  </a:lnTo>
                  <a:lnTo>
                    <a:pt x="3316" y="1105"/>
                  </a:lnTo>
                  <a:lnTo>
                    <a:pt x="3296" y="1005"/>
                  </a:lnTo>
                  <a:lnTo>
                    <a:pt x="3235" y="884"/>
                  </a:lnTo>
                  <a:lnTo>
                    <a:pt x="3175" y="764"/>
                  </a:lnTo>
                  <a:lnTo>
                    <a:pt x="3054" y="623"/>
                  </a:lnTo>
                  <a:lnTo>
                    <a:pt x="2914" y="503"/>
                  </a:lnTo>
                  <a:lnTo>
                    <a:pt x="2753" y="382"/>
                  </a:lnTo>
                  <a:lnTo>
                    <a:pt x="2552" y="261"/>
                  </a:lnTo>
                  <a:lnTo>
                    <a:pt x="2331" y="161"/>
                  </a:lnTo>
                  <a:lnTo>
                    <a:pt x="2090" y="81"/>
                  </a:lnTo>
                  <a:lnTo>
                    <a:pt x="1829" y="20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7"/>
            <p:cNvSpPr/>
            <p:nvPr/>
          </p:nvSpPr>
          <p:spPr>
            <a:xfrm>
              <a:off x="-2170908" y="1342006"/>
              <a:ext cx="77485" cy="36652"/>
            </a:xfrm>
            <a:custGeom>
              <a:avLst/>
              <a:gdLst/>
              <a:ahLst/>
              <a:cxnLst/>
              <a:rect l="l" t="t" r="r" b="b"/>
              <a:pathLst>
                <a:path w="3317" h="1569" extrusionOk="0">
                  <a:moveTo>
                    <a:pt x="1729" y="1"/>
                  </a:moveTo>
                  <a:lnTo>
                    <a:pt x="1467" y="41"/>
                  </a:lnTo>
                  <a:lnTo>
                    <a:pt x="1186" y="121"/>
                  </a:lnTo>
                  <a:lnTo>
                    <a:pt x="945" y="202"/>
                  </a:lnTo>
                  <a:lnTo>
                    <a:pt x="744" y="302"/>
                  </a:lnTo>
                  <a:lnTo>
                    <a:pt x="543" y="423"/>
                  </a:lnTo>
                  <a:lnTo>
                    <a:pt x="382" y="563"/>
                  </a:lnTo>
                  <a:lnTo>
                    <a:pt x="242" y="684"/>
                  </a:lnTo>
                  <a:lnTo>
                    <a:pt x="141" y="825"/>
                  </a:lnTo>
                  <a:lnTo>
                    <a:pt x="81" y="945"/>
                  </a:lnTo>
                  <a:lnTo>
                    <a:pt x="21" y="1066"/>
                  </a:lnTo>
                  <a:lnTo>
                    <a:pt x="1" y="1166"/>
                  </a:lnTo>
                  <a:lnTo>
                    <a:pt x="1" y="1267"/>
                  </a:lnTo>
                  <a:lnTo>
                    <a:pt x="21" y="1347"/>
                  </a:lnTo>
                  <a:lnTo>
                    <a:pt x="61" y="1427"/>
                  </a:lnTo>
                  <a:lnTo>
                    <a:pt x="121" y="1488"/>
                  </a:lnTo>
                  <a:lnTo>
                    <a:pt x="181" y="1528"/>
                  </a:lnTo>
                  <a:lnTo>
                    <a:pt x="262" y="1548"/>
                  </a:lnTo>
                  <a:lnTo>
                    <a:pt x="423" y="1568"/>
                  </a:lnTo>
                  <a:lnTo>
                    <a:pt x="623" y="1548"/>
                  </a:lnTo>
                  <a:lnTo>
                    <a:pt x="985" y="1448"/>
                  </a:lnTo>
                  <a:lnTo>
                    <a:pt x="1729" y="1287"/>
                  </a:lnTo>
                  <a:lnTo>
                    <a:pt x="2472" y="1166"/>
                  </a:lnTo>
                  <a:lnTo>
                    <a:pt x="2854" y="1086"/>
                  </a:lnTo>
                  <a:lnTo>
                    <a:pt x="3035" y="1046"/>
                  </a:lnTo>
                  <a:lnTo>
                    <a:pt x="3176" y="965"/>
                  </a:lnTo>
                  <a:lnTo>
                    <a:pt x="3236" y="905"/>
                  </a:lnTo>
                  <a:lnTo>
                    <a:pt x="3296" y="845"/>
                  </a:lnTo>
                  <a:lnTo>
                    <a:pt x="3316" y="784"/>
                  </a:lnTo>
                  <a:lnTo>
                    <a:pt x="3316" y="704"/>
                  </a:lnTo>
                  <a:lnTo>
                    <a:pt x="3296" y="604"/>
                  </a:lnTo>
                  <a:lnTo>
                    <a:pt x="3256" y="523"/>
                  </a:lnTo>
                  <a:lnTo>
                    <a:pt x="3196" y="423"/>
                  </a:lnTo>
                  <a:lnTo>
                    <a:pt x="3115" y="342"/>
                  </a:lnTo>
                  <a:lnTo>
                    <a:pt x="2995" y="242"/>
                  </a:lnTo>
                  <a:lnTo>
                    <a:pt x="2834" y="161"/>
                  </a:lnTo>
                  <a:lnTo>
                    <a:pt x="2673" y="101"/>
                  </a:lnTo>
                  <a:lnTo>
                    <a:pt x="2472" y="41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7"/>
            <p:cNvSpPr/>
            <p:nvPr/>
          </p:nvSpPr>
          <p:spPr>
            <a:xfrm>
              <a:off x="-1969053" y="1426967"/>
              <a:ext cx="34292" cy="34292"/>
            </a:xfrm>
            <a:custGeom>
              <a:avLst/>
              <a:gdLst/>
              <a:ahLst/>
              <a:cxnLst/>
              <a:rect l="l" t="t" r="r" b="b"/>
              <a:pathLst>
                <a:path w="1468" h="1468" extrusionOk="0">
                  <a:moveTo>
                    <a:pt x="764" y="1"/>
                  </a:moveTo>
                  <a:lnTo>
                    <a:pt x="623" y="21"/>
                  </a:lnTo>
                  <a:lnTo>
                    <a:pt x="483" y="61"/>
                  </a:lnTo>
                  <a:lnTo>
                    <a:pt x="362" y="101"/>
                  </a:lnTo>
                  <a:lnTo>
                    <a:pt x="241" y="202"/>
                  </a:lnTo>
                  <a:lnTo>
                    <a:pt x="141" y="302"/>
                  </a:lnTo>
                  <a:lnTo>
                    <a:pt x="81" y="423"/>
                  </a:lnTo>
                  <a:lnTo>
                    <a:pt x="20" y="564"/>
                  </a:lnTo>
                  <a:lnTo>
                    <a:pt x="0" y="704"/>
                  </a:lnTo>
                  <a:lnTo>
                    <a:pt x="20" y="845"/>
                  </a:lnTo>
                  <a:lnTo>
                    <a:pt x="41" y="986"/>
                  </a:lnTo>
                  <a:lnTo>
                    <a:pt x="101" y="1106"/>
                  </a:lnTo>
                  <a:lnTo>
                    <a:pt x="201" y="1227"/>
                  </a:lnTo>
                  <a:lnTo>
                    <a:pt x="302" y="1307"/>
                  </a:lnTo>
                  <a:lnTo>
                    <a:pt x="422" y="1387"/>
                  </a:lnTo>
                  <a:lnTo>
                    <a:pt x="563" y="1448"/>
                  </a:lnTo>
                  <a:lnTo>
                    <a:pt x="704" y="1468"/>
                  </a:lnTo>
                  <a:lnTo>
                    <a:pt x="844" y="1448"/>
                  </a:lnTo>
                  <a:lnTo>
                    <a:pt x="985" y="1408"/>
                  </a:lnTo>
                  <a:lnTo>
                    <a:pt x="1106" y="1347"/>
                  </a:lnTo>
                  <a:lnTo>
                    <a:pt x="1226" y="1267"/>
                  </a:lnTo>
                  <a:lnTo>
                    <a:pt x="1307" y="1166"/>
                  </a:lnTo>
                  <a:lnTo>
                    <a:pt x="1387" y="1046"/>
                  </a:lnTo>
                  <a:lnTo>
                    <a:pt x="1447" y="905"/>
                  </a:lnTo>
                  <a:lnTo>
                    <a:pt x="1467" y="765"/>
                  </a:lnTo>
                  <a:lnTo>
                    <a:pt x="1447" y="624"/>
                  </a:lnTo>
                  <a:lnTo>
                    <a:pt x="1407" y="483"/>
                  </a:lnTo>
                  <a:lnTo>
                    <a:pt x="1347" y="363"/>
                  </a:lnTo>
                  <a:lnTo>
                    <a:pt x="1266" y="242"/>
                  </a:lnTo>
                  <a:lnTo>
                    <a:pt x="1166" y="162"/>
                  </a:lnTo>
                  <a:lnTo>
                    <a:pt x="1045" y="81"/>
                  </a:lnTo>
                  <a:lnTo>
                    <a:pt x="905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7"/>
            <p:cNvSpPr/>
            <p:nvPr/>
          </p:nvSpPr>
          <p:spPr>
            <a:xfrm>
              <a:off x="-1973748" y="1456541"/>
              <a:ext cx="45552" cy="16936"/>
            </a:xfrm>
            <a:custGeom>
              <a:avLst/>
              <a:gdLst/>
              <a:ahLst/>
              <a:cxnLst/>
              <a:rect l="l" t="t" r="r" b="b"/>
              <a:pathLst>
                <a:path w="1950" h="725" extrusionOk="0">
                  <a:moveTo>
                    <a:pt x="804" y="1"/>
                  </a:moveTo>
                  <a:lnTo>
                    <a:pt x="664" y="21"/>
                  </a:lnTo>
                  <a:lnTo>
                    <a:pt x="503" y="61"/>
                  </a:lnTo>
                  <a:lnTo>
                    <a:pt x="342" y="121"/>
                  </a:lnTo>
                  <a:lnTo>
                    <a:pt x="161" y="202"/>
                  </a:lnTo>
                  <a:lnTo>
                    <a:pt x="81" y="282"/>
                  </a:lnTo>
                  <a:lnTo>
                    <a:pt x="20" y="363"/>
                  </a:lnTo>
                  <a:lnTo>
                    <a:pt x="0" y="483"/>
                  </a:lnTo>
                  <a:lnTo>
                    <a:pt x="41" y="584"/>
                  </a:lnTo>
                  <a:lnTo>
                    <a:pt x="81" y="644"/>
                  </a:lnTo>
                  <a:lnTo>
                    <a:pt x="141" y="684"/>
                  </a:lnTo>
                  <a:lnTo>
                    <a:pt x="221" y="724"/>
                  </a:lnTo>
                  <a:lnTo>
                    <a:pt x="362" y="724"/>
                  </a:lnTo>
                  <a:lnTo>
                    <a:pt x="422" y="704"/>
                  </a:lnTo>
                  <a:lnTo>
                    <a:pt x="643" y="604"/>
                  </a:lnTo>
                  <a:lnTo>
                    <a:pt x="844" y="564"/>
                  </a:lnTo>
                  <a:lnTo>
                    <a:pt x="1045" y="543"/>
                  </a:lnTo>
                  <a:lnTo>
                    <a:pt x="1206" y="564"/>
                  </a:lnTo>
                  <a:lnTo>
                    <a:pt x="1327" y="604"/>
                  </a:lnTo>
                  <a:lnTo>
                    <a:pt x="1427" y="624"/>
                  </a:lnTo>
                  <a:lnTo>
                    <a:pt x="1528" y="684"/>
                  </a:lnTo>
                  <a:lnTo>
                    <a:pt x="1628" y="724"/>
                  </a:lnTo>
                  <a:lnTo>
                    <a:pt x="1729" y="724"/>
                  </a:lnTo>
                  <a:lnTo>
                    <a:pt x="1829" y="684"/>
                  </a:lnTo>
                  <a:lnTo>
                    <a:pt x="1909" y="604"/>
                  </a:lnTo>
                  <a:lnTo>
                    <a:pt x="1950" y="503"/>
                  </a:lnTo>
                  <a:lnTo>
                    <a:pt x="1950" y="403"/>
                  </a:lnTo>
                  <a:lnTo>
                    <a:pt x="1909" y="302"/>
                  </a:lnTo>
                  <a:lnTo>
                    <a:pt x="1829" y="222"/>
                  </a:lnTo>
                  <a:lnTo>
                    <a:pt x="1688" y="142"/>
                  </a:lnTo>
                  <a:lnTo>
                    <a:pt x="1548" y="81"/>
                  </a:lnTo>
                  <a:lnTo>
                    <a:pt x="1327" y="21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7"/>
            <p:cNvSpPr/>
            <p:nvPr/>
          </p:nvSpPr>
          <p:spPr>
            <a:xfrm>
              <a:off x="-2140867" y="1427925"/>
              <a:ext cx="33825" cy="33802"/>
            </a:xfrm>
            <a:custGeom>
              <a:avLst/>
              <a:gdLst/>
              <a:ahLst/>
              <a:cxnLst/>
              <a:rect l="l" t="t" r="r" b="b"/>
              <a:pathLst>
                <a:path w="1448" h="1447" extrusionOk="0">
                  <a:moveTo>
                    <a:pt x="624" y="0"/>
                  </a:moveTo>
                  <a:lnTo>
                    <a:pt x="483" y="40"/>
                  </a:lnTo>
                  <a:lnTo>
                    <a:pt x="362" y="101"/>
                  </a:lnTo>
                  <a:lnTo>
                    <a:pt x="242" y="181"/>
                  </a:lnTo>
                  <a:lnTo>
                    <a:pt x="141" y="281"/>
                  </a:lnTo>
                  <a:lnTo>
                    <a:pt x="81" y="422"/>
                  </a:lnTo>
                  <a:lnTo>
                    <a:pt x="21" y="563"/>
                  </a:lnTo>
                  <a:lnTo>
                    <a:pt x="1" y="703"/>
                  </a:lnTo>
                  <a:lnTo>
                    <a:pt x="21" y="844"/>
                  </a:lnTo>
                  <a:lnTo>
                    <a:pt x="41" y="965"/>
                  </a:lnTo>
                  <a:lnTo>
                    <a:pt x="101" y="1105"/>
                  </a:lnTo>
                  <a:lnTo>
                    <a:pt x="202" y="1206"/>
                  </a:lnTo>
                  <a:lnTo>
                    <a:pt x="302" y="1306"/>
                  </a:lnTo>
                  <a:lnTo>
                    <a:pt x="423" y="1387"/>
                  </a:lnTo>
                  <a:lnTo>
                    <a:pt x="563" y="1427"/>
                  </a:lnTo>
                  <a:lnTo>
                    <a:pt x="704" y="1447"/>
                  </a:lnTo>
                  <a:lnTo>
                    <a:pt x="845" y="1447"/>
                  </a:lnTo>
                  <a:lnTo>
                    <a:pt x="985" y="1407"/>
                  </a:lnTo>
                  <a:lnTo>
                    <a:pt x="1106" y="1346"/>
                  </a:lnTo>
                  <a:lnTo>
                    <a:pt x="1226" y="1266"/>
                  </a:lnTo>
                  <a:lnTo>
                    <a:pt x="1307" y="1166"/>
                  </a:lnTo>
                  <a:lnTo>
                    <a:pt x="1387" y="1025"/>
                  </a:lnTo>
                  <a:lnTo>
                    <a:pt x="1427" y="884"/>
                  </a:lnTo>
                  <a:lnTo>
                    <a:pt x="1447" y="744"/>
                  </a:lnTo>
                  <a:lnTo>
                    <a:pt x="1447" y="603"/>
                  </a:lnTo>
                  <a:lnTo>
                    <a:pt x="1407" y="482"/>
                  </a:lnTo>
                  <a:lnTo>
                    <a:pt x="1347" y="342"/>
                  </a:lnTo>
                  <a:lnTo>
                    <a:pt x="1267" y="241"/>
                  </a:lnTo>
                  <a:lnTo>
                    <a:pt x="1166" y="141"/>
                  </a:lnTo>
                  <a:lnTo>
                    <a:pt x="1046" y="60"/>
                  </a:lnTo>
                  <a:lnTo>
                    <a:pt x="905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7"/>
            <p:cNvSpPr/>
            <p:nvPr/>
          </p:nvSpPr>
          <p:spPr>
            <a:xfrm>
              <a:off x="-2144628" y="1457008"/>
              <a:ext cx="39922" cy="16469"/>
            </a:xfrm>
            <a:custGeom>
              <a:avLst/>
              <a:gdLst/>
              <a:ahLst/>
              <a:cxnLst/>
              <a:rect l="l" t="t" r="r" b="b"/>
              <a:pathLst>
                <a:path w="1709" h="705" extrusionOk="0">
                  <a:moveTo>
                    <a:pt x="945" y="1"/>
                  </a:moveTo>
                  <a:lnTo>
                    <a:pt x="704" y="21"/>
                  </a:lnTo>
                  <a:lnTo>
                    <a:pt x="584" y="41"/>
                  </a:lnTo>
                  <a:lnTo>
                    <a:pt x="443" y="61"/>
                  </a:lnTo>
                  <a:lnTo>
                    <a:pt x="302" y="122"/>
                  </a:lnTo>
                  <a:lnTo>
                    <a:pt x="142" y="182"/>
                  </a:lnTo>
                  <a:lnTo>
                    <a:pt x="61" y="262"/>
                  </a:lnTo>
                  <a:lnTo>
                    <a:pt x="21" y="343"/>
                  </a:lnTo>
                  <a:lnTo>
                    <a:pt x="1" y="463"/>
                  </a:lnTo>
                  <a:lnTo>
                    <a:pt x="21" y="564"/>
                  </a:lnTo>
                  <a:lnTo>
                    <a:pt x="81" y="624"/>
                  </a:lnTo>
                  <a:lnTo>
                    <a:pt x="142" y="684"/>
                  </a:lnTo>
                  <a:lnTo>
                    <a:pt x="202" y="704"/>
                  </a:lnTo>
                  <a:lnTo>
                    <a:pt x="342" y="704"/>
                  </a:lnTo>
                  <a:lnTo>
                    <a:pt x="403" y="684"/>
                  </a:lnTo>
                  <a:lnTo>
                    <a:pt x="584" y="604"/>
                  </a:lnTo>
                  <a:lnTo>
                    <a:pt x="744" y="564"/>
                  </a:lnTo>
                  <a:lnTo>
                    <a:pt x="1026" y="564"/>
                  </a:lnTo>
                  <a:lnTo>
                    <a:pt x="1126" y="604"/>
                  </a:lnTo>
                  <a:lnTo>
                    <a:pt x="1207" y="624"/>
                  </a:lnTo>
                  <a:lnTo>
                    <a:pt x="1287" y="664"/>
                  </a:lnTo>
                  <a:lnTo>
                    <a:pt x="1387" y="704"/>
                  </a:lnTo>
                  <a:lnTo>
                    <a:pt x="1488" y="704"/>
                  </a:lnTo>
                  <a:lnTo>
                    <a:pt x="1588" y="664"/>
                  </a:lnTo>
                  <a:lnTo>
                    <a:pt x="1669" y="584"/>
                  </a:lnTo>
                  <a:lnTo>
                    <a:pt x="1709" y="483"/>
                  </a:lnTo>
                  <a:lnTo>
                    <a:pt x="1709" y="383"/>
                  </a:lnTo>
                  <a:lnTo>
                    <a:pt x="1669" y="282"/>
                  </a:lnTo>
                  <a:lnTo>
                    <a:pt x="1588" y="202"/>
                  </a:lnTo>
                  <a:lnTo>
                    <a:pt x="1468" y="142"/>
                  </a:lnTo>
                  <a:lnTo>
                    <a:pt x="1347" y="81"/>
                  </a:lnTo>
                  <a:lnTo>
                    <a:pt x="1166" y="41"/>
                  </a:lnTo>
                  <a:lnTo>
                    <a:pt x="94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7"/>
            <p:cNvSpPr/>
            <p:nvPr/>
          </p:nvSpPr>
          <p:spPr>
            <a:xfrm>
              <a:off x="-2061069" y="1646202"/>
              <a:ext cx="53541" cy="19739"/>
            </a:xfrm>
            <a:custGeom>
              <a:avLst/>
              <a:gdLst/>
              <a:ahLst/>
              <a:cxnLst/>
              <a:rect l="l" t="t" r="r" b="b"/>
              <a:pathLst>
                <a:path w="2292" h="845" extrusionOk="0">
                  <a:moveTo>
                    <a:pt x="1026" y="0"/>
                  </a:moveTo>
                  <a:lnTo>
                    <a:pt x="865" y="20"/>
                  </a:lnTo>
                  <a:lnTo>
                    <a:pt x="684" y="40"/>
                  </a:lnTo>
                  <a:lnTo>
                    <a:pt x="483" y="101"/>
                  </a:lnTo>
                  <a:lnTo>
                    <a:pt x="302" y="201"/>
                  </a:lnTo>
                  <a:lnTo>
                    <a:pt x="121" y="322"/>
                  </a:lnTo>
                  <a:lnTo>
                    <a:pt x="41" y="402"/>
                  </a:lnTo>
                  <a:lnTo>
                    <a:pt x="1" y="503"/>
                  </a:lnTo>
                  <a:lnTo>
                    <a:pt x="1" y="603"/>
                  </a:lnTo>
                  <a:lnTo>
                    <a:pt x="41" y="704"/>
                  </a:lnTo>
                  <a:lnTo>
                    <a:pt x="121" y="784"/>
                  </a:lnTo>
                  <a:lnTo>
                    <a:pt x="222" y="824"/>
                  </a:lnTo>
                  <a:lnTo>
                    <a:pt x="342" y="804"/>
                  </a:lnTo>
                  <a:lnTo>
                    <a:pt x="443" y="764"/>
                  </a:lnTo>
                  <a:lnTo>
                    <a:pt x="563" y="683"/>
                  </a:lnTo>
                  <a:lnTo>
                    <a:pt x="684" y="623"/>
                  </a:lnTo>
                  <a:lnTo>
                    <a:pt x="825" y="583"/>
                  </a:lnTo>
                  <a:lnTo>
                    <a:pt x="945" y="563"/>
                  </a:lnTo>
                  <a:lnTo>
                    <a:pt x="1166" y="563"/>
                  </a:lnTo>
                  <a:lnTo>
                    <a:pt x="1387" y="603"/>
                  </a:lnTo>
                  <a:lnTo>
                    <a:pt x="1568" y="643"/>
                  </a:lnTo>
                  <a:lnTo>
                    <a:pt x="1709" y="724"/>
                  </a:lnTo>
                  <a:lnTo>
                    <a:pt x="1849" y="804"/>
                  </a:lnTo>
                  <a:lnTo>
                    <a:pt x="1930" y="824"/>
                  </a:lnTo>
                  <a:lnTo>
                    <a:pt x="2010" y="844"/>
                  </a:lnTo>
                  <a:lnTo>
                    <a:pt x="2071" y="844"/>
                  </a:lnTo>
                  <a:lnTo>
                    <a:pt x="2131" y="824"/>
                  </a:lnTo>
                  <a:lnTo>
                    <a:pt x="2191" y="784"/>
                  </a:lnTo>
                  <a:lnTo>
                    <a:pt x="2231" y="724"/>
                  </a:lnTo>
                  <a:lnTo>
                    <a:pt x="2271" y="623"/>
                  </a:lnTo>
                  <a:lnTo>
                    <a:pt x="2292" y="523"/>
                  </a:lnTo>
                  <a:lnTo>
                    <a:pt x="2251" y="422"/>
                  </a:lnTo>
                  <a:lnTo>
                    <a:pt x="2171" y="342"/>
                  </a:lnTo>
                  <a:lnTo>
                    <a:pt x="1970" y="221"/>
                  </a:lnTo>
                  <a:lnTo>
                    <a:pt x="1769" y="141"/>
                  </a:lnTo>
                  <a:lnTo>
                    <a:pt x="1508" y="40"/>
                  </a:lnTo>
                  <a:lnTo>
                    <a:pt x="1367" y="2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7"/>
            <p:cNvSpPr/>
            <p:nvPr/>
          </p:nvSpPr>
          <p:spPr>
            <a:xfrm>
              <a:off x="-2077024" y="1548557"/>
              <a:ext cx="115025" cy="77952"/>
            </a:xfrm>
            <a:custGeom>
              <a:avLst/>
              <a:gdLst/>
              <a:ahLst/>
              <a:cxnLst/>
              <a:rect l="l" t="t" r="r" b="b"/>
              <a:pathLst>
                <a:path w="4924" h="3337" extrusionOk="0">
                  <a:moveTo>
                    <a:pt x="4321" y="1"/>
                  </a:moveTo>
                  <a:lnTo>
                    <a:pt x="4040" y="41"/>
                  </a:lnTo>
                  <a:lnTo>
                    <a:pt x="3698" y="81"/>
                  </a:lnTo>
                  <a:lnTo>
                    <a:pt x="3256" y="121"/>
                  </a:lnTo>
                  <a:lnTo>
                    <a:pt x="2733" y="141"/>
                  </a:lnTo>
                  <a:lnTo>
                    <a:pt x="2171" y="161"/>
                  </a:lnTo>
                  <a:lnTo>
                    <a:pt x="1568" y="121"/>
                  </a:lnTo>
                  <a:lnTo>
                    <a:pt x="965" y="61"/>
                  </a:lnTo>
                  <a:lnTo>
                    <a:pt x="824" y="41"/>
                  </a:lnTo>
                  <a:lnTo>
                    <a:pt x="684" y="41"/>
                  </a:lnTo>
                  <a:lnTo>
                    <a:pt x="563" y="81"/>
                  </a:lnTo>
                  <a:lnTo>
                    <a:pt x="443" y="101"/>
                  </a:lnTo>
                  <a:lnTo>
                    <a:pt x="362" y="161"/>
                  </a:lnTo>
                  <a:lnTo>
                    <a:pt x="262" y="222"/>
                  </a:lnTo>
                  <a:lnTo>
                    <a:pt x="201" y="302"/>
                  </a:lnTo>
                  <a:lnTo>
                    <a:pt x="121" y="402"/>
                  </a:lnTo>
                  <a:lnTo>
                    <a:pt x="81" y="483"/>
                  </a:lnTo>
                  <a:lnTo>
                    <a:pt x="41" y="603"/>
                  </a:lnTo>
                  <a:lnTo>
                    <a:pt x="21" y="724"/>
                  </a:lnTo>
                  <a:lnTo>
                    <a:pt x="1" y="844"/>
                  </a:lnTo>
                  <a:lnTo>
                    <a:pt x="1" y="1106"/>
                  </a:lnTo>
                  <a:lnTo>
                    <a:pt x="61" y="1407"/>
                  </a:lnTo>
                  <a:lnTo>
                    <a:pt x="161" y="1688"/>
                  </a:lnTo>
                  <a:lnTo>
                    <a:pt x="302" y="1990"/>
                  </a:lnTo>
                  <a:lnTo>
                    <a:pt x="503" y="2271"/>
                  </a:lnTo>
                  <a:lnTo>
                    <a:pt x="623" y="2412"/>
                  </a:lnTo>
                  <a:lnTo>
                    <a:pt x="744" y="2553"/>
                  </a:lnTo>
                  <a:lnTo>
                    <a:pt x="885" y="2673"/>
                  </a:lnTo>
                  <a:lnTo>
                    <a:pt x="1025" y="2794"/>
                  </a:lnTo>
                  <a:lnTo>
                    <a:pt x="1186" y="2894"/>
                  </a:lnTo>
                  <a:lnTo>
                    <a:pt x="1367" y="2995"/>
                  </a:lnTo>
                  <a:lnTo>
                    <a:pt x="1548" y="3095"/>
                  </a:lnTo>
                  <a:lnTo>
                    <a:pt x="1749" y="3176"/>
                  </a:lnTo>
                  <a:lnTo>
                    <a:pt x="1970" y="3236"/>
                  </a:lnTo>
                  <a:lnTo>
                    <a:pt x="2191" y="3296"/>
                  </a:lnTo>
                  <a:lnTo>
                    <a:pt x="2412" y="3336"/>
                  </a:lnTo>
                  <a:lnTo>
                    <a:pt x="2834" y="3336"/>
                  </a:lnTo>
                  <a:lnTo>
                    <a:pt x="3035" y="3296"/>
                  </a:lnTo>
                  <a:lnTo>
                    <a:pt x="3216" y="3256"/>
                  </a:lnTo>
                  <a:lnTo>
                    <a:pt x="3397" y="3196"/>
                  </a:lnTo>
                  <a:lnTo>
                    <a:pt x="3577" y="3095"/>
                  </a:lnTo>
                  <a:lnTo>
                    <a:pt x="3738" y="3015"/>
                  </a:lnTo>
                  <a:lnTo>
                    <a:pt x="3879" y="2894"/>
                  </a:lnTo>
                  <a:lnTo>
                    <a:pt x="4040" y="2774"/>
                  </a:lnTo>
                  <a:lnTo>
                    <a:pt x="4160" y="2633"/>
                  </a:lnTo>
                  <a:lnTo>
                    <a:pt x="4281" y="2492"/>
                  </a:lnTo>
                  <a:lnTo>
                    <a:pt x="4401" y="2352"/>
                  </a:lnTo>
                  <a:lnTo>
                    <a:pt x="4502" y="2191"/>
                  </a:lnTo>
                  <a:lnTo>
                    <a:pt x="4683" y="1869"/>
                  </a:lnTo>
                  <a:lnTo>
                    <a:pt x="4803" y="1548"/>
                  </a:lnTo>
                  <a:lnTo>
                    <a:pt x="4884" y="1226"/>
                  </a:lnTo>
                  <a:lnTo>
                    <a:pt x="4924" y="905"/>
                  </a:lnTo>
                  <a:lnTo>
                    <a:pt x="4924" y="764"/>
                  </a:lnTo>
                  <a:lnTo>
                    <a:pt x="4904" y="623"/>
                  </a:lnTo>
                  <a:lnTo>
                    <a:pt x="4884" y="503"/>
                  </a:lnTo>
                  <a:lnTo>
                    <a:pt x="4843" y="382"/>
                  </a:lnTo>
                  <a:lnTo>
                    <a:pt x="4783" y="282"/>
                  </a:lnTo>
                  <a:lnTo>
                    <a:pt x="4723" y="201"/>
                  </a:lnTo>
                  <a:lnTo>
                    <a:pt x="4642" y="121"/>
                  </a:lnTo>
                  <a:lnTo>
                    <a:pt x="4562" y="61"/>
                  </a:lnTo>
                  <a:lnTo>
                    <a:pt x="4441" y="21"/>
                  </a:lnTo>
                  <a:lnTo>
                    <a:pt x="43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7"/>
            <p:cNvSpPr/>
            <p:nvPr/>
          </p:nvSpPr>
          <p:spPr>
            <a:xfrm>
              <a:off x="-2066698" y="1393655"/>
              <a:ext cx="64801" cy="112198"/>
            </a:xfrm>
            <a:custGeom>
              <a:avLst/>
              <a:gdLst/>
              <a:ahLst/>
              <a:cxnLst/>
              <a:rect l="l" t="t" r="r" b="b"/>
              <a:pathLst>
                <a:path w="2774" h="4803" extrusionOk="0">
                  <a:moveTo>
                    <a:pt x="1267" y="0"/>
                  </a:moveTo>
                  <a:lnTo>
                    <a:pt x="1146" y="20"/>
                  </a:lnTo>
                  <a:lnTo>
                    <a:pt x="1066" y="81"/>
                  </a:lnTo>
                  <a:lnTo>
                    <a:pt x="1005" y="161"/>
                  </a:lnTo>
                  <a:lnTo>
                    <a:pt x="985" y="261"/>
                  </a:lnTo>
                  <a:lnTo>
                    <a:pt x="985" y="2271"/>
                  </a:lnTo>
                  <a:lnTo>
                    <a:pt x="704" y="2271"/>
                  </a:lnTo>
                  <a:lnTo>
                    <a:pt x="543" y="2331"/>
                  </a:lnTo>
                  <a:lnTo>
                    <a:pt x="402" y="2391"/>
                  </a:lnTo>
                  <a:lnTo>
                    <a:pt x="262" y="2492"/>
                  </a:lnTo>
                  <a:lnTo>
                    <a:pt x="141" y="2613"/>
                  </a:lnTo>
                  <a:lnTo>
                    <a:pt x="61" y="2753"/>
                  </a:lnTo>
                  <a:lnTo>
                    <a:pt x="21" y="2914"/>
                  </a:lnTo>
                  <a:lnTo>
                    <a:pt x="1" y="3075"/>
                  </a:lnTo>
                  <a:lnTo>
                    <a:pt x="1" y="3537"/>
                  </a:lnTo>
                  <a:lnTo>
                    <a:pt x="1" y="3657"/>
                  </a:lnTo>
                  <a:lnTo>
                    <a:pt x="21" y="3798"/>
                  </a:lnTo>
                  <a:lnTo>
                    <a:pt x="61" y="3919"/>
                  </a:lnTo>
                  <a:lnTo>
                    <a:pt x="101" y="4019"/>
                  </a:lnTo>
                  <a:lnTo>
                    <a:pt x="161" y="4140"/>
                  </a:lnTo>
                  <a:lnTo>
                    <a:pt x="242" y="4240"/>
                  </a:lnTo>
                  <a:lnTo>
                    <a:pt x="322" y="4341"/>
                  </a:lnTo>
                  <a:lnTo>
                    <a:pt x="423" y="4421"/>
                  </a:lnTo>
                  <a:lnTo>
                    <a:pt x="523" y="4501"/>
                  </a:lnTo>
                  <a:lnTo>
                    <a:pt x="624" y="4582"/>
                  </a:lnTo>
                  <a:lnTo>
                    <a:pt x="744" y="4642"/>
                  </a:lnTo>
                  <a:lnTo>
                    <a:pt x="865" y="4702"/>
                  </a:lnTo>
                  <a:lnTo>
                    <a:pt x="1005" y="4743"/>
                  </a:lnTo>
                  <a:lnTo>
                    <a:pt x="1146" y="4763"/>
                  </a:lnTo>
                  <a:lnTo>
                    <a:pt x="1287" y="4783"/>
                  </a:lnTo>
                  <a:lnTo>
                    <a:pt x="1427" y="4803"/>
                  </a:lnTo>
                  <a:lnTo>
                    <a:pt x="2492" y="4803"/>
                  </a:lnTo>
                  <a:lnTo>
                    <a:pt x="2593" y="4783"/>
                  </a:lnTo>
                  <a:lnTo>
                    <a:pt x="2693" y="4722"/>
                  </a:lnTo>
                  <a:lnTo>
                    <a:pt x="2754" y="4622"/>
                  </a:lnTo>
                  <a:lnTo>
                    <a:pt x="2774" y="4522"/>
                  </a:lnTo>
                  <a:lnTo>
                    <a:pt x="2754" y="4401"/>
                  </a:lnTo>
                  <a:lnTo>
                    <a:pt x="2693" y="4321"/>
                  </a:lnTo>
                  <a:lnTo>
                    <a:pt x="2593" y="4260"/>
                  </a:lnTo>
                  <a:lnTo>
                    <a:pt x="2492" y="4240"/>
                  </a:lnTo>
                  <a:lnTo>
                    <a:pt x="1427" y="4240"/>
                  </a:lnTo>
                  <a:lnTo>
                    <a:pt x="1246" y="4220"/>
                  </a:lnTo>
                  <a:lnTo>
                    <a:pt x="1086" y="4180"/>
                  </a:lnTo>
                  <a:lnTo>
                    <a:pt x="945" y="4120"/>
                  </a:lnTo>
                  <a:lnTo>
                    <a:pt x="804" y="4039"/>
                  </a:lnTo>
                  <a:lnTo>
                    <a:pt x="704" y="3939"/>
                  </a:lnTo>
                  <a:lnTo>
                    <a:pt x="624" y="3818"/>
                  </a:lnTo>
                  <a:lnTo>
                    <a:pt x="563" y="3678"/>
                  </a:lnTo>
                  <a:lnTo>
                    <a:pt x="563" y="3537"/>
                  </a:lnTo>
                  <a:lnTo>
                    <a:pt x="563" y="3075"/>
                  </a:lnTo>
                  <a:lnTo>
                    <a:pt x="563" y="3014"/>
                  </a:lnTo>
                  <a:lnTo>
                    <a:pt x="583" y="2974"/>
                  </a:lnTo>
                  <a:lnTo>
                    <a:pt x="664" y="2894"/>
                  </a:lnTo>
                  <a:lnTo>
                    <a:pt x="764" y="2834"/>
                  </a:lnTo>
                  <a:lnTo>
                    <a:pt x="885" y="2813"/>
                  </a:lnTo>
                  <a:lnTo>
                    <a:pt x="1548" y="2813"/>
                  </a:lnTo>
                  <a:lnTo>
                    <a:pt x="1548" y="261"/>
                  </a:lnTo>
                  <a:lnTo>
                    <a:pt x="1528" y="161"/>
                  </a:lnTo>
                  <a:lnTo>
                    <a:pt x="1468" y="81"/>
                  </a:lnTo>
                  <a:lnTo>
                    <a:pt x="1367" y="20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7"/>
            <p:cNvSpPr/>
            <p:nvPr/>
          </p:nvSpPr>
          <p:spPr>
            <a:xfrm>
              <a:off x="-2228187" y="1401621"/>
              <a:ext cx="159175" cy="112221"/>
            </a:xfrm>
            <a:custGeom>
              <a:avLst/>
              <a:gdLst/>
              <a:ahLst/>
              <a:cxnLst/>
              <a:rect l="l" t="t" r="r" b="b"/>
              <a:pathLst>
                <a:path w="6814" h="4804" extrusionOk="0">
                  <a:moveTo>
                    <a:pt x="6050" y="543"/>
                  </a:moveTo>
                  <a:lnTo>
                    <a:pt x="6130" y="563"/>
                  </a:lnTo>
                  <a:lnTo>
                    <a:pt x="6190" y="604"/>
                  </a:lnTo>
                  <a:lnTo>
                    <a:pt x="6230" y="684"/>
                  </a:lnTo>
                  <a:lnTo>
                    <a:pt x="6250" y="764"/>
                  </a:lnTo>
                  <a:lnTo>
                    <a:pt x="6250" y="2694"/>
                  </a:lnTo>
                  <a:lnTo>
                    <a:pt x="6250" y="2854"/>
                  </a:lnTo>
                  <a:lnTo>
                    <a:pt x="6230" y="3015"/>
                  </a:lnTo>
                  <a:lnTo>
                    <a:pt x="6190" y="3156"/>
                  </a:lnTo>
                  <a:lnTo>
                    <a:pt x="6130" y="3296"/>
                  </a:lnTo>
                  <a:lnTo>
                    <a:pt x="6070" y="3437"/>
                  </a:lnTo>
                  <a:lnTo>
                    <a:pt x="5989" y="3558"/>
                  </a:lnTo>
                  <a:lnTo>
                    <a:pt x="5909" y="3678"/>
                  </a:lnTo>
                  <a:lnTo>
                    <a:pt x="5808" y="3799"/>
                  </a:lnTo>
                  <a:lnTo>
                    <a:pt x="5688" y="3899"/>
                  </a:lnTo>
                  <a:lnTo>
                    <a:pt x="5567" y="3980"/>
                  </a:lnTo>
                  <a:lnTo>
                    <a:pt x="5447" y="4060"/>
                  </a:lnTo>
                  <a:lnTo>
                    <a:pt x="5306" y="4120"/>
                  </a:lnTo>
                  <a:lnTo>
                    <a:pt x="5165" y="4181"/>
                  </a:lnTo>
                  <a:lnTo>
                    <a:pt x="5025" y="4221"/>
                  </a:lnTo>
                  <a:lnTo>
                    <a:pt x="4864" y="4241"/>
                  </a:lnTo>
                  <a:lnTo>
                    <a:pt x="3317" y="4241"/>
                  </a:lnTo>
                  <a:lnTo>
                    <a:pt x="3035" y="4221"/>
                  </a:lnTo>
                  <a:lnTo>
                    <a:pt x="2774" y="4181"/>
                  </a:lnTo>
                  <a:lnTo>
                    <a:pt x="2513" y="4120"/>
                  </a:lnTo>
                  <a:lnTo>
                    <a:pt x="2252" y="4020"/>
                  </a:lnTo>
                  <a:lnTo>
                    <a:pt x="2010" y="3899"/>
                  </a:lnTo>
                  <a:lnTo>
                    <a:pt x="1789" y="3779"/>
                  </a:lnTo>
                  <a:lnTo>
                    <a:pt x="1568" y="3618"/>
                  </a:lnTo>
                  <a:lnTo>
                    <a:pt x="1367" y="3437"/>
                  </a:lnTo>
                  <a:lnTo>
                    <a:pt x="1207" y="3236"/>
                  </a:lnTo>
                  <a:lnTo>
                    <a:pt x="1046" y="3035"/>
                  </a:lnTo>
                  <a:lnTo>
                    <a:pt x="905" y="2794"/>
                  </a:lnTo>
                  <a:lnTo>
                    <a:pt x="785" y="2553"/>
                  </a:lnTo>
                  <a:lnTo>
                    <a:pt x="684" y="2312"/>
                  </a:lnTo>
                  <a:lnTo>
                    <a:pt x="624" y="2050"/>
                  </a:lnTo>
                  <a:lnTo>
                    <a:pt x="584" y="1769"/>
                  </a:lnTo>
                  <a:lnTo>
                    <a:pt x="564" y="1488"/>
                  </a:lnTo>
                  <a:lnTo>
                    <a:pt x="564" y="805"/>
                  </a:lnTo>
                  <a:lnTo>
                    <a:pt x="584" y="704"/>
                  </a:lnTo>
                  <a:lnTo>
                    <a:pt x="644" y="624"/>
                  </a:lnTo>
                  <a:lnTo>
                    <a:pt x="724" y="563"/>
                  </a:lnTo>
                  <a:lnTo>
                    <a:pt x="805" y="543"/>
                  </a:lnTo>
                  <a:close/>
                  <a:moveTo>
                    <a:pt x="644" y="1"/>
                  </a:moveTo>
                  <a:lnTo>
                    <a:pt x="503" y="61"/>
                  </a:lnTo>
                  <a:lnTo>
                    <a:pt x="363" y="121"/>
                  </a:lnTo>
                  <a:lnTo>
                    <a:pt x="242" y="222"/>
                  </a:lnTo>
                  <a:lnTo>
                    <a:pt x="142" y="342"/>
                  </a:lnTo>
                  <a:lnTo>
                    <a:pt x="81" y="483"/>
                  </a:lnTo>
                  <a:lnTo>
                    <a:pt x="21" y="644"/>
                  </a:lnTo>
                  <a:lnTo>
                    <a:pt x="1" y="805"/>
                  </a:lnTo>
                  <a:lnTo>
                    <a:pt x="1" y="1488"/>
                  </a:lnTo>
                  <a:lnTo>
                    <a:pt x="21" y="1829"/>
                  </a:lnTo>
                  <a:lnTo>
                    <a:pt x="81" y="2151"/>
                  </a:lnTo>
                  <a:lnTo>
                    <a:pt x="162" y="2472"/>
                  </a:lnTo>
                  <a:lnTo>
                    <a:pt x="262" y="2774"/>
                  </a:lnTo>
                  <a:lnTo>
                    <a:pt x="403" y="3055"/>
                  </a:lnTo>
                  <a:lnTo>
                    <a:pt x="584" y="3337"/>
                  </a:lnTo>
                  <a:lnTo>
                    <a:pt x="765" y="3598"/>
                  </a:lnTo>
                  <a:lnTo>
                    <a:pt x="986" y="3819"/>
                  </a:lnTo>
                  <a:lnTo>
                    <a:pt x="1227" y="4040"/>
                  </a:lnTo>
                  <a:lnTo>
                    <a:pt x="1468" y="4241"/>
                  </a:lnTo>
                  <a:lnTo>
                    <a:pt x="1749" y="4402"/>
                  </a:lnTo>
                  <a:lnTo>
                    <a:pt x="2031" y="4542"/>
                  </a:lnTo>
                  <a:lnTo>
                    <a:pt x="2332" y="4643"/>
                  </a:lnTo>
                  <a:lnTo>
                    <a:pt x="2653" y="4723"/>
                  </a:lnTo>
                  <a:lnTo>
                    <a:pt x="2995" y="4783"/>
                  </a:lnTo>
                  <a:lnTo>
                    <a:pt x="3317" y="4803"/>
                  </a:lnTo>
                  <a:lnTo>
                    <a:pt x="4703" y="4803"/>
                  </a:lnTo>
                  <a:lnTo>
                    <a:pt x="4924" y="4783"/>
                  </a:lnTo>
                  <a:lnTo>
                    <a:pt x="5125" y="4763"/>
                  </a:lnTo>
                  <a:lnTo>
                    <a:pt x="5326" y="4703"/>
                  </a:lnTo>
                  <a:lnTo>
                    <a:pt x="5527" y="4643"/>
                  </a:lnTo>
                  <a:lnTo>
                    <a:pt x="5708" y="4542"/>
                  </a:lnTo>
                  <a:lnTo>
                    <a:pt x="5889" y="4442"/>
                  </a:lnTo>
                  <a:lnTo>
                    <a:pt x="6050" y="4321"/>
                  </a:lnTo>
                  <a:lnTo>
                    <a:pt x="6190" y="4181"/>
                  </a:lnTo>
                  <a:lnTo>
                    <a:pt x="6331" y="4040"/>
                  </a:lnTo>
                  <a:lnTo>
                    <a:pt x="6451" y="3879"/>
                  </a:lnTo>
                  <a:lnTo>
                    <a:pt x="6552" y="3698"/>
                  </a:lnTo>
                  <a:lnTo>
                    <a:pt x="6652" y="3517"/>
                  </a:lnTo>
                  <a:lnTo>
                    <a:pt x="6713" y="3316"/>
                  </a:lnTo>
                  <a:lnTo>
                    <a:pt x="6773" y="3116"/>
                  </a:lnTo>
                  <a:lnTo>
                    <a:pt x="6793" y="2915"/>
                  </a:lnTo>
                  <a:lnTo>
                    <a:pt x="6813" y="2694"/>
                  </a:lnTo>
                  <a:lnTo>
                    <a:pt x="6813" y="764"/>
                  </a:lnTo>
                  <a:lnTo>
                    <a:pt x="6793" y="604"/>
                  </a:lnTo>
                  <a:lnTo>
                    <a:pt x="6753" y="463"/>
                  </a:lnTo>
                  <a:lnTo>
                    <a:pt x="6672" y="342"/>
                  </a:lnTo>
                  <a:lnTo>
                    <a:pt x="6592" y="222"/>
                  </a:lnTo>
                  <a:lnTo>
                    <a:pt x="6472" y="121"/>
                  </a:lnTo>
                  <a:lnTo>
                    <a:pt x="6331" y="61"/>
                  </a:lnTo>
                  <a:lnTo>
                    <a:pt x="6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7"/>
            <p:cNvSpPr/>
            <p:nvPr/>
          </p:nvSpPr>
          <p:spPr>
            <a:xfrm>
              <a:off x="-2010377" y="1401621"/>
              <a:ext cx="158708" cy="112221"/>
            </a:xfrm>
            <a:custGeom>
              <a:avLst/>
              <a:gdLst/>
              <a:ahLst/>
              <a:cxnLst/>
              <a:rect l="l" t="t" r="r" b="b"/>
              <a:pathLst>
                <a:path w="6794" h="4804" extrusionOk="0">
                  <a:moveTo>
                    <a:pt x="5989" y="543"/>
                  </a:moveTo>
                  <a:lnTo>
                    <a:pt x="6090" y="563"/>
                  </a:lnTo>
                  <a:lnTo>
                    <a:pt x="6170" y="624"/>
                  </a:lnTo>
                  <a:lnTo>
                    <a:pt x="6210" y="704"/>
                  </a:lnTo>
                  <a:lnTo>
                    <a:pt x="6230" y="805"/>
                  </a:lnTo>
                  <a:lnTo>
                    <a:pt x="6230" y="1488"/>
                  </a:lnTo>
                  <a:lnTo>
                    <a:pt x="6230" y="1769"/>
                  </a:lnTo>
                  <a:lnTo>
                    <a:pt x="6190" y="2050"/>
                  </a:lnTo>
                  <a:lnTo>
                    <a:pt x="6110" y="2312"/>
                  </a:lnTo>
                  <a:lnTo>
                    <a:pt x="6029" y="2553"/>
                  </a:lnTo>
                  <a:lnTo>
                    <a:pt x="5909" y="2794"/>
                  </a:lnTo>
                  <a:lnTo>
                    <a:pt x="5768" y="3035"/>
                  </a:lnTo>
                  <a:lnTo>
                    <a:pt x="5607" y="3236"/>
                  </a:lnTo>
                  <a:lnTo>
                    <a:pt x="5427" y="3437"/>
                  </a:lnTo>
                  <a:lnTo>
                    <a:pt x="5226" y="3618"/>
                  </a:lnTo>
                  <a:lnTo>
                    <a:pt x="5025" y="3779"/>
                  </a:lnTo>
                  <a:lnTo>
                    <a:pt x="4804" y="3899"/>
                  </a:lnTo>
                  <a:lnTo>
                    <a:pt x="4563" y="4020"/>
                  </a:lnTo>
                  <a:lnTo>
                    <a:pt x="4301" y="4120"/>
                  </a:lnTo>
                  <a:lnTo>
                    <a:pt x="4040" y="4181"/>
                  </a:lnTo>
                  <a:lnTo>
                    <a:pt x="3759" y="4221"/>
                  </a:lnTo>
                  <a:lnTo>
                    <a:pt x="3477" y="4241"/>
                  </a:lnTo>
                  <a:lnTo>
                    <a:pt x="1930" y="4241"/>
                  </a:lnTo>
                  <a:lnTo>
                    <a:pt x="1789" y="4221"/>
                  </a:lnTo>
                  <a:lnTo>
                    <a:pt x="1629" y="4181"/>
                  </a:lnTo>
                  <a:lnTo>
                    <a:pt x="1488" y="4120"/>
                  </a:lnTo>
                  <a:lnTo>
                    <a:pt x="1367" y="4060"/>
                  </a:lnTo>
                  <a:lnTo>
                    <a:pt x="1227" y="3980"/>
                  </a:lnTo>
                  <a:lnTo>
                    <a:pt x="1106" y="3899"/>
                  </a:lnTo>
                  <a:lnTo>
                    <a:pt x="1006" y="3799"/>
                  </a:lnTo>
                  <a:lnTo>
                    <a:pt x="905" y="3678"/>
                  </a:lnTo>
                  <a:lnTo>
                    <a:pt x="805" y="3558"/>
                  </a:lnTo>
                  <a:lnTo>
                    <a:pt x="744" y="3437"/>
                  </a:lnTo>
                  <a:lnTo>
                    <a:pt x="664" y="3296"/>
                  </a:lnTo>
                  <a:lnTo>
                    <a:pt x="624" y="3156"/>
                  </a:lnTo>
                  <a:lnTo>
                    <a:pt x="584" y="3015"/>
                  </a:lnTo>
                  <a:lnTo>
                    <a:pt x="564" y="2854"/>
                  </a:lnTo>
                  <a:lnTo>
                    <a:pt x="544" y="2694"/>
                  </a:lnTo>
                  <a:lnTo>
                    <a:pt x="544" y="764"/>
                  </a:lnTo>
                  <a:lnTo>
                    <a:pt x="564" y="684"/>
                  </a:lnTo>
                  <a:lnTo>
                    <a:pt x="604" y="604"/>
                  </a:lnTo>
                  <a:lnTo>
                    <a:pt x="684" y="563"/>
                  </a:lnTo>
                  <a:lnTo>
                    <a:pt x="765" y="543"/>
                  </a:lnTo>
                  <a:close/>
                  <a:moveTo>
                    <a:pt x="604" y="1"/>
                  </a:moveTo>
                  <a:lnTo>
                    <a:pt x="463" y="61"/>
                  </a:lnTo>
                  <a:lnTo>
                    <a:pt x="343" y="121"/>
                  </a:lnTo>
                  <a:lnTo>
                    <a:pt x="222" y="222"/>
                  </a:lnTo>
                  <a:lnTo>
                    <a:pt x="122" y="342"/>
                  </a:lnTo>
                  <a:lnTo>
                    <a:pt x="61" y="463"/>
                  </a:lnTo>
                  <a:lnTo>
                    <a:pt x="1" y="604"/>
                  </a:lnTo>
                  <a:lnTo>
                    <a:pt x="1" y="764"/>
                  </a:lnTo>
                  <a:lnTo>
                    <a:pt x="1" y="2694"/>
                  </a:lnTo>
                  <a:lnTo>
                    <a:pt x="1" y="2915"/>
                  </a:lnTo>
                  <a:lnTo>
                    <a:pt x="41" y="3116"/>
                  </a:lnTo>
                  <a:lnTo>
                    <a:pt x="81" y="3316"/>
                  </a:lnTo>
                  <a:lnTo>
                    <a:pt x="162" y="3517"/>
                  </a:lnTo>
                  <a:lnTo>
                    <a:pt x="242" y="3698"/>
                  </a:lnTo>
                  <a:lnTo>
                    <a:pt x="343" y="3879"/>
                  </a:lnTo>
                  <a:lnTo>
                    <a:pt x="483" y="4040"/>
                  </a:lnTo>
                  <a:lnTo>
                    <a:pt x="604" y="4181"/>
                  </a:lnTo>
                  <a:lnTo>
                    <a:pt x="765" y="4321"/>
                  </a:lnTo>
                  <a:lnTo>
                    <a:pt x="925" y="4442"/>
                  </a:lnTo>
                  <a:lnTo>
                    <a:pt x="1086" y="4542"/>
                  </a:lnTo>
                  <a:lnTo>
                    <a:pt x="1267" y="4643"/>
                  </a:lnTo>
                  <a:lnTo>
                    <a:pt x="1468" y="4703"/>
                  </a:lnTo>
                  <a:lnTo>
                    <a:pt x="1669" y="4763"/>
                  </a:lnTo>
                  <a:lnTo>
                    <a:pt x="1870" y="4783"/>
                  </a:lnTo>
                  <a:lnTo>
                    <a:pt x="2091" y="4803"/>
                  </a:lnTo>
                  <a:lnTo>
                    <a:pt x="3477" y="4803"/>
                  </a:lnTo>
                  <a:lnTo>
                    <a:pt x="3819" y="4783"/>
                  </a:lnTo>
                  <a:lnTo>
                    <a:pt x="4141" y="4723"/>
                  </a:lnTo>
                  <a:lnTo>
                    <a:pt x="4462" y="4643"/>
                  </a:lnTo>
                  <a:lnTo>
                    <a:pt x="4763" y="4542"/>
                  </a:lnTo>
                  <a:lnTo>
                    <a:pt x="5065" y="4402"/>
                  </a:lnTo>
                  <a:lnTo>
                    <a:pt x="5326" y="4241"/>
                  </a:lnTo>
                  <a:lnTo>
                    <a:pt x="5587" y="4040"/>
                  </a:lnTo>
                  <a:lnTo>
                    <a:pt x="5829" y="3819"/>
                  </a:lnTo>
                  <a:lnTo>
                    <a:pt x="6029" y="3598"/>
                  </a:lnTo>
                  <a:lnTo>
                    <a:pt x="6230" y="3337"/>
                  </a:lnTo>
                  <a:lnTo>
                    <a:pt x="6391" y="3055"/>
                  </a:lnTo>
                  <a:lnTo>
                    <a:pt x="6532" y="2774"/>
                  </a:lnTo>
                  <a:lnTo>
                    <a:pt x="6652" y="2472"/>
                  </a:lnTo>
                  <a:lnTo>
                    <a:pt x="6733" y="2151"/>
                  </a:lnTo>
                  <a:lnTo>
                    <a:pt x="6773" y="1829"/>
                  </a:lnTo>
                  <a:lnTo>
                    <a:pt x="6793" y="1488"/>
                  </a:lnTo>
                  <a:lnTo>
                    <a:pt x="6793" y="805"/>
                  </a:lnTo>
                  <a:lnTo>
                    <a:pt x="6773" y="644"/>
                  </a:lnTo>
                  <a:lnTo>
                    <a:pt x="6733" y="483"/>
                  </a:lnTo>
                  <a:lnTo>
                    <a:pt x="6652" y="342"/>
                  </a:lnTo>
                  <a:lnTo>
                    <a:pt x="6552" y="222"/>
                  </a:lnTo>
                  <a:lnTo>
                    <a:pt x="6431" y="121"/>
                  </a:lnTo>
                  <a:lnTo>
                    <a:pt x="6311" y="61"/>
                  </a:lnTo>
                  <a:lnTo>
                    <a:pt x="6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7"/>
            <p:cNvSpPr/>
            <p:nvPr/>
          </p:nvSpPr>
          <p:spPr>
            <a:xfrm>
              <a:off x="-2078892" y="1417109"/>
              <a:ext cx="77929" cy="19739"/>
            </a:xfrm>
            <a:custGeom>
              <a:avLst/>
              <a:gdLst/>
              <a:ahLst/>
              <a:cxnLst/>
              <a:rect l="l" t="t" r="r" b="b"/>
              <a:pathLst>
                <a:path w="3336" h="845" extrusionOk="0">
                  <a:moveTo>
                    <a:pt x="1568" y="1"/>
                  </a:moveTo>
                  <a:lnTo>
                    <a:pt x="1226" y="41"/>
                  </a:lnTo>
                  <a:lnTo>
                    <a:pt x="864" y="101"/>
                  </a:lnTo>
                  <a:lnTo>
                    <a:pt x="523" y="182"/>
                  </a:lnTo>
                  <a:lnTo>
                    <a:pt x="181" y="322"/>
                  </a:lnTo>
                  <a:lnTo>
                    <a:pt x="81" y="383"/>
                  </a:lnTo>
                  <a:lnTo>
                    <a:pt x="20" y="463"/>
                  </a:lnTo>
                  <a:lnTo>
                    <a:pt x="0" y="564"/>
                  </a:lnTo>
                  <a:lnTo>
                    <a:pt x="40" y="684"/>
                  </a:lnTo>
                  <a:lnTo>
                    <a:pt x="101" y="765"/>
                  </a:lnTo>
                  <a:lnTo>
                    <a:pt x="181" y="825"/>
                  </a:lnTo>
                  <a:lnTo>
                    <a:pt x="281" y="845"/>
                  </a:lnTo>
                  <a:lnTo>
                    <a:pt x="402" y="825"/>
                  </a:lnTo>
                  <a:lnTo>
                    <a:pt x="683" y="724"/>
                  </a:lnTo>
                  <a:lnTo>
                    <a:pt x="985" y="644"/>
                  </a:lnTo>
                  <a:lnTo>
                    <a:pt x="1286" y="584"/>
                  </a:lnTo>
                  <a:lnTo>
                    <a:pt x="1588" y="564"/>
                  </a:lnTo>
                  <a:lnTo>
                    <a:pt x="1889" y="564"/>
                  </a:lnTo>
                  <a:lnTo>
                    <a:pt x="2190" y="604"/>
                  </a:lnTo>
                  <a:lnTo>
                    <a:pt x="2492" y="664"/>
                  </a:lnTo>
                  <a:lnTo>
                    <a:pt x="2793" y="765"/>
                  </a:lnTo>
                  <a:lnTo>
                    <a:pt x="2954" y="825"/>
                  </a:lnTo>
                  <a:lnTo>
                    <a:pt x="3055" y="845"/>
                  </a:lnTo>
                  <a:lnTo>
                    <a:pt x="3135" y="845"/>
                  </a:lnTo>
                  <a:lnTo>
                    <a:pt x="3215" y="805"/>
                  </a:lnTo>
                  <a:lnTo>
                    <a:pt x="3276" y="744"/>
                  </a:lnTo>
                  <a:lnTo>
                    <a:pt x="3316" y="664"/>
                  </a:lnTo>
                  <a:lnTo>
                    <a:pt x="3336" y="564"/>
                  </a:lnTo>
                  <a:lnTo>
                    <a:pt x="3316" y="463"/>
                  </a:lnTo>
                  <a:lnTo>
                    <a:pt x="3256" y="363"/>
                  </a:lnTo>
                  <a:lnTo>
                    <a:pt x="3155" y="302"/>
                  </a:lnTo>
                  <a:lnTo>
                    <a:pt x="2994" y="242"/>
                  </a:lnTo>
                  <a:lnTo>
                    <a:pt x="2633" y="142"/>
                  </a:lnTo>
                  <a:lnTo>
                    <a:pt x="2291" y="61"/>
                  </a:lnTo>
                  <a:lnTo>
                    <a:pt x="1929" y="2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7"/>
            <p:cNvSpPr/>
            <p:nvPr/>
          </p:nvSpPr>
          <p:spPr>
            <a:xfrm>
              <a:off x="-1804761" y="1344833"/>
              <a:ext cx="491" cy="3784"/>
            </a:xfrm>
            <a:custGeom>
              <a:avLst/>
              <a:gdLst/>
              <a:ahLst/>
              <a:cxnLst/>
              <a:rect l="l" t="t" r="r" b="b"/>
              <a:pathLst>
                <a:path w="21" h="162" extrusionOk="0">
                  <a:moveTo>
                    <a:pt x="1" y="0"/>
                  </a:moveTo>
                  <a:lnTo>
                    <a:pt x="1" y="161"/>
                  </a:lnTo>
                  <a:lnTo>
                    <a:pt x="21" y="1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7"/>
            <p:cNvSpPr/>
            <p:nvPr/>
          </p:nvSpPr>
          <p:spPr>
            <a:xfrm>
              <a:off x="-1937610" y="5572908"/>
              <a:ext cx="499016" cy="176041"/>
            </a:xfrm>
            <a:custGeom>
              <a:avLst/>
              <a:gdLst/>
              <a:ahLst/>
              <a:cxnLst/>
              <a:rect l="l" t="t" r="r" b="b"/>
              <a:pathLst>
                <a:path w="21362" h="7536" extrusionOk="0">
                  <a:moveTo>
                    <a:pt x="322" y="0"/>
                  </a:moveTo>
                  <a:lnTo>
                    <a:pt x="222" y="563"/>
                  </a:lnTo>
                  <a:lnTo>
                    <a:pt x="161" y="1126"/>
                  </a:lnTo>
                  <a:lnTo>
                    <a:pt x="101" y="1708"/>
                  </a:lnTo>
                  <a:lnTo>
                    <a:pt x="61" y="2271"/>
                  </a:lnTo>
                  <a:lnTo>
                    <a:pt x="21" y="2834"/>
                  </a:lnTo>
                  <a:lnTo>
                    <a:pt x="1" y="3417"/>
                  </a:lnTo>
                  <a:lnTo>
                    <a:pt x="1" y="3979"/>
                  </a:lnTo>
                  <a:lnTo>
                    <a:pt x="21" y="4562"/>
                  </a:lnTo>
                  <a:lnTo>
                    <a:pt x="141" y="7536"/>
                  </a:lnTo>
                  <a:lnTo>
                    <a:pt x="21362" y="7536"/>
                  </a:lnTo>
                  <a:lnTo>
                    <a:pt x="21362" y="7456"/>
                  </a:lnTo>
                  <a:lnTo>
                    <a:pt x="21362" y="7134"/>
                  </a:lnTo>
                  <a:lnTo>
                    <a:pt x="21321" y="6833"/>
                  </a:lnTo>
                  <a:lnTo>
                    <a:pt x="21281" y="6511"/>
                  </a:lnTo>
                  <a:lnTo>
                    <a:pt x="21201" y="6210"/>
                  </a:lnTo>
                  <a:lnTo>
                    <a:pt x="21100" y="5928"/>
                  </a:lnTo>
                  <a:lnTo>
                    <a:pt x="20980" y="5627"/>
                  </a:lnTo>
                  <a:lnTo>
                    <a:pt x="20859" y="5366"/>
                  </a:lnTo>
                  <a:lnTo>
                    <a:pt x="20698" y="5084"/>
                  </a:lnTo>
                  <a:lnTo>
                    <a:pt x="20538" y="4823"/>
                  </a:lnTo>
                  <a:lnTo>
                    <a:pt x="20337" y="4582"/>
                  </a:lnTo>
                  <a:lnTo>
                    <a:pt x="20136" y="4361"/>
                  </a:lnTo>
                  <a:lnTo>
                    <a:pt x="19915" y="4140"/>
                  </a:lnTo>
                  <a:lnTo>
                    <a:pt x="19674" y="3939"/>
                  </a:lnTo>
                  <a:lnTo>
                    <a:pt x="19432" y="3738"/>
                  </a:lnTo>
                  <a:lnTo>
                    <a:pt x="19171" y="3577"/>
                  </a:lnTo>
                  <a:lnTo>
                    <a:pt x="18890" y="3417"/>
                  </a:lnTo>
                  <a:lnTo>
                    <a:pt x="15373" y="1909"/>
                  </a:lnTo>
                  <a:lnTo>
                    <a:pt x="15112" y="2171"/>
                  </a:lnTo>
                  <a:lnTo>
                    <a:pt x="14791" y="2432"/>
                  </a:lnTo>
                  <a:lnTo>
                    <a:pt x="14469" y="2673"/>
                  </a:lnTo>
                  <a:lnTo>
                    <a:pt x="14107" y="2894"/>
                  </a:lnTo>
                  <a:lnTo>
                    <a:pt x="13746" y="3115"/>
                  </a:lnTo>
                  <a:lnTo>
                    <a:pt x="13344" y="3296"/>
                  </a:lnTo>
                  <a:lnTo>
                    <a:pt x="12942" y="3477"/>
                  </a:lnTo>
                  <a:lnTo>
                    <a:pt x="12540" y="3617"/>
                  </a:lnTo>
                  <a:lnTo>
                    <a:pt x="12118" y="3738"/>
                  </a:lnTo>
                  <a:lnTo>
                    <a:pt x="11696" y="3818"/>
                  </a:lnTo>
                  <a:lnTo>
                    <a:pt x="11294" y="3879"/>
                  </a:lnTo>
                  <a:lnTo>
                    <a:pt x="10872" y="3919"/>
                  </a:lnTo>
                  <a:lnTo>
                    <a:pt x="10470" y="3919"/>
                  </a:lnTo>
                  <a:lnTo>
                    <a:pt x="10088" y="3859"/>
                  </a:lnTo>
                  <a:lnTo>
                    <a:pt x="9707" y="3778"/>
                  </a:lnTo>
                  <a:lnTo>
                    <a:pt x="9345" y="3658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7"/>
            <p:cNvSpPr/>
            <p:nvPr/>
          </p:nvSpPr>
          <p:spPr>
            <a:xfrm>
              <a:off x="-1975617" y="4345844"/>
              <a:ext cx="397143" cy="1318602"/>
            </a:xfrm>
            <a:custGeom>
              <a:avLst/>
              <a:gdLst/>
              <a:ahLst/>
              <a:cxnLst/>
              <a:rect l="l" t="t" r="r" b="b"/>
              <a:pathLst>
                <a:path w="17001" h="56447" extrusionOk="0">
                  <a:moveTo>
                    <a:pt x="16096" y="0"/>
                  </a:moveTo>
                  <a:lnTo>
                    <a:pt x="15292" y="81"/>
                  </a:lnTo>
                  <a:lnTo>
                    <a:pt x="14448" y="161"/>
                  </a:lnTo>
                  <a:lnTo>
                    <a:pt x="12660" y="282"/>
                  </a:lnTo>
                  <a:lnTo>
                    <a:pt x="10751" y="382"/>
                  </a:lnTo>
                  <a:lnTo>
                    <a:pt x="8741" y="442"/>
                  </a:lnTo>
                  <a:lnTo>
                    <a:pt x="6631" y="483"/>
                  </a:lnTo>
                  <a:lnTo>
                    <a:pt x="2251" y="483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1949" y="52528"/>
                  </a:lnTo>
                  <a:lnTo>
                    <a:pt x="10972" y="56186"/>
                  </a:lnTo>
                  <a:lnTo>
                    <a:pt x="11334" y="56306"/>
                  </a:lnTo>
                  <a:lnTo>
                    <a:pt x="11715" y="56387"/>
                  </a:lnTo>
                  <a:lnTo>
                    <a:pt x="12097" y="56447"/>
                  </a:lnTo>
                  <a:lnTo>
                    <a:pt x="12499" y="56447"/>
                  </a:lnTo>
                  <a:lnTo>
                    <a:pt x="12921" y="56407"/>
                  </a:lnTo>
                  <a:lnTo>
                    <a:pt x="13323" y="56346"/>
                  </a:lnTo>
                  <a:lnTo>
                    <a:pt x="13745" y="56266"/>
                  </a:lnTo>
                  <a:lnTo>
                    <a:pt x="14167" y="56145"/>
                  </a:lnTo>
                  <a:lnTo>
                    <a:pt x="14569" y="56005"/>
                  </a:lnTo>
                  <a:lnTo>
                    <a:pt x="14971" y="55824"/>
                  </a:lnTo>
                  <a:lnTo>
                    <a:pt x="15373" y="55643"/>
                  </a:lnTo>
                  <a:lnTo>
                    <a:pt x="15734" y="55422"/>
                  </a:lnTo>
                  <a:lnTo>
                    <a:pt x="16096" y="55201"/>
                  </a:lnTo>
                  <a:lnTo>
                    <a:pt x="16418" y="54960"/>
                  </a:lnTo>
                  <a:lnTo>
                    <a:pt x="16739" y="54699"/>
                  </a:lnTo>
                  <a:lnTo>
                    <a:pt x="17000" y="54437"/>
                  </a:lnTo>
                  <a:lnTo>
                    <a:pt x="11615" y="51524"/>
                  </a:lnTo>
                  <a:lnTo>
                    <a:pt x="16096" y="0"/>
                  </a:ln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7"/>
            <p:cNvSpPr/>
            <p:nvPr/>
          </p:nvSpPr>
          <p:spPr>
            <a:xfrm>
              <a:off x="-2673199" y="5572908"/>
              <a:ext cx="499016" cy="176041"/>
            </a:xfrm>
            <a:custGeom>
              <a:avLst/>
              <a:gdLst/>
              <a:ahLst/>
              <a:cxnLst/>
              <a:rect l="l" t="t" r="r" b="b"/>
              <a:pathLst>
                <a:path w="21362" h="7536" extrusionOk="0">
                  <a:moveTo>
                    <a:pt x="21060" y="0"/>
                  </a:moveTo>
                  <a:lnTo>
                    <a:pt x="12038" y="3658"/>
                  </a:lnTo>
                  <a:lnTo>
                    <a:pt x="11676" y="3778"/>
                  </a:lnTo>
                  <a:lnTo>
                    <a:pt x="11294" y="3859"/>
                  </a:lnTo>
                  <a:lnTo>
                    <a:pt x="10892" y="3919"/>
                  </a:lnTo>
                  <a:lnTo>
                    <a:pt x="10491" y="3919"/>
                  </a:lnTo>
                  <a:lnTo>
                    <a:pt x="10089" y="3879"/>
                  </a:lnTo>
                  <a:lnTo>
                    <a:pt x="9667" y="3818"/>
                  </a:lnTo>
                  <a:lnTo>
                    <a:pt x="9245" y="3738"/>
                  </a:lnTo>
                  <a:lnTo>
                    <a:pt x="8843" y="3617"/>
                  </a:lnTo>
                  <a:lnTo>
                    <a:pt x="8421" y="3477"/>
                  </a:lnTo>
                  <a:lnTo>
                    <a:pt x="8019" y="3296"/>
                  </a:lnTo>
                  <a:lnTo>
                    <a:pt x="7637" y="3115"/>
                  </a:lnTo>
                  <a:lnTo>
                    <a:pt x="7255" y="2894"/>
                  </a:lnTo>
                  <a:lnTo>
                    <a:pt x="6914" y="2673"/>
                  </a:lnTo>
                  <a:lnTo>
                    <a:pt x="6572" y="2432"/>
                  </a:lnTo>
                  <a:lnTo>
                    <a:pt x="6271" y="2171"/>
                  </a:lnTo>
                  <a:lnTo>
                    <a:pt x="5989" y="1909"/>
                  </a:lnTo>
                  <a:lnTo>
                    <a:pt x="2493" y="3417"/>
                  </a:lnTo>
                  <a:lnTo>
                    <a:pt x="2211" y="3577"/>
                  </a:lnTo>
                  <a:lnTo>
                    <a:pt x="1950" y="3738"/>
                  </a:lnTo>
                  <a:lnTo>
                    <a:pt x="1689" y="3939"/>
                  </a:lnTo>
                  <a:lnTo>
                    <a:pt x="1468" y="4140"/>
                  </a:lnTo>
                  <a:lnTo>
                    <a:pt x="1247" y="4361"/>
                  </a:lnTo>
                  <a:lnTo>
                    <a:pt x="1026" y="4582"/>
                  </a:lnTo>
                  <a:lnTo>
                    <a:pt x="845" y="4823"/>
                  </a:lnTo>
                  <a:lnTo>
                    <a:pt x="684" y="5084"/>
                  </a:lnTo>
                  <a:lnTo>
                    <a:pt x="523" y="5366"/>
                  </a:lnTo>
                  <a:lnTo>
                    <a:pt x="383" y="5627"/>
                  </a:lnTo>
                  <a:lnTo>
                    <a:pt x="282" y="5928"/>
                  </a:lnTo>
                  <a:lnTo>
                    <a:pt x="182" y="6210"/>
                  </a:lnTo>
                  <a:lnTo>
                    <a:pt x="101" y="6511"/>
                  </a:lnTo>
                  <a:lnTo>
                    <a:pt x="41" y="6833"/>
                  </a:lnTo>
                  <a:lnTo>
                    <a:pt x="21" y="7134"/>
                  </a:lnTo>
                  <a:lnTo>
                    <a:pt x="1" y="7456"/>
                  </a:lnTo>
                  <a:lnTo>
                    <a:pt x="1" y="7536"/>
                  </a:lnTo>
                  <a:lnTo>
                    <a:pt x="21241" y="7536"/>
                  </a:lnTo>
                  <a:lnTo>
                    <a:pt x="21362" y="4562"/>
                  </a:lnTo>
                  <a:lnTo>
                    <a:pt x="21362" y="3979"/>
                  </a:lnTo>
                  <a:lnTo>
                    <a:pt x="21362" y="3417"/>
                  </a:lnTo>
                  <a:lnTo>
                    <a:pt x="21362" y="2834"/>
                  </a:lnTo>
                  <a:lnTo>
                    <a:pt x="21322" y="2271"/>
                  </a:lnTo>
                  <a:lnTo>
                    <a:pt x="21281" y="1708"/>
                  </a:lnTo>
                  <a:lnTo>
                    <a:pt x="21221" y="1126"/>
                  </a:lnTo>
                  <a:lnTo>
                    <a:pt x="21141" y="563"/>
                  </a:lnTo>
                  <a:lnTo>
                    <a:pt x="210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7"/>
            <p:cNvSpPr/>
            <p:nvPr/>
          </p:nvSpPr>
          <p:spPr>
            <a:xfrm>
              <a:off x="-2533295" y="4338322"/>
              <a:ext cx="476007" cy="1326124"/>
            </a:xfrm>
            <a:custGeom>
              <a:avLst/>
              <a:gdLst/>
              <a:ahLst/>
              <a:cxnLst/>
              <a:rect l="l" t="t" r="r" b="b"/>
              <a:pathLst>
                <a:path w="20377" h="56769" extrusionOk="0">
                  <a:moveTo>
                    <a:pt x="5446" y="1"/>
                  </a:moveTo>
                  <a:lnTo>
                    <a:pt x="5366" y="51946"/>
                  </a:lnTo>
                  <a:lnTo>
                    <a:pt x="0" y="54759"/>
                  </a:lnTo>
                  <a:lnTo>
                    <a:pt x="282" y="55021"/>
                  </a:lnTo>
                  <a:lnTo>
                    <a:pt x="583" y="55282"/>
                  </a:lnTo>
                  <a:lnTo>
                    <a:pt x="925" y="55523"/>
                  </a:lnTo>
                  <a:lnTo>
                    <a:pt x="1266" y="55744"/>
                  </a:lnTo>
                  <a:lnTo>
                    <a:pt x="1648" y="55965"/>
                  </a:lnTo>
                  <a:lnTo>
                    <a:pt x="2030" y="56146"/>
                  </a:lnTo>
                  <a:lnTo>
                    <a:pt x="2432" y="56327"/>
                  </a:lnTo>
                  <a:lnTo>
                    <a:pt x="2854" y="56467"/>
                  </a:lnTo>
                  <a:lnTo>
                    <a:pt x="3256" y="56588"/>
                  </a:lnTo>
                  <a:lnTo>
                    <a:pt x="3678" y="56668"/>
                  </a:lnTo>
                  <a:lnTo>
                    <a:pt x="4100" y="56729"/>
                  </a:lnTo>
                  <a:lnTo>
                    <a:pt x="4502" y="56769"/>
                  </a:lnTo>
                  <a:lnTo>
                    <a:pt x="4903" y="56769"/>
                  </a:lnTo>
                  <a:lnTo>
                    <a:pt x="5305" y="56709"/>
                  </a:lnTo>
                  <a:lnTo>
                    <a:pt x="5687" y="56628"/>
                  </a:lnTo>
                  <a:lnTo>
                    <a:pt x="6049" y="56508"/>
                  </a:lnTo>
                  <a:lnTo>
                    <a:pt x="15071" y="52850"/>
                  </a:lnTo>
                  <a:lnTo>
                    <a:pt x="20376" y="684"/>
                  </a:lnTo>
                  <a:lnTo>
                    <a:pt x="16317" y="543"/>
                  </a:lnTo>
                  <a:lnTo>
                    <a:pt x="12399" y="383"/>
                  </a:lnTo>
                  <a:lnTo>
                    <a:pt x="8742" y="182"/>
                  </a:lnTo>
                  <a:lnTo>
                    <a:pt x="5446" y="1"/>
                  </a:ln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7"/>
            <p:cNvSpPr/>
            <p:nvPr/>
          </p:nvSpPr>
          <p:spPr>
            <a:xfrm>
              <a:off x="-2580249" y="2632913"/>
              <a:ext cx="1125228" cy="1724202"/>
            </a:xfrm>
            <a:custGeom>
              <a:avLst/>
              <a:gdLst/>
              <a:ahLst/>
              <a:cxnLst/>
              <a:rect l="l" t="t" r="r" b="b"/>
              <a:pathLst>
                <a:path w="48169" h="73810" extrusionOk="0">
                  <a:moveTo>
                    <a:pt x="11475" y="1"/>
                  </a:moveTo>
                  <a:lnTo>
                    <a:pt x="10269" y="2251"/>
                  </a:lnTo>
                  <a:lnTo>
                    <a:pt x="8561" y="5386"/>
                  </a:lnTo>
                  <a:lnTo>
                    <a:pt x="6773" y="8662"/>
                  </a:lnTo>
                  <a:lnTo>
                    <a:pt x="6170" y="9827"/>
                  </a:lnTo>
                  <a:lnTo>
                    <a:pt x="5607" y="10993"/>
                  </a:lnTo>
                  <a:lnTo>
                    <a:pt x="5085" y="12198"/>
                  </a:lnTo>
                  <a:lnTo>
                    <a:pt x="4602" y="13424"/>
                  </a:lnTo>
                  <a:lnTo>
                    <a:pt x="4160" y="14670"/>
                  </a:lnTo>
                  <a:lnTo>
                    <a:pt x="3759" y="15956"/>
                  </a:lnTo>
                  <a:lnTo>
                    <a:pt x="3417" y="17222"/>
                  </a:lnTo>
                  <a:lnTo>
                    <a:pt x="3095" y="18528"/>
                  </a:lnTo>
                  <a:lnTo>
                    <a:pt x="2834" y="19855"/>
                  </a:lnTo>
                  <a:lnTo>
                    <a:pt x="2593" y="21181"/>
                  </a:lnTo>
                  <a:lnTo>
                    <a:pt x="2412" y="22507"/>
                  </a:lnTo>
                  <a:lnTo>
                    <a:pt x="2271" y="23854"/>
                  </a:lnTo>
                  <a:lnTo>
                    <a:pt x="2191" y="25220"/>
                  </a:lnTo>
                  <a:lnTo>
                    <a:pt x="2131" y="26586"/>
                  </a:lnTo>
                  <a:lnTo>
                    <a:pt x="2131" y="27953"/>
                  </a:lnTo>
                  <a:lnTo>
                    <a:pt x="2171" y="29319"/>
                  </a:lnTo>
                  <a:lnTo>
                    <a:pt x="21" y="68183"/>
                  </a:lnTo>
                  <a:lnTo>
                    <a:pt x="1" y="68625"/>
                  </a:lnTo>
                  <a:lnTo>
                    <a:pt x="41" y="69067"/>
                  </a:lnTo>
                  <a:lnTo>
                    <a:pt x="101" y="69469"/>
                  </a:lnTo>
                  <a:lnTo>
                    <a:pt x="202" y="69871"/>
                  </a:lnTo>
                  <a:lnTo>
                    <a:pt x="322" y="70273"/>
                  </a:lnTo>
                  <a:lnTo>
                    <a:pt x="483" y="70635"/>
                  </a:lnTo>
                  <a:lnTo>
                    <a:pt x="664" y="70976"/>
                  </a:lnTo>
                  <a:lnTo>
                    <a:pt x="865" y="71298"/>
                  </a:lnTo>
                  <a:lnTo>
                    <a:pt x="1106" y="71599"/>
                  </a:lnTo>
                  <a:lnTo>
                    <a:pt x="1367" y="71860"/>
                  </a:lnTo>
                  <a:lnTo>
                    <a:pt x="1628" y="72101"/>
                  </a:lnTo>
                  <a:lnTo>
                    <a:pt x="1930" y="72302"/>
                  </a:lnTo>
                  <a:lnTo>
                    <a:pt x="2231" y="72463"/>
                  </a:lnTo>
                  <a:lnTo>
                    <a:pt x="2573" y="72604"/>
                  </a:lnTo>
                  <a:lnTo>
                    <a:pt x="2915" y="72684"/>
                  </a:lnTo>
                  <a:lnTo>
                    <a:pt x="3276" y="72724"/>
                  </a:lnTo>
                  <a:lnTo>
                    <a:pt x="7456" y="73006"/>
                  </a:lnTo>
                  <a:lnTo>
                    <a:pt x="10752" y="73187"/>
                  </a:lnTo>
                  <a:lnTo>
                    <a:pt x="14409" y="73388"/>
                  </a:lnTo>
                  <a:lnTo>
                    <a:pt x="18327" y="73548"/>
                  </a:lnTo>
                  <a:lnTo>
                    <a:pt x="22386" y="73689"/>
                  </a:lnTo>
                  <a:lnTo>
                    <a:pt x="25883" y="73769"/>
                  </a:lnTo>
                  <a:lnTo>
                    <a:pt x="28134" y="73810"/>
                  </a:lnTo>
                  <a:lnTo>
                    <a:pt x="32514" y="73810"/>
                  </a:lnTo>
                  <a:lnTo>
                    <a:pt x="34624" y="73769"/>
                  </a:lnTo>
                  <a:lnTo>
                    <a:pt x="36634" y="73709"/>
                  </a:lnTo>
                  <a:lnTo>
                    <a:pt x="38543" y="73609"/>
                  </a:lnTo>
                  <a:lnTo>
                    <a:pt x="40331" y="73488"/>
                  </a:lnTo>
                  <a:lnTo>
                    <a:pt x="41175" y="73408"/>
                  </a:lnTo>
                  <a:lnTo>
                    <a:pt x="41979" y="73327"/>
                  </a:lnTo>
                  <a:lnTo>
                    <a:pt x="42682" y="73247"/>
                  </a:lnTo>
                  <a:lnTo>
                    <a:pt x="43345" y="73146"/>
                  </a:lnTo>
                  <a:lnTo>
                    <a:pt x="43989" y="73046"/>
                  </a:lnTo>
                  <a:lnTo>
                    <a:pt x="44571" y="72945"/>
                  </a:lnTo>
                  <a:lnTo>
                    <a:pt x="45134" y="72825"/>
                  </a:lnTo>
                  <a:lnTo>
                    <a:pt x="45656" y="72704"/>
                  </a:lnTo>
                  <a:lnTo>
                    <a:pt x="46119" y="72564"/>
                  </a:lnTo>
                  <a:lnTo>
                    <a:pt x="46541" y="72423"/>
                  </a:lnTo>
                  <a:lnTo>
                    <a:pt x="46922" y="72262"/>
                  </a:lnTo>
                  <a:lnTo>
                    <a:pt x="47264" y="72101"/>
                  </a:lnTo>
                  <a:lnTo>
                    <a:pt x="47545" y="71921"/>
                  </a:lnTo>
                  <a:lnTo>
                    <a:pt x="47786" y="71740"/>
                  </a:lnTo>
                  <a:lnTo>
                    <a:pt x="47967" y="71539"/>
                  </a:lnTo>
                  <a:lnTo>
                    <a:pt x="48028" y="71438"/>
                  </a:lnTo>
                  <a:lnTo>
                    <a:pt x="48088" y="71338"/>
                  </a:lnTo>
                  <a:lnTo>
                    <a:pt x="48128" y="71237"/>
                  </a:lnTo>
                  <a:lnTo>
                    <a:pt x="48168" y="71117"/>
                  </a:lnTo>
                  <a:lnTo>
                    <a:pt x="48168" y="71016"/>
                  </a:lnTo>
                  <a:lnTo>
                    <a:pt x="48168" y="70896"/>
                  </a:lnTo>
                  <a:lnTo>
                    <a:pt x="45938" y="38201"/>
                  </a:lnTo>
                  <a:lnTo>
                    <a:pt x="45214" y="27712"/>
                  </a:lnTo>
                  <a:lnTo>
                    <a:pt x="44913" y="23411"/>
                  </a:lnTo>
                  <a:lnTo>
                    <a:pt x="44792" y="22427"/>
                  </a:lnTo>
                  <a:lnTo>
                    <a:pt x="44672" y="21462"/>
                  </a:lnTo>
                  <a:lnTo>
                    <a:pt x="44511" y="20478"/>
                  </a:lnTo>
                  <a:lnTo>
                    <a:pt x="44330" y="19513"/>
                  </a:lnTo>
                  <a:lnTo>
                    <a:pt x="44129" y="18569"/>
                  </a:lnTo>
                  <a:lnTo>
                    <a:pt x="43908" y="17604"/>
                  </a:lnTo>
                  <a:lnTo>
                    <a:pt x="43667" y="16680"/>
                  </a:lnTo>
                  <a:lnTo>
                    <a:pt x="43406" y="15735"/>
                  </a:lnTo>
                  <a:lnTo>
                    <a:pt x="43104" y="14811"/>
                  </a:lnTo>
                  <a:lnTo>
                    <a:pt x="42803" y="13907"/>
                  </a:lnTo>
                  <a:lnTo>
                    <a:pt x="42461" y="13002"/>
                  </a:lnTo>
                  <a:lnTo>
                    <a:pt x="42100" y="12098"/>
                  </a:lnTo>
                  <a:lnTo>
                    <a:pt x="41718" y="11234"/>
                  </a:lnTo>
                  <a:lnTo>
                    <a:pt x="41316" y="10350"/>
                  </a:lnTo>
                  <a:lnTo>
                    <a:pt x="40894" y="9506"/>
                  </a:lnTo>
                  <a:lnTo>
                    <a:pt x="40452" y="8662"/>
                  </a:lnTo>
                  <a:lnTo>
                    <a:pt x="38663" y="5386"/>
                  </a:lnTo>
                  <a:lnTo>
                    <a:pt x="36975" y="2251"/>
                  </a:lnTo>
                  <a:lnTo>
                    <a:pt x="35750" y="1"/>
                  </a:lnTo>
                  <a:lnTo>
                    <a:pt x="23612" y="1066"/>
                  </a:lnTo>
                  <a:lnTo>
                    <a:pt x="114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7"/>
            <p:cNvSpPr/>
            <p:nvPr/>
          </p:nvSpPr>
          <p:spPr>
            <a:xfrm>
              <a:off x="-2580249" y="2632913"/>
              <a:ext cx="1125228" cy="1724202"/>
            </a:xfrm>
            <a:custGeom>
              <a:avLst/>
              <a:gdLst/>
              <a:ahLst/>
              <a:cxnLst/>
              <a:rect l="l" t="t" r="r" b="b"/>
              <a:pathLst>
                <a:path w="48169" h="73810" fill="none" extrusionOk="0">
                  <a:moveTo>
                    <a:pt x="41979" y="73327"/>
                  </a:moveTo>
                  <a:lnTo>
                    <a:pt x="41979" y="73327"/>
                  </a:lnTo>
                  <a:lnTo>
                    <a:pt x="42682" y="73247"/>
                  </a:lnTo>
                  <a:lnTo>
                    <a:pt x="43345" y="73146"/>
                  </a:lnTo>
                  <a:lnTo>
                    <a:pt x="43989" y="73046"/>
                  </a:lnTo>
                  <a:lnTo>
                    <a:pt x="44571" y="72945"/>
                  </a:lnTo>
                  <a:lnTo>
                    <a:pt x="45134" y="72825"/>
                  </a:lnTo>
                  <a:lnTo>
                    <a:pt x="45656" y="72704"/>
                  </a:lnTo>
                  <a:lnTo>
                    <a:pt x="46119" y="72564"/>
                  </a:lnTo>
                  <a:lnTo>
                    <a:pt x="46541" y="72423"/>
                  </a:lnTo>
                  <a:lnTo>
                    <a:pt x="46922" y="72262"/>
                  </a:lnTo>
                  <a:lnTo>
                    <a:pt x="47264" y="72101"/>
                  </a:lnTo>
                  <a:lnTo>
                    <a:pt x="47545" y="71921"/>
                  </a:lnTo>
                  <a:lnTo>
                    <a:pt x="47786" y="71740"/>
                  </a:lnTo>
                  <a:lnTo>
                    <a:pt x="47967" y="71539"/>
                  </a:lnTo>
                  <a:lnTo>
                    <a:pt x="48028" y="71438"/>
                  </a:lnTo>
                  <a:lnTo>
                    <a:pt x="48088" y="71338"/>
                  </a:lnTo>
                  <a:lnTo>
                    <a:pt x="48128" y="71237"/>
                  </a:lnTo>
                  <a:lnTo>
                    <a:pt x="48168" y="71117"/>
                  </a:lnTo>
                  <a:lnTo>
                    <a:pt x="48168" y="71016"/>
                  </a:lnTo>
                  <a:lnTo>
                    <a:pt x="48168" y="70896"/>
                  </a:lnTo>
                  <a:lnTo>
                    <a:pt x="48168" y="70896"/>
                  </a:lnTo>
                  <a:lnTo>
                    <a:pt x="45938" y="38201"/>
                  </a:lnTo>
                  <a:lnTo>
                    <a:pt x="45214" y="27712"/>
                  </a:lnTo>
                  <a:lnTo>
                    <a:pt x="44913" y="23411"/>
                  </a:lnTo>
                  <a:lnTo>
                    <a:pt x="44913" y="23411"/>
                  </a:lnTo>
                  <a:lnTo>
                    <a:pt x="44792" y="22427"/>
                  </a:lnTo>
                  <a:lnTo>
                    <a:pt x="44672" y="21462"/>
                  </a:lnTo>
                  <a:lnTo>
                    <a:pt x="44511" y="20478"/>
                  </a:lnTo>
                  <a:lnTo>
                    <a:pt x="44330" y="19513"/>
                  </a:lnTo>
                  <a:lnTo>
                    <a:pt x="44129" y="18569"/>
                  </a:lnTo>
                  <a:lnTo>
                    <a:pt x="43908" y="17604"/>
                  </a:lnTo>
                  <a:lnTo>
                    <a:pt x="43667" y="16680"/>
                  </a:lnTo>
                  <a:lnTo>
                    <a:pt x="43406" y="15735"/>
                  </a:lnTo>
                  <a:lnTo>
                    <a:pt x="43104" y="14811"/>
                  </a:lnTo>
                  <a:lnTo>
                    <a:pt x="42803" y="13907"/>
                  </a:lnTo>
                  <a:lnTo>
                    <a:pt x="42461" y="13002"/>
                  </a:lnTo>
                  <a:lnTo>
                    <a:pt x="42100" y="12098"/>
                  </a:lnTo>
                  <a:lnTo>
                    <a:pt x="41718" y="11234"/>
                  </a:lnTo>
                  <a:lnTo>
                    <a:pt x="41316" y="10350"/>
                  </a:lnTo>
                  <a:lnTo>
                    <a:pt x="40894" y="9506"/>
                  </a:lnTo>
                  <a:lnTo>
                    <a:pt x="40452" y="8662"/>
                  </a:lnTo>
                  <a:lnTo>
                    <a:pt x="38663" y="5386"/>
                  </a:lnTo>
                  <a:lnTo>
                    <a:pt x="36975" y="2251"/>
                  </a:lnTo>
                  <a:lnTo>
                    <a:pt x="35750" y="1"/>
                  </a:lnTo>
                  <a:lnTo>
                    <a:pt x="23612" y="1066"/>
                  </a:lnTo>
                  <a:lnTo>
                    <a:pt x="11475" y="1"/>
                  </a:lnTo>
                  <a:lnTo>
                    <a:pt x="10269" y="2251"/>
                  </a:lnTo>
                  <a:lnTo>
                    <a:pt x="8561" y="5386"/>
                  </a:lnTo>
                  <a:lnTo>
                    <a:pt x="6773" y="8662"/>
                  </a:lnTo>
                  <a:lnTo>
                    <a:pt x="6773" y="8662"/>
                  </a:lnTo>
                  <a:lnTo>
                    <a:pt x="6170" y="9827"/>
                  </a:lnTo>
                  <a:lnTo>
                    <a:pt x="5607" y="10993"/>
                  </a:lnTo>
                  <a:lnTo>
                    <a:pt x="5085" y="12198"/>
                  </a:lnTo>
                  <a:lnTo>
                    <a:pt x="4602" y="13424"/>
                  </a:lnTo>
                  <a:lnTo>
                    <a:pt x="4160" y="14670"/>
                  </a:lnTo>
                  <a:lnTo>
                    <a:pt x="3759" y="15956"/>
                  </a:lnTo>
                  <a:lnTo>
                    <a:pt x="3417" y="17222"/>
                  </a:lnTo>
                  <a:lnTo>
                    <a:pt x="3095" y="18528"/>
                  </a:lnTo>
                  <a:lnTo>
                    <a:pt x="2834" y="19855"/>
                  </a:lnTo>
                  <a:lnTo>
                    <a:pt x="2593" y="21181"/>
                  </a:lnTo>
                  <a:lnTo>
                    <a:pt x="2412" y="22507"/>
                  </a:lnTo>
                  <a:lnTo>
                    <a:pt x="2271" y="23854"/>
                  </a:lnTo>
                  <a:lnTo>
                    <a:pt x="2191" y="25220"/>
                  </a:lnTo>
                  <a:lnTo>
                    <a:pt x="2131" y="26586"/>
                  </a:lnTo>
                  <a:lnTo>
                    <a:pt x="2131" y="27953"/>
                  </a:lnTo>
                  <a:lnTo>
                    <a:pt x="2171" y="29319"/>
                  </a:lnTo>
                  <a:lnTo>
                    <a:pt x="21" y="68183"/>
                  </a:lnTo>
                  <a:lnTo>
                    <a:pt x="21" y="68183"/>
                  </a:lnTo>
                  <a:lnTo>
                    <a:pt x="1" y="68625"/>
                  </a:lnTo>
                  <a:lnTo>
                    <a:pt x="41" y="69067"/>
                  </a:lnTo>
                  <a:lnTo>
                    <a:pt x="101" y="69469"/>
                  </a:lnTo>
                  <a:lnTo>
                    <a:pt x="202" y="69871"/>
                  </a:lnTo>
                  <a:lnTo>
                    <a:pt x="322" y="70273"/>
                  </a:lnTo>
                  <a:lnTo>
                    <a:pt x="483" y="70635"/>
                  </a:lnTo>
                  <a:lnTo>
                    <a:pt x="664" y="70976"/>
                  </a:lnTo>
                  <a:lnTo>
                    <a:pt x="865" y="71298"/>
                  </a:lnTo>
                  <a:lnTo>
                    <a:pt x="1106" y="71599"/>
                  </a:lnTo>
                  <a:lnTo>
                    <a:pt x="1367" y="71860"/>
                  </a:lnTo>
                  <a:lnTo>
                    <a:pt x="1628" y="72101"/>
                  </a:lnTo>
                  <a:lnTo>
                    <a:pt x="1930" y="72302"/>
                  </a:lnTo>
                  <a:lnTo>
                    <a:pt x="2231" y="72463"/>
                  </a:lnTo>
                  <a:lnTo>
                    <a:pt x="2573" y="72604"/>
                  </a:lnTo>
                  <a:lnTo>
                    <a:pt x="2915" y="72684"/>
                  </a:lnTo>
                  <a:lnTo>
                    <a:pt x="3276" y="72724"/>
                  </a:lnTo>
                  <a:lnTo>
                    <a:pt x="3276" y="72724"/>
                  </a:lnTo>
                  <a:lnTo>
                    <a:pt x="7456" y="73006"/>
                  </a:lnTo>
                  <a:lnTo>
                    <a:pt x="7456" y="73006"/>
                  </a:lnTo>
                  <a:lnTo>
                    <a:pt x="10752" y="73187"/>
                  </a:lnTo>
                  <a:lnTo>
                    <a:pt x="14409" y="73388"/>
                  </a:lnTo>
                  <a:lnTo>
                    <a:pt x="18327" y="73548"/>
                  </a:lnTo>
                  <a:lnTo>
                    <a:pt x="22386" y="73689"/>
                  </a:lnTo>
                  <a:lnTo>
                    <a:pt x="22386" y="73689"/>
                  </a:lnTo>
                  <a:lnTo>
                    <a:pt x="25883" y="73769"/>
                  </a:lnTo>
                  <a:lnTo>
                    <a:pt x="25883" y="73769"/>
                  </a:lnTo>
                  <a:lnTo>
                    <a:pt x="28134" y="73810"/>
                  </a:lnTo>
                  <a:lnTo>
                    <a:pt x="30364" y="73810"/>
                  </a:lnTo>
                  <a:lnTo>
                    <a:pt x="32514" y="73810"/>
                  </a:lnTo>
                  <a:lnTo>
                    <a:pt x="34624" y="73769"/>
                  </a:lnTo>
                  <a:lnTo>
                    <a:pt x="36634" y="73709"/>
                  </a:lnTo>
                  <a:lnTo>
                    <a:pt x="38543" y="73609"/>
                  </a:lnTo>
                  <a:lnTo>
                    <a:pt x="40331" y="73488"/>
                  </a:lnTo>
                  <a:lnTo>
                    <a:pt x="41175" y="73408"/>
                  </a:lnTo>
                  <a:lnTo>
                    <a:pt x="41979" y="733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7"/>
            <p:cNvSpPr/>
            <p:nvPr/>
          </p:nvSpPr>
          <p:spPr>
            <a:xfrm>
              <a:off x="-2288270" y="1855089"/>
              <a:ext cx="491" cy="23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" y="1"/>
                  </a:moveTo>
                  <a:lnTo>
                    <a:pt x="1" y="1"/>
                  </a:lnTo>
                  <a:lnTo>
                    <a:pt x="2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F9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7"/>
            <p:cNvSpPr/>
            <p:nvPr/>
          </p:nvSpPr>
          <p:spPr>
            <a:xfrm>
              <a:off x="-2284976" y="1763540"/>
              <a:ext cx="509341" cy="702295"/>
            </a:xfrm>
            <a:custGeom>
              <a:avLst/>
              <a:gdLst/>
              <a:ahLst/>
              <a:cxnLst/>
              <a:rect l="l" t="t" r="r" b="b"/>
              <a:pathLst>
                <a:path w="21804" h="30064" extrusionOk="0">
                  <a:moveTo>
                    <a:pt x="3798" y="1"/>
                  </a:moveTo>
                  <a:lnTo>
                    <a:pt x="3678" y="423"/>
                  </a:lnTo>
                  <a:lnTo>
                    <a:pt x="3577" y="885"/>
                  </a:lnTo>
                  <a:lnTo>
                    <a:pt x="3477" y="1508"/>
                  </a:lnTo>
                  <a:lnTo>
                    <a:pt x="3397" y="2232"/>
                  </a:lnTo>
                  <a:lnTo>
                    <a:pt x="3376" y="2633"/>
                  </a:lnTo>
                  <a:lnTo>
                    <a:pt x="3356" y="3035"/>
                  </a:lnTo>
                  <a:lnTo>
                    <a:pt x="3356" y="3477"/>
                  </a:lnTo>
                  <a:lnTo>
                    <a:pt x="3376" y="3920"/>
                  </a:lnTo>
                  <a:lnTo>
                    <a:pt x="3417" y="4382"/>
                  </a:lnTo>
                  <a:lnTo>
                    <a:pt x="3477" y="4844"/>
                  </a:lnTo>
                  <a:lnTo>
                    <a:pt x="0" y="3960"/>
                  </a:lnTo>
                  <a:lnTo>
                    <a:pt x="4100" y="14268"/>
                  </a:lnTo>
                  <a:lnTo>
                    <a:pt x="10168" y="29520"/>
                  </a:lnTo>
                  <a:lnTo>
                    <a:pt x="10229" y="29641"/>
                  </a:lnTo>
                  <a:lnTo>
                    <a:pt x="10309" y="29741"/>
                  </a:lnTo>
                  <a:lnTo>
                    <a:pt x="10390" y="29842"/>
                  </a:lnTo>
                  <a:lnTo>
                    <a:pt x="10470" y="29902"/>
                  </a:lnTo>
                  <a:lnTo>
                    <a:pt x="10570" y="29963"/>
                  </a:lnTo>
                  <a:lnTo>
                    <a:pt x="10671" y="30003"/>
                  </a:lnTo>
                  <a:lnTo>
                    <a:pt x="10791" y="30043"/>
                  </a:lnTo>
                  <a:lnTo>
                    <a:pt x="10912" y="30063"/>
                  </a:lnTo>
                  <a:lnTo>
                    <a:pt x="11012" y="30043"/>
                  </a:lnTo>
                  <a:lnTo>
                    <a:pt x="11133" y="30003"/>
                  </a:lnTo>
                  <a:lnTo>
                    <a:pt x="11234" y="29963"/>
                  </a:lnTo>
                  <a:lnTo>
                    <a:pt x="11334" y="29902"/>
                  </a:lnTo>
                  <a:lnTo>
                    <a:pt x="11434" y="29842"/>
                  </a:lnTo>
                  <a:lnTo>
                    <a:pt x="11515" y="29741"/>
                  </a:lnTo>
                  <a:lnTo>
                    <a:pt x="11575" y="29641"/>
                  </a:lnTo>
                  <a:lnTo>
                    <a:pt x="11635" y="29520"/>
                  </a:lnTo>
                  <a:lnTo>
                    <a:pt x="17704" y="14268"/>
                  </a:lnTo>
                  <a:lnTo>
                    <a:pt x="21803" y="3980"/>
                  </a:lnTo>
                  <a:lnTo>
                    <a:pt x="19211" y="4703"/>
                  </a:lnTo>
                  <a:lnTo>
                    <a:pt x="19271" y="4261"/>
                  </a:lnTo>
                  <a:lnTo>
                    <a:pt x="19312" y="3819"/>
                  </a:lnTo>
                  <a:lnTo>
                    <a:pt x="19312" y="3377"/>
                  </a:lnTo>
                  <a:lnTo>
                    <a:pt x="19312" y="2955"/>
                  </a:lnTo>
                  <a:lnTo>
                    <a:pt x="19292" y="2533"/>
                  </a:lnTo>
                  <a:lnTo>
                    <a:pt x="19271" y="2151"/>
                  </a:lnTo>
                  <a:lnTo>
                    <a:pt x="19191" y="1448"/>
                  </a:lnTo>
                  <a:lnTo>
                    <a:pt x="19071" y="865"/>
                  </a:lnTo>
                  <a:lnTo>
                    <a:pt x="18990" y="403"/>
                  </a:lnTo>
                  <a:lnTo>
                    <a:pt x="18870" y="1"/>
                  </a:lnTo>
                  <a:lnTo>
                    <a:pt x="18508" y="21"/>
                  </a:lnTo>
                  <a:lnTo>
                    <a:pt x="18146" y="41"/>
                  </a:lnTo>
                  <a:lnTo>
                    <a:pt x="17784" y="81"/>
                  </a:lnTo>
                  <a:lnTo>
                    <a:pt x="17443" y="142"/>
                  </a:lnTo>
                  <a:lnTo>
                    <a:pt x="17101" y="222"/>
                  </a:lnTo>
                  <a:lnTo>
                    <a:pt x="16760" y="302"/>
                  </a:lnTo>
                  <a:lnTo>
                    <a:pt x="16418" y="423"/>
                  </a:lnTo>
                  <a:lnTo>
                    <a:pt x="16096" y="544"/>
                  </a:lnTo>
                  <a:lnTo>
                    <a:pt x="15775" y="664"/>
                  </a:lnTo>
                  <a:lnTo>
                    <a:pt x="15453" y="825"/>
                  </a:lnTo>
                  <a:lnTo>
                    <a:pt x="15152" y="986"/>
                  </a:lnTo>
                  <a:lnTo>
                    <a:pt x="14871" y="1166"/>
                  </a:lnTo>
                  <a:lnTo>
                    <a:pt x="14569" y="1347"/>
                  </a:lnTo>
                  <a:lnTo>
                    <a:pt x="14308" y="1548"/>
                  </a:lnTo>
                  <a:lnTo>
                    <a:pt x="14027" y="1769"/>
                  </a:lnTo>
                  <a:lnTo>
                    <a:pt x="13786" y="1990"/>
                  </a:lnTo>
                  <a:lnTo>
                    <a:pt x="13524" y="2232"/>
                  </a:lnTo>
                  <a:lnTo>
                    <a:pt x="13283" y="2473"/>
                  </a:lnTo>
                  <a:lnTo>
                    <a:pt x="13062" y="2734"/>
                  </a:lnTo>
                  <a:lnTo>
                    <a:pt x="12861" y="2995"/>
                  </a:lnTo>
                  <a:lnTo>
                    <a:pt x="12660" y="3276"/>
                  </a:lnTo>
                  <a:lnTo>
                    <a:pt x="12459" y="3558"/>
                  </a:lnTo>
                  <a:lnTo>
                    <a:pt x="12299" y="3859"/>
                  </a:lnTo>
                  <a:lnTo>
                    <a:pt x="12118" y="4161"/>
                  </a:lnTo>
                  <a:lnTo>
                    <a:pt x="11977" y="4482"/>
                  </a:lnTo>
                  <a:lnTo>
                    <a:pt x="11836" y="4804"/>
                  </a:lnTo>
                  <a:lnTo>
                    <a:pt x="11716" y="5125"/>
                  </a:lnTo>
                  <a:lnTo>
                    <a:pt x="11615" y="5447"/>
                  </a:lnTo>
                  <a:lnTo>
                    <a:pt x="11535" y="5788"/>
                  </a:lnTo>
                  <a:lnTo>
                    <a:pt x="11455" y="6150"/>
                  </a:lnTo>
                  <a:lnTo>
                    <a:pt x="11394" y="6492"/>
                  </a:lnTo>
                  <a:lnTo>
                    <a:pt x="11354" y="6853"/>
                  </a:lnTo>
                  <a:lnTo>
                    <a:pt x="11314" y="6833"/>
                  </a:lnTo>
                  <a:lnTo>
                    <a:pt x="11274" y="6492"/>
                  </a:lnTo>
                  <a:lnTo>
                    <a:pt x="11213" y="6130"/>
                  </a:lnTo>
                  <a:lnTo>
                    <a:pt x="11133" y="5788"/>
                  </a:lnTo>
                  <a:lnTo>
                    <a:pt x="11053" y="5447"/>
                  </a:lnTo>
                  <a:lnTo>
                    <a:pt x="10952" y="5105"/>
                  </a:lnTo>
                  <a:lnTo>
                    <a:pt x="10832" y="4784"/>
                  </a:lnTo>
                  <a:lnTo>
                    <a:pt x="10691" y="4462"/>
                  </a:lnTo>
                  <a:lnTo>
                    <a:pt x="10530" y="4161"/>
                  </a:lnTo>
                  <a:lnTo>
                    <a:pt x="10369" y="3859"/>
                  </a:lnTo>
                  <a:lnTo>
                    <a:pt x="10209" y="3558"/>
                  </a:lnTo>
                  <a:lnTo>
                    <a:pt x="10008" y="3276"/>
                  </a:lnTo>
                  <a:lnTo>
                    <a:pt x="9807" y="2995"/>
                  </a:lnTo>
                  <a:lnTo>
                    <a:pt x="9606" y="2734"/>
                  </a:lnTo>
                  <a:lnTo>
                    <a:pt x="9365" y="2473"/>
                  </a:lnTo>
                  <a:lnTo>
                    <a:pt x="9144" y="2232"/>
                  </a:lnTo>
                  <a:lnTo>
                    <a:pt x="8882" y="1990"/>
                  </a:lnTo>
                  <a:lnTo>
                    <a:pt x="8641" y="1769"/>
                  </a:lnTo>
                  <a:lnTo>
                    <a:pt x="8360" y="1548"/>
                  </a:lnTo>
                  <a:lnTo>
                    <a:pt x="8079" y="1347"/>
                  </a:lnTo>
                  <a:lnTo>
                    <a:pt x="7797" y="1166"/>
                  </a:lnTo>
                  <a:lnTo>
                    <a:pt x="7516" y="986"/>
                  </a:lnTo>
                  <a:lnTo>
                    <a:pt x="7194" y="825"/>
                  </a:lnTo>
                  <a:lnTo>
                    <a:pt x="6893" y="664"/>
                  </a:lnTo>
                  <a:lnTo>
                    <a:pt x="6571" y="544"/>
                  </a:lnTo>
                  <a:lnTo>
                    <a:pt x="6250" y="423"/>
                  </a:lnTo>
                  <a:lnTo>
                    <a:pt x="5908" y="302"/>
                  </a:lnTo>
                  <a:lnTo>
                    <a:pt x="5567" y="222"/>
                  </a:lnTo>
                  <a:lnTo>
                    <a:pt x="5225" y="142"/>
                  </a:lnTo>
                  <a:lnTo>
                    <a:pt x="4884" y="81"/>
                  </a:lnTo>
                  <a:lnTo>
                    <a:pt x="4522" y="41"/>
                  </a:lnTo>
                  <a:lnTo>
                    <a:pt x="4160" y="21"/>
                  </a:lnTo>
                  <a:lnTo>
                    <a:pt x="37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7"/>
            <p:cNvSpPr/>
            <p:nvPr/>
          </p:nvSpPr>
          <p:spPr>
            <a:xfrm>
              <a:off x="-2284976" y="1763540"/>
              <a:ext cx="509341" cy="702295"/>
            </a:xfrm>
            <a:custGeom>
              <a:avLst/>
              <a:gdLst/>
              <a:ahLst/>
              <a:cxnLst/>
              <a:rect l="l" t="t" r="r" b="b"/>
              <a:pathLst>
                <a:path w="21804" h="30064" fill="none" extrusionOk="0">
                  <a:moveTo>
                    <a:pt x="10168" y="29520"/>
                  </a:moveTo>
                  <a:lnTo>
                    <a:pt x="10168" y="29520"/>
                  </a:lnTo>
                  <a:lnTo>
                    <a:pt x="10229" y="29641"/>
                  </a:lnTo>
                  <a:lnTo>
                    <a:pt x="10309" y="29741"/>
                  </a:lnTo>
                  <a:lnTo>
                    <a:pt x="10390" y="29842"/>
                  </a:lnTo>
                  <a:lnTo>
                    <a:pt x="10470" y="29902"/>
                  </a:lnTo>
                  <a:lnTo>
                    <a:pt x="10570" y="29963"/>
                  </a:lnTo>
                  <a:lnTo>
                    <a:pt x="10671" y="30003"/>
                  </a:lnTo>
                  <a:lnTo>
                    <a:pt x="10791" y="30043"/>
                  </a:lnTo>
                  <a:lnTo>
                    <a:pt x="10912" y="30063"/>
                  </a:lnTo>
                  <a:lnTo>
                    <a:pt x="10912" y="30063"/>
                  </a:lnTo>
                  <a:lnTo>
                    <a:pt x="11012" y="30043"/>
                  </a:lnTo>
                  <a:lnTo>
                    <a:pt x="11133" y="30003"/>
                  </a:lnTo>
                  <a:lnTo>
                    <a:pt x="11234" y="29963"/>
                  </a:lnTo>
                  <a:lnTo>
                    <a:pt x="11334" y="29902"/>
                  </a:lnTo>
                  <a:lnTo>
                    <a:pt x="11434" y="29842"/>
                  </a:lnTo>
                  <a:lnTo>
                    <a:pt x="11515" y="29741"/>
                  </a:lnTo>
                  <a:lnTo>
                    <a:pt x="11575" y="29641"/>
                  </a:lnTo>
                  <a:lnTo>
                    <a:pt x="11635" y="29520"/>
                  </a:lnTo>
                  <a:lnTo>
                    <a:pt x="17704" y="14268"/>
                  </a:lnTo>
                  <a:lnTo>
                    <a:pt x="21803" y="3980"/>
                  </a:lnTo>
                  <a:lnTo>
                    <a:pt x="19211" y="4703"/>
                  </a:lnTo>
                  <a:lnTo>
                    <a:pt x="19211" y="4703"/>
                  </a:lnTo>
                  <a:lnTo>
                    <a:pt x="19271" y="4261"/>
                  </a:lnTo>
                  <a:lnTo>
                    <a:pt x="19312" y="3819"/>
                  </a:lnTo>
                  <a:lnTo>
                    <a:pt x="19312" y="3377"/>
                  </a:lnTo>
                  <a:lnTo>
                    <a:pt x="19312" y="2955"/>
                  </a:lnTo>
                  <a:lnTo>
                    <a:pt x="19292" y="2533"/>
                  </a:lnTo>
                  <a:lnTo>
                    <a:pt x="19271" y="2151"/>
                  </a:lnTo>
                  <a:lnTo>
                    <a:pt x="19191" y="1448"/>
                  </a:lnTo>
                  <a:lnTo>
                    <a:pt x="19071" y="865"/>
                  </a:lnTo>
                  <a:lnTo>
                    <a:pt x="18990" y="403"/>
                  </a:lnTo>
                  <a:lnTo>
                    <a:pt x="18870" y="1"/>
                  </a:lnTo>
                  <a:lnTo>
                    <a:pt x="18870" y="1"/>
                  </a:lnTo>
                  <a:lnTo>
                    <a:pt x="18508" y="21"/>
                  </a:lnTo>
                  <a:lnTo>
                    <a:pt x="18146" y="41"/>
                  </a:lnTo>
                  <a:lnTo>
                    <a:pt x="17784" y="81"/>
                  </a:lnTo>
                  <a:lnTo>
                    <a:pt x="17443" y="142"/>
                  </a:lnTo>
                  <a:lnTo>
                    <a:pt x="17101" y="222"/>
                  </a:lnTo>
                  <a:lnTo>
                    <a:pt x="16760" y="302"/>
                  </a:lnTo>
                  <a:lnTo>
                    <a:pt x="16418" y="423"/>
                  </a:lnTo>
                  <a:lnTo>
                    <a:pt x="16096" y="544"/>
                  </a:lnTo>
                  <a:lnTo>
                    <a:pt x="15775" y="664"/>
                  </a:lnTo>
                  <a:lnTo>
                    <a:pt x="15453" y="825"/>
                  </a:lnTo>
                  <a:lnTo>
                    <a:pt x="15152" y="986"/>
                  </a:lnTo>
                  <a:lnTo>
                    <a:pt x="14871" y="1166"/>
                  </a:lnTo>
                  <a:lnTo>
                    <a:pt x="14569" y="1347"/>
                  </a:lnTo>
                  <a:lnTo>
                    <a:pt x="14308" y="1548"/>
                  </a:lnTo>
                  <a:lnTo>
                    <a:pt x="14027" y="1769"/>
                  </a:lnTo>
                  <a:lnTo>
                    <a:pt x="13786" y="1990"/>
                  </a:lnTo>
                  <a:lnTo>
                    <a:pt x="13524" y="2232"/>
                  </a:lnTo>
                  <a:lnTo>
                    <a:pt x="13283" y="2473"/>
                  </a:lnTo>
                  <a:lnTo>
                    <a:pt x="13062" y="2734"/>
                  </a:lnTo>
                  <a:lnTo>
                    <a:pt x="12861" y="2995"/>
                  </a:lnTo>
                  <a:lnTo>
                    <a:pt x="12660" y="3276"/>
                  </a:lnTo>
                  <a:lnTo>
                    <a:pt x="12459" y="3558"/>
                  </a:lnTo>
                  <a:lnTo>
                    <a:pt x="12299" y="3859"/>
                  </a:lnTo>
                  <a:lnTo>
                    <a:pt x="12118" y="4161"/>
                  </a:lnTo>
                  <a:lnTo>
                    <a:pt x="11977" y="4482"/>
                  </a:lnTo>
                  <a:lnTo>
                    <a:pt x="11836" y="4804"/>
                  </a:lnTo>
                  <a:lnTo>
                    <a:pt x="11716" y="5125"/>
                  </a:lnTo>
                  <a:lnTo>
                    <a:pt x="11615" y="5447"/>
                  </a:lnTo>
                  <a:lnTo>
                    <a:pt x="11535" y="5788"/>
                  </a:lnTo>
                  <a:lnTo>
                    <a:pt x="11455" y="6150"/>
                  </a:lnTo>
                  <a:lnTo>
                    <a:pt x="11394" y="6492"/>
                  </a:lnTo>
                  <a:lnTo>
                    <a:pt x="11354" y="6853"/>
                  </a:lnTo>
                  <a:lnTo>
                    <a:pt x="11314" y="6833"/>
                  </a:lnTo>
                  <a:lnTo>
                    <a:pt x="11314" y="6833"/>
                  </a:lnTo>
                  <a:lnTo>
                    <a:pt x="11274" y="6492"/>
                  </a:lnTo>
                  <a:lnTo>
                    <a:pt x="11213" y="6130"/>
                  </a:lnTo>
                  <a:lnTo>
                    <a:pt x="11133" y="5788"/>
                  </a:lnTo>
                  <a:lnTo>
                    <a:pt x="11053" y="5447"/>
                  </a:lnTo>
                  <a:lnTo>
                    <a:pt x="10952" y="5105"/>
                  </a:lnTo>
                  <a:lnTo>
                    <a:pt x="10832" y="4784"/>
                  </a:lnTo>
                  <a:lnTo>
                    <a:pt x="10691" y="4462"/>
                  </a:lnTo>
                  <a:lnTo>
                    <a:pt x="10530" y="4161"/>
                  </a:lnTo>
                  <a:lnTo>
                    <a:pt x="10369" y="3859"/>
                  </a:lnTo>
                  <a:lnTo>
                    <a:pt x="10209" y="3558"/>
                  </a:lnTo>
                  <a:lnTo>
                    <a:pt x="10008" y="3276"/>
                  </a:lnTo>
                  <a:lnTo>
                    <a:pt x="9807" y="2995"/>
                  </a:lnTo>
                  <a:lnTo>
                    <a:pt x="9606" y="2734"/>
                  </a:lnTo>
                  <a:lnTo>
                    <a:pt x="9365" y="2473"/>
                  </a:lnTo>
                  <a:lnTo>
                    <a:pt x="9144" y="2232"/>
                  </a:lnTo>
                  <a:lnTo>
                    <a:pt x="8882" y="1990"/>
                  </a:lnTo>
                  <a:lnTo>
                    <a:pt x="8641" y="1769"/>
                  </a:lnTo>
                  <a:lnTo>
                    <a:pt x="8360" y="1548"/>
                  </a:lnTo>
                  <a:lnTo>
                    <a:pt x="8079" y="1347"/>
                  </a:lnTo>
                  <a:lnTo>
                    <a:pt x="7797" y="1166"/>
                  </a:lnTo>
                  <a:lnTo>
                    <a:pt x="7516" y="986"/>
                  </a:lnTo>
                  <a:lnTo>
                    <a:pt x="7194" y="825"/>
                  </a:lnTo>
                  <a:lnTo>
                    <a:pt x="6893" y="664"/>
                  </a:lnTo>
                  <a:lnTo>
                    <a:pt x="6571" y="544"/>
                  </a:lnTo>
                  <a:lnTo>
                    <a:pt x="6250" y="423"/>
                  </a:lnTo>
                  <a:lnTo>
                    <a:pt x="5908" y="302"/>
                  </a:lnTo>
                  <a:lnTo>
                    <a:pt x="5567" y="222"/>
                  </a:lnTo>
                  <a:lnTo>
                    <a:pt x="5225" y="142"/>
                  </a:lnTo>
                  <a:lnTo>
                    <a:pt x="4884" y="81"/>
                  </a:lnTo>
                  <a:lnTo>
                    <a:pt x="4522" y="41"/>
                  </a:lnTo>
                  <a:lnTo>
                    <a:pt x="4160" y="21"/>
                  </a:lnTo>
                  <a:lnTo>
                    <a:pt x="3798" y="1"/>
                  </a:lnTo>
                  <a:lnTo>
                    <a:pt x="3798" y="1"/>
                  </a:lnTo>
                  <a:lnTo>
                    <a:pt x="3678" y="423"/>
                  </a:lnTo>
                  <a:lnTo>
                    <a:pt x="3577" y="885"/>
                  </a:lnTo>
                  <a:lnTo>
                    <a:pt x="3477" y="1508"/>
                  </a:lnTo>
                  <a:lnTo>
                    <a:pt x="3397" y="2232"/>
                  </a:lnTo>
                  <a:lnTo>
                    <a:pt x="3376" y="2633"/>
                  </a:lnTo>
                  <a:lnTo>
                    <a:pt x="3356" y="3035"/>
                  </a:lnTo>
                  <a:lnTo>
                    <a:pt x="3356" y="3477"/>
                  </a:lnTo>
                  <a:lnTo>
                    <a:pt x="3376" y="3920"/>
                  </a:lnTo>
                  <a:lnTo>
                    <a:pt x="3417" y="4382"/>
                  </a:lnTo>
                  <a:lnTo>
                    <a:pt x="3477" y="4844"/>
                  </a:lnTo>
                  <a:lnTo>
                    <a:pt x="0" y="3960"/>
                  </a:lnTo>
                  <a:lnTo>
                    <a:pt x="4100" y="14268"/>
                  </a:lnTo>
                  <a:lnTo>
                    <a:pt x="10168" y="29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7"/>
            <p:cNvSpPr/>
            <p:nvPr/>
          </p:nvSpPr>
          <p:spPr>
            <a:xfrm>
              <a:off x="-2786776" y="1851328"/>
              <a:ext cx="1584299" cy="2041524"/>
            </a:xfrm>
            <a:custGeom>
              <a:avLst/>
              <a:gdLst/>
              <a:ahLst/>
              <a:cxnLst/>
              <a:rect l="l" t="t" r="r" b="b"/>
              <a:pathLst>
                <a:path w="67821" h="87394" extrusionOk="0">
                  <a:moveTo>
                    <a:pt x="49996" y="26606"/>
                  </a:moveTo>
                  <a:lnTo>
                    <a:pt x="54035" y="32273"/>
                  </a:lnTo>
                  <a:lnTo>
                    <a:pt x="48931" y="35267"/>
                  </a:lnTo>
                  <a:lnTo>
                    <a:pt x="48549" y="34524"/>
                  </a:lnTo>
                  <a:lnTo>
                    <a:pt x="48348" y="30666"/>
                  </a:lnTo>
                  <a:lnTo>
                    <a:pt x="48589" y="30364"/>
                  </a:lnTo>
                  <a:lnTo>
                    <a:pt x="48851" y="30023"/>
                  </a:lnTo>
                  <a:lnTo>
                    <a:pt x="49092" y="29661"/>
                  </a:lnTo>
                  <a:lnTo>
                    <a:pt x="49293" y="29299"/>
                  </a:lnTo>
                  <a:lnTo>
                    <a:pt x="49474" y="28897"/>
                  </a:lnTo>
                  <a:lnTo>
                    <a:pt x="49634" y="28495"/>
                  </a:lnTo>
                  <a:lnTo>
                    <a:pt x="49755" y="28093"/>
                  </a:lnTo>
                  <a:lnTo>
                    <a:pt x="49835" y="27671"/>
                  </a:lnTo>
                  <a:lnTo>
                    <a:pt x="49896" y="27249"/>
                  </a:lnTo>
                  <a:lnTo>
                    <a:pt x="49996" y="26606"/>
                  </a:lnTo>
                  <a:close/>
                  <a:moveTo>
                    <a:pt x="48389" y="1"/>
                  </a:moveTo>
                  <a:lnTo>
                    <a:pt x="47725" y="21"/>
                  </a:lnTo>
                  <a:lnTo>
                    <a:pt x="46379" y="81"/>
                  </a:lnTo>
                  <a:lnTo>
                    <a:pt x="44852" y="141"/>
                  </a:lnTo>
                  <a:lnTo>
                    <a:pt x="44088" y="162"/>
                  </a:lnTo>
                  <a:lnTo>
                    <a:pt x="43305" y="162"/>
                  </a:lnTo>
                  <a:lnTo>
                    <a:pt x="43284" y="222"/>
                  </a:lnTo>
                  <a:lnTo>
                    <a:pt x="39185" y="10510"/>
                  </a:lnTo>
                  <a:lnTo>
                    <a:pt x="33116" y="25762"/>
                  </a:lnTo>
                  <a:lnTo>
                    <a:pt x="33056" y="25883"/>
                  </a:lnTo>
                  <a:lnTo>
                    <a:pt x="32996" y="25983"/>
                  </a:lnTo>
                  <a:lnTo>
                    <a:pt x="32915" y="26084"/>
                  </a:lnTo>
                  <a:lnTo>
                    <a:pt x="32815" y="26144"/>
                  </a:lnTo>
                  <a:lnTo>
                    <a:pt x="32715" y="26205"/>
                  </a:lnTo>
                  <a:lnTo>
                    <a:pt x="32614" y="26245"/>
                  </a:lnTo>
                  <a:lnTo>
                    <a:pt x="32493" y="26285"/>
                  </a:lnTo>
                  <a:lnTo>
                    <a:pt x="32393" y="26305"/>
                  </a:lnTo>
                  <a:lnTo>
                    <a:pt x="32272" y="26285"/>
                  </a:lnTo>
                  <a:lnTo>
                    <a:pt x="32152" y="26245"/>
                  </a:lnTo>
                  <a:lnTo>
                    <a:pt x="32051" y="26205"/>
                  </a:lnTo>
                  <a:lnTo>
                    <a:pt x="31951" y="26144"/>
                  </a:lnTo>
                  <a:lnTo>
                    <a:pt x="31871" y="26084"/>
                  </a:lnTo>
                  <a:lnTo>
                    <a:pt x="31790" y="25983"/>
                  </a:lnTo>
                  <a:lnTo>
                    <a:pt x="31710" y="25883"/>
                  </a:lnTo>
                  <a:lnTo>
                    <a:pt x="31649" y="25762"/>
                  </a:lnTo>
                  <a:lnTo>
                    <a:pt x="25581" y="10510"/>
                  </a:lnTo>
                  <a:lnTo>
                    <a:pt x="22848" y="3638"/>
                  </a:lnTo>
                  <a:lnTo>
                    <a:pt x="22526" y="2794"/>
                  </a:lnTo>
                  <a:lnTo>
                    <a:pt x="22526" y="2814"/>
                  </a:lnTo>
                  <a:lnTo>
                    <a:pt x="21481" y="202"/>
                  </a:lnTo>
                  <a:lnTo>
                    <a:pt x="21461" y="162"/>
                  </a:lnTo>
                  <a:lnTo>
                    <a:pt x="21341" y="162"/>
                  </a:lnTo>
                  <a:lnTo>
                    <a:pt x="20497" y="202"/>
                  </a:lnTo>
                  <a:lnTo>
                    <a:pt x="19713" y="282"/>
                  </a:lnTo>
                  <a:lnTo>
                    <a:pt x="19351" y="342"/>
                  </a:lnTo>
                  <a:lnTo>
                    <a:pt x="19010" y="403"/>
                  </a:lnTo>
                  <a:lnTo>
                    <a:pt x="18668" y="483"/>
                  </a:lnTo>
                  <a:lnTo>
                    <a:pt x="18347" y="563"/>
                  </a:lnTo>
                  <a:lnTo>
                    <a:pt x="18025" y="664"/>
                  </a:lnTo>
                  <a:lnTo>
                    <a:pt x="17724" y="764"/>
                  </a:lnTo>
                  <a:lnTo>
                    <a:pt x="17422" y="865"/>
                  </a:lnTo>
                  <a:lnTo>
                    <a:pt x="17141" y="985"/>
                  </a:lnTo>
                  <a:lnTo>
                    <a:pt x="16860" y="1126"/>
                  </a:lnTo>
                  <a:lnTo>
                    <a:pt x="16598" y="1267"/>
                  </a:lnTo>
                  <a:lnTo>
                    <a:pt x="16076" y="1588"/>
                  </a:lnTo>
                  <a:lnTo>
                    <a:pt x="15574" y="1950"/>
                  </a:lnTo>
                  <a:lnTo>
                    <a:pt x="15091" y="2352"/>
                  </a:lnTo>
                  <a:lnTo>
                    <a:pt x="14609" y="2794"/>
                  </a:lnTo>
                  <a:lnTo>
                    <a:pt x="14107" y="3276"/>
                  </a:lnTo>
                  <a:lnTo>
                    <a:pt x="13624" y="3799"/>
                  </a:lnTo>
                  <a:lnTo>
                    <a:pt x="13102" y="4361"/>
                  </a:lnTo>
                  <a:lnTo>
                    <a:pt x="11977" y="5627"/>
                  </a:lnTo>
                  <a:lnTo>
                    <a:pt x="3195" y="16961"/>
                  </a:lnTo>
                  <a:lnTo>
                    <a:pt x="2813" y="17343"/>
                  </a:lnTo>
                  <a:lnTo>
                    <a:pt x="2472" y="17765"/>
                  </a:lnTo>
                  <a:lnTo>
                    <a:pt x="2130" y="18187"/>
                  </a:lnTo>
                  <a:lnTo>
                    <a:pt x="1809" y="18649"/>
                  </a:lnTo>
                  <a:lnTo>
                    <a:pt x="1507" y="19131"/>
                  </a:lnTo>
                  <a:lnTo>
                    <a:pt x="1226" y="19633"/>
                  </a:lnTo>
                  <a:lnTo>
                    <a:pt x="965" y="20156"/>
                  </a:lnTo>
                  <a:lnTo>
                    <a:pt x="723" y="20719"/>
                  </a:lnTo>
                  <a:lnTo>
                    <a:pt x="563" y="21080"/>
                  </a:lnTo>
                  <a:lnTo>
                    <a:pt x="442" y="21462"/>
                  </a:lnTo>
                  <a:lnTo>
                    <a:pt x="322" y="21844"/>
                  </a:lnTo>
                  <a:lnTo>
                    <a:pt x="221" y="22226"/>
                  </a:lnTo>
                  <a:lnTo>
                    <a:pt x="141" y="22587"/>
                  </a:lnTo>
                  <a:lnTo>
                    <a:pt x="80" y="22969"/>
                  </a:lnTo>
                  <a:lnTo>
                    <a:pt x="40" y="23331"/>
                  </a:lnTo>
                  <a:lnTo>
                    <a:pt x="0" y="23693"/>
                  </a:lnTo>
                  <a:lnTo>
                    <a:pt x="0" y="24054"/>
                  </a:lnTo>
                  <a:lnTo>
                    <a:pt x="0" y="24416"/>
                  </a:lnTo>
                  <a:lnTo>
                    <a:pt x="20" y="24778"/>
                  </a:lnTo>
                  <a:lnTo>
                    <a:pt x="40" y="25119"/>
                  </a:lnTo>
                  <a:lnTo>
                    <a:pt x="100" y="25461"/>
                  </a:lnTo>
                  <a:lnTo>
                    <a:pt x="161" y="25803"/>
                  </a:lnTo>
                  <a:lnTo>
                    <a:pt x="261" y="26144"/>
                  </a:lnTo>
                  <a:lnTo>
                    <a:pt x="362" y="26466"/>
                  </a:lnTo>
                  <a:lnTo>
                    <a:pt x="482" y="26767"/>
                  </a:lnTo>
                  <a:lnTo>
                    <a:pt x="603" y="27089"/>
                  </a:lnTo>
                  <a:lnTo>
                    <a:pt x="764" y="27390"/>
                  </a:lnTo>
                  <a:lnTo>
                    <a:pt x="944" y="27671"/>
                  </a:lnTo>
                  <a:lnTo>
                    <a:pt x="1125" y="27953"/>
                  </a:lnTo>
                  <a:lnTo>
                    <a:pt x="1326" y="28234"/>
                  </a:lnTo>
                  <a:lnTo>
                    <a:pt x="1547" y="28495"/>
                  </a:lnTo>
                  <a:lnTo>
                    <a:pt x="1788" y="28737"/>
                  </a:lnTo>
                  <a:lnTo>
                    <a:pt x="2050" y="28978"/>
                  </a:lnTo>
                  <a:lnTo>
                    <a:pt x="2311" y="29199"/>
                  </a:lnTo>
                  <a:lnTo>
                    <a:pt x="2612" y="29420"/>
                  </a:lnTo>
                  <a:lnTo>
                    <a:pt x="2914" y="29621"/>
                  </a:lnTo>
                  <a:lnTo>
                    <a:pt x="3255" y="29802"/>
                  </a:lnTo>
                  <a:lnTo>
                    <a:pt x="3597" y="29982"/>
                  </a:lnTo>
                  <a:lnTo>
                    <a:pt x="3959" y="30143"/>
                  </a:lnTo>
                  <a:lnTo>
                    <a:pt x="4341" y="30284"/>
                  </a:lnTo>
                  <a:lnTo>
                    <a:pt x="4622" y="30384"/>
                  </a:lnTo>
                  <a:lnTo>
                    <a:pt x="4923" y="30465"/>
                  </a:lnTo>
                  <a:lnTo>
                    <a:pt x="5526" y="30605"/>
                  </a:lnTo>
                  <a:lnTo>
                    <a:pt x="6129" y="30686"/>
                  </a:lnTo>
                  <a:lnTo>
                    <a:pt x="6752" y="30726"/>
                  </a:lnTo>
                  <a:lnTo>
                    <a:pt x="7375" y="30726"/>
                  </a:lnTo>
                  <a:lnTo>
                    <a:pt x="7998" y="30686"/>
                  </a:lnTo>
                  <a:lnTo>
                    <a:pt x="8621" y="30585"/>
                  </a:lnTo>
                  <a:lnTo>
                    <a:pt x="9244" y="30465"/>
                  </a:lnTo>
                  <a:lnTo>
                    <a:pt x="9867" y="30284"/>
                  </a:lnTo>
                  <a:lnTo>
                    <a:pt x="10490" y="30083"/>
                  </a:lnTo>
                  <a:lnTo>
                    <a:pt x="11092" y="29822"/>
                  </a:lnTo>
                  <a:lnTo>
                    <a:pt x="11675" y="29540"/>
                  </a:lnTo>
                  <a:lnTo>
                    <a:pt x="12258" y="29199"/>
                  </a:lnTo>
                  <a:lnTo>
                    <a:pt x="12821" y="28837"/>
                  </a:lnTo>
                  <a:lnTo>
                    <a:pt x="13383" y="28415"/>
                  </a:lnTo>
                  <a:lnTo>
                    <a:pt x="13906" y="27973"/>
                  </a:lnTo>
                  <a:lnTo>
                    <a:pt x="14026" y="27852"/>
                  </a:lnTo>
                  <a:lnTo>
                    <a:pt x="14127" y="27712"/>
                  </a:lnTo>
                  <a:lnTo>
                    <a:pt x="14830" y="26606"/>
                  </a:lnTo>
                  <a:lnTo>
                    <a:pt x="14850" y="26988"/>
                  </a:lnTo>
                  <a:lnTo>
                    <a:pt x="14890" y="27350"/>
                  </a:lnTo>
                  <a:lnTo>
                    <a:pt x="14931" y="27732"/>
                  </a:lnTo>
                  <a:lnTo>
                    <a:pt x="15011" y="28093"/>
                  </a:lnTo>
                  <a:lnTo>
                    <a:pt x="15131" y="28455"/>
                  </a:lnTo>
                  <a:lnTo>
                    <a:pt x="15252" y="28797"/>
                  </a:lnTo>
                  <a:lnTo>
                    <a:pt x="15393" y="29138"/>
                  </a:lnTo>
                  <a:lnTo>
                    <a:pt x="15553" y="29480"/>
                  </a:lnTo>
                  <a:lnTo>
                    <a:pt x="15754" y="29802"/>
                  </a:lnTo>
                  <a:lnTo>
                    <a:pt x="15955" y="30103"/>
                  </a:lnTo>
                  <a:lnTo>
                    <a:pt x="16197" y="30404"/>
                  </a:lnTo>
                  <a:lnTo>
                    <a:pt x="16438" y="30686"/>
                  </a:lnTo>
                  <a:lnTo>
                    <a:pt x="16719" y="30947"/>
                  </a:lnTo>
                  <a:lnTo>
                    <a:pt x="17000" y="31188"/>
                  </a:lnTo>
                  <a:lnTo>
                    <a:pt x="17302" y="31429"/>
                  </a:lnTo>
                  <a:lnTo>
                    <a:pt x="17623" y="31630"/>
                  </a:lnTo>
                  <a:lnTo>
                    <a:pt x="17804" y="32394"/>
                  </a:lnTo>
                  <a:lnTo>
                    <a:pt x="17704" y="34524"/>
                  </a:lnTo>
                  <a:lnTo>
                    <a:pt x="17000" y="35870"/>
                  </a:lnTo>
                  <a:lnTo>
                    <a:pt x="16337" y="37237"/>
                  </a:lnTo>
                  <a:lnTo>
                    <a:pt x="15734" y="38623"/>
                  </a:lnTo>
                  <a:lnTo>
                    <a:pt x="15152" y="40010"/>
                  </a:lnTo>
                  <a:lnTo>
                    <a:pt x="14629" y="41437"/>
                  </a:lnTo>
                  <a:lnTo>
                    <a:pt x="14147" y="42863"/>
                  </a:lnTo>
                  <a:lnTo>
                    <a:pt x="13705" y="44310"/>
                  </a:lnTo>
                  <a:lnTo>
                    <a:pt x="13303" y="45777"/>
                  </a:lnTo>
                  <a:lnTo>
                    <a:pt x="4783" y="79295"/>
                  </a:lnTo>
                  <a:lnTo>
                    <a:pt x="4702" y="79657"/>
                  </a:lnTo>
                  <a:lnTo>
                    <a:pt x="4642" y="79999"/>
                  </a:lnTo>
                  <a:lnTo>
                    <a:pt x="4602" y="80360"/>
                  </a:lnTo>
                  <a:lnTo>
                    <a:pt x="4602" y="80702"/>
                  </a:lnTo>
                  <a:lnTo>
                    <a:pt x="4602" y="81044"/>
                  </a:lnTo>
                  <a:lnTo>
                    <a:pt x="4622" y="81385"/>
                  </a:lnTo>
                  <a:lnTo>
                    <a:pt x="4662" y="81727"/>
                  </a:lnTo>
                  <a:lnTo>
                    <a:pt x="4722" y="82048"/>
                  </a:lnTo>
                  <a:lnTo>
                    <a:pt x="4803" y="82370"/>
                  </a:lnTo>
                  <a:lnTo>
                    <a:pt x="4883" y="82691"/>
                  </a:lnTo>
                  <a:lnTo>
                    <a:pt x="5004" y="83013"/>
                  </a:lnTo>
                  <a:lnTo>
                    <a:pt x="5124" y="83314"/>
                  </a:lnTo>
                  <a:lnTo>
                    <a:pt x="5285" y="83616"/>
                  </a:lnTo>
                  <a:lnTo>
                    <a:pt x="5426" y="83897"/>
                  </a:lnTo>
                  <a:lnTo>
                    <a:pt x="5606" y="84178"/>
                  </a:lnTo>
                  <a:lnTo>
                    <a:pt x="5807" y="84460"/>
                  </a:lnTo>
                  <a:lnTo>
                    <a:pt x="6008" y="84721"/>
                  </a:lnTo>
                  <a:lnTo>
                    <a:pt x="6229" y="84962"/>
                  </a:lnTo>
                  <a:lnTo>
                    <a:pt x="6450" y="85203"/>
                  </a:lnTo>
                  <a:lnTo>
                    <a:pt x="6692" y="85424"/>
                  </a:lnTo>
                  <a:lnTo>
                    <a:pt x="6953" y="85625"/>
                  </a:lnTo>
                  <a:lnTo>
                    <a:pt x="7214" y="85826"/>
                  </a:lnTo>
                  <a:lnTo>
                    <a:pt x="7495" y="86007"/>
                  </a:lnTo>
                  <a:lnTo>
                    <a:pt x="7777" y="86188"/>
                  </a:lnTo>
                  <a:lnTo>
                    <a:pt x="8078" y="86329"/>
                  </a:lnTo>
                  <a:lnTo>
                    <a:pt x="8400" y="86469"/>
                  </a:lnTo>
                  <a:lnTo>
                    <a:pt x="8701" y="86590"/>
                  </a:lnTo>
                  <a:lnTo>
                    <a:pt x="9043" y="86690"/>
                  </a:lnTo>
                  <a:lnTo>
                    <a:pt x="9384" y="86791"/>
                  </a:lnTo>
                  <a:lnTo>
                    <a:pt x="9726" y="86851"/>
                  </a:lnTo>
                  <a:lnTo>
                    <a:pt x="10068" y="86891"/>
                  </a:lnTo>
                  <a:lnTo>
                    <a:pt x="10429" y="86931"/>
                  </a:lnTo>
                  <a:lnTo>
                    <a:pt x="20437" y="87394"/>
                  </a:lnTo>
                  <a:lnTo>
                    <a:pt x="20919" y="87394"/>
                  </a:lnTo>
                  <a:lnTo>
                    <a:pt x="21401" y="87333"/>
                  </a:lnTo>
                  <a:lnTo>
                    <a:pt x="21883" y="87253"/>
                  </a:lnTo>
                  <a:lnTo>
                    <a:pt x="22346" y="87112"/>
                  </a:lnTo>
                  <a:lnTo>
                    <a:pt x="22788" y="86952"/>
                  </a:lnTo>
                  <a:lnTo>
                    <a:pt x="23210" y="86730"/>
                  </a:lnTo>
                  <a:lnTo>
                    <a:pt x="23591" y="86489"/>
                  </a:lnTo>
                  <a:lnTo>
                    <a:pt x="23973" y="86208"/>
                  </a:lnTo>
                  <a:lnTo>
                    <a:pt x="24315" y="85907"/>
                  </a:lnTo>
                  <a:lnTo>
                    <a:pt x="24636" y="85545"/>
                  </a:lnTo>
                  <a:lnTo>
                    <a:pt x="24938" y="85183"/>
                  </a:lnTo>
                  <a:lnTo>
                    <a:pt x="25179" y="84781"/>
                  </a:lnTo>
                  <a:lnTo>
                    <a:pt x="25400" y="84359"/>
                  </a:lnTo>
                  <a:lnTo>
                    <a:pt x="25581" y="83917"/>
                  </a:lnTo>
                  <a:lnTo>
                    <a:pt x="25721" y="83455"/>
                  </a:lnTo>
                  <a:lnTo>
                    <a:pt x="25822" y="82953"/>
                  </a:lnTo>
                  <a:lnTo>
                    <a:pt x="30806" y="49696"/>
                  </a:lnTo>
                  <a:lnTo>
                    <a:pt x="29761" y="41075"/>
                  </a:lnTo>
                  <a:lnTo>
                    <a:pt x="30404" y="41135"/>
                  </a:lnTo>
                  <a:lnTo>
                    <a:pt x="31067" y="41155"/>
                  </a:lnTo>
                  <a:lnTo>
                    <a:pt x="31730" y="41175"/>
                  </a:lnTo>
                  <a:lnTo>
                    <a:pt x="32393" y="41195"/>
                  </a:lnTo>
                  <a:lnTo>
                    <a:pt x="33418" y="41175"/>
                  </a:lnTo>
                  <a:lnTo>
                    <a:pt x="34463" y="41115"/>
                  </a:lnTo>
                  <a:lnTo>
                    <a:pt x="35488" y="41035"/>
                  </a:lnTo>
                  <a:lnTo>
                    <a:pt x="36512" y="40894"/>
                  </a:lnTo>
                  <a:lnTo>
                    <a:pt x="35447" y="49696"/>
                  </a:lnTo>
                  <a:lnTo>
                    <a:pt x="40431" y="82953"/>
                  </a:lnTo>
                  <a:lnTo>
                    <a:pt x="40531" y="83455"/>
                  </a:lnTo>
                  <a:lnTo>
                    <a:pt x="40672" y="83917"/>
                  </a:lnTo>
                  <a:lnTo>
                    <a:pt x="40853" y="84359"/>
                  </a:lnTo>
                  <a:lnTo>
                    <a:pt x="41074" y="84781"/>
                  </a:lnTo>
                  <a:lnTo>
                    <a:pt x="41315" y="85183"/>
                  </a:lnTo>
                  <a:lnTo>
                    <a:pt x="41617" y="85545"/>
                  </a:lnTo>
                  <a:lnTo>
                    <a:pt x="41938" y="85907"/>
                  </a:lnTo>
                  <a:lnTo>
                    <a:pt x="42280" y="86208"/>
                  </a:lnTo>
                  <a:lnTo>
                    <a:pt x="42641" y="86489"/>
                  </a:lnTo>
                  <a:lnTo>
                    <a:pt x="43043" y="86730"/>
                  </a:lnTo>
                  <a:lnTo>
                    <a:pt x="43465" y="86952"/>
                  </a:lnTo>
                  <a:lnTo>
                    <a:pt x="43907" y="87112"/>
                  </a:lnTo>
                  <a:lnTo>
                    <a:pt x="44370" y="87253"/>
                  </a:lnTo>
                  <a:lnTo>
                    <a:pt x="44852" y="87333"/>
                  </a:lnTo>
                  <a:lnTo>
                    <a:pt x="45334" y="87394"/>
                  </a:lnTo>
                  <a:lnTo>
                    <a:pt x="45816" y="87394"/>
                  </a:lnTo>
                  <a:lnTo>
                    <a:pt x="55824" y="86931"/>
                  </a:lnTo>
                  <a:lnTo>
                    <a:pt x="56185" y="86891"/>
                  </a:lnTo>
                  <a:lnTo>
                    <a:pt x="56527" y="86851"/>
                  </a:lnTo>
                  <a:lnTo>
                    <a:pt x="56869" y="86791"/>
                  </a:lnTo>
                  <a:lnTo>
                    <a:pt x="57210" y="86690"/>
                  </a:lnTo>
                  <a:lnTo>
                    <a:pt x="57532" y="86590"/>
                  </a:lnTo>
                  <a:lnTo>
                    <a:pt x="57853" y="86469"/>
                  </a:lnTo>
                  <a:lnTo>
                    <a:pt x="58175" y="86329"/>
                  </a:lnTo>
                  <a:lnTo>
                    <a:pt x="58476" y="86188"/>
                  </a:lnTo>
                  <a:lnTo>
                    <a:pt x="58758" y="86007"/>
                  </a:lnTo>
                  <a:lnTo>
                    <a:pt x="59039" y="85826"/>
                  </a:lnTo>
                  <a:lnTo>
                    <a:pt x="59300" y="85625"/>
                  </a:lnTo>
                  <a:lnTo>
                    <a:pt x="59561" y="85424"/>
                  </a:lnTo>
                  <a:lnTo>
                    <a:pt x="59802" y="85203"/>
                  </a:lnTo>
                  <a:lnTo>
                    <a:pt x="60024" y="84962"/>
                  </a:lnTo>
                  <a:lnTo>
                    <a:pt x="60245" y="84721"/>
                  </a:lnTo>
                  <a:lnTo>
                    <a:pt x="60445" y="84460"/>
                  </a:lnTo>
                  <a:lnTo>
                    <a:pt x="60646" y="84178"/>
                  </a:lnTo>
                  <a:lnTo>
                    <a:pt x="60807" y="83897"/>
                  </a:lnTo>
                  <a:lnTo>
                    <a:pt x="60968" y="83616"/>
                  </a:lnTo>
                  <a:lnTo>
                    <a:pt x="61129" y="83314"/>
                  </a:lnTo>
                  <a:lnTo>
                    <a:pt x="61249" y="83013"/>
                  </a:lnTo>
                  <a:lnTo>
                    <a:pt x="61350" y="82691"/>
                  </a:lnTo>
                  <a:lnTo>
                    <a:pt x="61450" y="82370"/>
                  </a:lnTo>
                  <a:lnTo>
                    <a:pt x="61531" y="82048"/>
                  </a:lnTo>
                  <a:lnTo>
                    <a:pt x="61591" y="81727"/>
                  </a:lnTo>
                  <a:lnTo>
                    <a:pt x="61631" y="81385"/>
                  </a:lnTo>
                  <a:lnTo>
                    <a:pt x="61651" y="81044"/>
                  </a:lnTo>
                  <a:lnTo>
                    <a:pt x="61651" y="80702"/>
                  </a:lnTo>
                  <a:lnTo>
                    <a:pt x="61631" y="80360"/>
                  </a:lnTo>
                  <a:lnTo>
                    <a:pt x="61611" y="79999"/>
                  </a:lnTo>
                  <a:lnTo>
                    <a:pt x="61551" y="79657"/>
                  </a:lnTo>
                  <a:lnTo>
                    <a:pt x="61470" y="79295"/>
                  </a:lnTo>
                  <a:lnTo>
                    <a:pt x="52970" y="45857"/>
                  </a:lnTo>
                  <a:lnTo>
                    <a:pt x="61410" y="43888"/>
                  </a:lnTo>
                  <a:lnTo>
                    <a:pt x="61812" y="43788"/>
                  </a:lnTo>
                  <a:lnTo>
                    <a:pt x="62194" y="43667"/>
                  </a:lnTo>
                  <a:lnTo>
                    <a:pt x="62576" y="43546"/>
                  </a:lnTo>
                  <a:lnTo>
                    <a:pt x="62937" y="43386"/>
                  </a:lnTo>
                  <a:lnTo>
                    <a:pt x="63279" y="43205"/>
                  </a:lnTo>
                  <a:lnTo>
                    <a:pt x="63641" y="43024"/>
                  </a:lnTo>
                  <a:lnTo>
                    <a:pt x="63962" y="42823"/>
                  </a:lnTo>
                  <a:lnTo>
                    <a:pt x="64284" y="42622"/>
                  </a:lnTo>
                  <a:lnTo>
                    <a:pt x="64605" y="42381"/>
                  </a:lnTo>
                  <a:lnTo>
                    <a:pt x="64907" y="42140"/>
                  </a:lnTo>
                  <a:lnTo>
                    <a:pt x="65188" y="41899"/>
                  </a:lnTo>
                  <a:lnTo>
                    <a:pt x="65469" y="41617"/>
                  </a:lnTo>
                  <a:lnTo>
                    <a:pt x="65730" y="41336"/>
                  </a:lnTo>
                  <a:lnTo>
                    <a:pt x="65972" y="41055"/>
                  </a:lnTo>
                  <a:lnTo>
                    <a:pt x="66213" y="40753"/>
                  </a:lnTo>
                  <a:lnTo>
                    <a:pt x="66434" y="40432"/>
                  </a:lnTo>
                  <a:lnTo>
                    <a:pt x="66635" y="40110"/>
                  </a:lnTo>
                  <a:lnTo>
                    <a:pt x="66836" y="39789"/>
                  </a:lnTo>
                  <a:lnTo>
                    <a:pt x="66996" y="39447"/>
                  </a:lnTo>
                  <a:lnTo>
                    <a:pt x="67157" y="39105"/>
                  </a:lnTo>
                  <a:lnTo>
                    <a:pt x="67298" y="38744"/>
                  </a:lnTo>
                  <a:lnTo>
                    <a:pt x="67439" y="38382"/>
                  </a:lnTo>
                  <a:lnTo>
                    <a:pt x="67539" y="38020"/>
                  </a:lnTo>
                  <a:lnTo>
                    <a:pt x="67639" y="37639"/>
                  </a:lnTo>
                  <a:lnTo>
                    <a:pt x="67700" y="37257"/>
                  </a:lnTo>
                  <a:lnTo>
                    <a:pt x="67760" y="36875"/>
                  </a:lnTo>
                  <a:lnTo>
                    <a:pt x="67800" y="36493"/>
                  </a:lnTo>
                  <a:lnTo>
                    <a:pt x="67820" y="36091"/>
                  </a:lnTo>
                  <a:lnTo>
                    <a:pt x="67820" y="35709"/>
                  </a:lnTo>
                  <a:lnTo>
                    <a:pt x="67800" y="35308"/>
                  </a:lnTo>
                  <a:lnTo>
                    <a:pt x="67740" y="34906"/>
                  </a:lnTo>
                  <a:lnTo>
                    <a:pt x="67680" y="34504"/>
                  </a:lnTo>
                  <a:lnTo>
                    <a:pt x="67519" y="33700"/>
                  </a:lnTo>
                  <a:lnTo>
                    <a:pt x="67318" y="32896"/>
                  </a:lnTo>
                  <a:lnTo>
                    <a:pt x="67097" y="32153"/>
                  </a:lnTo>
                  <a:lnTo>
                    <a:pt x="66876" y="31429"/>
                  </a:lnTo>
                  <a:lnTo>
                    <a:pt x="63359" y="22346"/>
                  </a:lnTo>
                  <a:lnTo>
                    <a:pt x="63440" y="22306"/>
                  </a:lnTo>
                  <a:lnTo>
                    <a:pt x="55804" y="2573"/>
                  </a:lnTo>
                  <a:lnTo>
                    <a:pt x="55562" y="2312"/>
                  </a:lnTo>
                  <a:lnTo>
                    <a:pt x="55321" y="2071"/>
                  </a:lnTo>
                  <a:lnTo>
                    <a:pt x="55080" y="1849"/>
                  </a:lnTo>
                  <a:lnTo>
                    <a:pt x="54839" y="1649"/>
                  </a:lnTo>
                  <a:lnTo>
                    <a:pt x="54578" y="1448"/>
                  </a:lnTo>
                  <a:lnTo>
                    <a:pt x="54317" y="1267"/>
                  </a:lnTo>
                  <a:lnTo>
                    <a:pt x="54055" y="1106"/>
                  </a:lnTo>
                  <a:lnTo>
                    <a:pt x="53794" y="965"/>
                  </a:lnTo>
                  <a:lnTo>
                    <a:pt x="53513" y="825"/>
                  </a:lnTo>
                  <a:lnTo>
                    <a:pt x="53252" y="704"/>
                  </a:lnTo>
                  <a:lnTo>
                    <a:pt x="52970" y="604"/>
                  </a:lnTo>
                  <a:lnTo>
                    <a:pt x="52689" y="503"/>
                  </a:lnTo>
                  <a:lnTo>
                    <a:pt x="52106" y="322"/>
                  </a:lnTo>
                  <a:lnTo>
                    <a:pt x="51523" y="202"/>
                  </a:lnTo>
                  <a:lnTo>
                    <a:pt x="50921" y="101"/>
                  </a:lnTo>
                  <a:lnTo>
                    <a:pt x="50298" y="41"/>
                  </a:lnTo>
                  <a:lnTo>
                    <a:pt x="49675" y="21"/>
                  </a:lnTo>
                  <a:lnTo>
                    <a:pt x="490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7"/>
            <p:cNvSpPr/>
            <p:nvPr/>
          </p:nvSpPr>
          <p:spPr>
            <a:xfrm>
              <a:off x="-2786776" y="1851328"/>
              <a:ext cx="1584299" cy="2041524"/>
            </a:xfrm>
            <a:custGeom>
              <a:avLst/>
              <a:gdLst/>
              <a:ahLst/>
              <a:cxnLst/>
              <a:rect l="l" t="t" r="r" b="b"/>
              <a:pathLst>
                <a:path w="67821" h="87394" fill="none" extrusionOk="0">
                  <a:moveTo>
                    <a:pt x="67680" y="34504"/>
                  </a:moveTo>
                  <a:lnTo>
                    <a:pt x="67680" y="34504"/>
                  </a:lnTo>
                  <a:lnTo>
                    <a:pt x="67519" y="33700"/>
                  </a:lnTo>
                  <a:lnTo>
                    <a:pt x="67318" y="32896"/>
                  </a:lnTo>
                  <a:lnTo>
                    <a:pt x="67097" y="32153"/>
                  </a:lnTo>
                  <a:lnTo>
                    <a:pt x="66876" y="31429"/>
                  </a:lnTo>
                  <a:lnTo>
                    <a:pt x="63359" y="22346"/>
                  </a:lnTo>
                  <a:lnTo>
                    <a:pt x="63440" y="22306"/>
                  </a:lnTo>
                  <a:lnTo>
                    <a:pt x="55804" y="2573"/>
                  </a:lnTo>
                  <a:lnTo>
                    <a:pt x="55804" y="2573"/>
                  </a:lnTo>
                  <a:lnTo>
                    <a:pt x="55562" y="2312"/>
                  </a:lnTo>
                  <a:lnTo>
                    <a:pt x="55321" y="2071"/>
                  </a:lnTo>
                  <a:lnTo>
                    <a:pt x="55080" y="1849"/>
                  </a:lnTo>
                  <a:lnTo>
                    <a:pt x="54839" y="1649"/>
                  </a:lnTo>
                  <a:lnTo>
                    <a:pt x="54578" y="1448"/>
                  </a:lnTo>
                  <a:lnTo>
                    <a:pt x="54317" y="1267"/>
                  </a:lnTo>
                  <a:lnTo>
                    <a:pt x="54055" y="1106"/>
                  </a:lnTo>
                  <a:lnTo>
                    <a:pt x="53794" y="965"/>
                  </a:lnTo>
                  <a:lnTo>
                    <a:pt x="53513" y="825"/>
                  </a:lnTo>
                  <a:lnTo>
                    <a:pt x="53252" y="704"/>
                  </a:lnTo>
                  <a:lnTo>
                    <a:pt x="52970" y="604"/>
                  </a:lnTo>
                  <a:lnTo>
                    <a:pt x="52689" y="503"/>
                  </a:lnTo>
                  <a:lnTo>
                    <a:pt x="52106" y="322"/>
                  </a:lnTo>
                  <a:lnTo>
                    <a:pt x="51523" y="202"/>
                  </a:lnTo>
                  <a:lnTo>
                    <a:pt x="50921" y="101"/>
                  </a:lnTo>
                  <a:lnTo>
                    <a:pt x="50298" y="41"/>
                  </a:lnTo>
                  <a:lnTo>
                    <a:pt x="49675" y="21"/>
                  </a:lnTo>
                  <a:lnTo>
                    <a:pt x="49032" y="1"/>
                  </a:lnTo>
                  <a:lnTo>
                    <a:pt x="48389" y="1"/>
                  </a:lnTo>
                  <a:lnTo>
                    <a:pt x="47725" y="21"/>
                  </a:lnTo>
                  <a:lnTo>
                    <a:pt x="46379" y="81"/>
                  </a:lnTo>
                  <a:lnTo>
                    <a:pt x="46379" y="81"/>
                  </a:lnTo>
                  <a:lnTo>
                    <a:pt x="44852" y="141"/>
                  </a:lnTo>
                  <a:lnTo>
                    <a:pt x="44088" y="162"/>
                  </a:lnTo>
                  <a:lnTo>
                    <a:pt x="43305" y="162"/>
                  </a:lnTo>
                  <a:lnTo>
                    <a:pt x="43284" y="222"/>
                  </a:lnTo>
                  <a:lnTo>
                    <a:pt x="39185" y="10510"/>
                  </a:lnTo>
                  <a:lnTo>
                    <a:pt x="33116" y="25762"/>
                  </a:lnTo>
                  <a:lnTo>
                    <a:pt x="33116" y="25762"/>
                  </a:lnTo>
                  <a:lnTo>
                    <a:pt x="33056" y="25883"/>
                  </a:lnTo>
                  <a:lnTo>
                    <a:pt x="32996" y="25983"/>
                  </a:lnTo>
                  <a:lnTo>
                    <a:pt x="32915" y="26084"/>
                  </a:lnTo>
                  <a:lnTo>
                    <a:pt x="32815" y="26144"/>
                  </a:lnTo>
                  <a:lnTo>
                    <a:pt x="32715" y="26205"/>
                  </a:lnTo>
                  <a:lnTo>
                    <a:pt x="32614" y="26245"/>
                  </a:lnTo>
                  <a:lnTo>
                    <a:pt x="32493" y="26285"/>
                  </a:lnTo>
                  <a:lnTo>
                    <a:pt x="32393" y="26305"/>
                  </a:lnTo>
                  <a:lnTo>
                    <a:pt x="32393" y="26305"/>
                  </a:lnTo>
                  <a:lnTo>
                    <a:pt x="32272" y="26285"/>
                  </a:lnTo>
                  <a:lnTo>
                    <a:pt x="32152" y="26245"/>
                  </a:lnTo>
                  <a:lnTo>
                    <a:pt x="32051" y="26205"/>
                  </a:lnTo>
                  <a:lnTo>
                    <a:pt x="31951" y="26144"/>
                  </a:lnTo>
                  <a:lnTo>
                    <a:pt x="31871" y="26084"/>
                  </a:lnTo>
                  <a:lnTo>
                    <a:pt x="31790" y="25983"/>
                  </a:lnTo>
                  <a:lnTo>
                    <a:pt x="31710" y="25883"/>
                  </a:lnTo>
                  <a:lnTo>
                    <a:pt x="31649" y="25762"/>
                  </a:lnTo>
                  <a:lnTo>
                    <a:pt x="25581" y="10510"/>
                  </a:lnTo>
                  <a:lnTo>
                    <a:pt x="22848" y="3638"/>
                  </a:lnTo>
                  <a:lnTo>
                    <a:pt x="22526" y="2794"/>
                  </a:lnTo>
                  <a:lnTo>
                    <a:pt x="22526" y="2814"/>
                  </a:lnTo>
                  <a:lnTo>
                    <a:pt x="21481" y="202"/>
                  </a:lnTo>
                  <a:lnTo>
                    <a:pt x="21461" y="162"/>
                  </a:lnTo>
                  <a:lnTo>
                    <a:pt x="21461" y="162"/>
                  </a:lnTo>
                  <a:lnTo>
                    <a:pt x="21361" y="162"/>
                  </a:lnTo>
                  <a:lnTo>
                    <a:pt x="21341" y="162"/>
                  </a:lnTo>
                  <a:lnTo>
                    <a:pt x="21341" y="162"/>
                  </a:lnTo>
                  <a:lnTo>
                    <a:pt x="20497" y="202"/>
                  </a:lnTo>
                  <a:lnTo>
                    <a:pt x="19713" y="282"/>
                  </a:lnTo>
                  <a:lnTo>
                    <a:pt x="19351" y="342"/>
                  </a:lnTo>
                  <a:lnTo>
                    <a:pt x="19010" y="403"/>
                  </a:lnTo>
                  <a:lnTo>
                    <a:pt x="18668" y="483"/>
                  </a:lnTo>
                  <a:lnTo>
                    <a:pt x="18347" y="563"/>
                  </a:lnTo>
                  <a:lnTo>
                    <a:pt x="18025" y="664"/>
                  </a:lnTo>
                  <a:lnTo>
                    <a:pt x="17724" y="764"/>
                  </a:lnTo>
                  <a:lnTo>
                    <a:pt x="17422" y="865"/>
                  </a:lnTo>
                  <a:lnTo>
                    <a:pt x="17141" y="985"/>
                  </a:lnTo>
                  <a:lnTo>
                    <a:pt x="16860" y="1126"/>
                  </a:lnTo>
                  <a:lnTo>
                    <a:pt x="16598" y="1267"/>
                  </a:lnTo>
                  <a:lnTo>
                    <a:pt x="16076" y="1588"/>
                  </a:lnTo>
                  <a:lnTo>
                    <a:pt x="15574" y="1950"/>
                  </a:lnTo>
                  <a:lnTo>
                    <a:pt x="15091" y="2352"/>
                  </a:lnTo>
                  <a:lnTo>
                    <a:pt x="14609" y="2794"/>
                  </a:lnTo>
                  <a:lnTo>
                    <a:pt x="14107" y="3276"/>
                  </a:lnTo>
                  <a:lnTo>
                    <a:pt x="13624" y="3799"/>
                  </a:lnTo>
                  <a:lnTo>
                    <a:pt x="13102" y="4361"/>
                  </a:lnTo>
                  <a:lnTo>
                    <a:pt x="11977" y="5627"/>
                  </a:lnTo>
                  <a:lnTo>
                    <a:pt x="3195" y="16961"/>
                  </a:lnTo>
                  <a:lnTo>
                    <a:pt x="3195" y="16961"/>
                  </a:lnTo>
                  <a:lnTo>
                    <a:pt x="2813" y="17343"/>
                  </a:lnTo>
                  <a:lnTo>
                    <a:pt x="2472" y="17765"/>
                  </a:lnTo>
                  <a:lnTo>
                    <a:pt x="2130" y="18187"/>
                  </a:lnTo>
                  <a:lnTo>
                    <a:pt x="1809" y="18649"/>
                  </a:lnTo>
                  <a:lnTo>
                    <a:pt x="1507" y="19131"/>
                  </a:lnTo>
                  <a:lnTo>
                    <a:pt x="1226" y="19633"/>
                  </a:lnTo>
                  <a:lnTo>
                    <a:pt x="965" y="20156"/>
                  </a:lnTo>
                  <a:lnTo>
                    <a:pt x="723" y="20719"/>
                  </a:lnTo>
                  <a:lnTo>
                    <a:pt x="723" y="20719"/>
                  </a:lnTo>
                  <a:lnTo>
                    <a:pt x="563" y="21080"/>
                  </a:lnTo>
                  <a:lnTo>
                    <a:pt x="442" y="21462"/>
                  </a:lnTo>
                  <a:lnTo>
                    <a:pt x="322" y="21844"/>
                  </a:lnTo>
                  <a:lnTo>
                    <a:pt x="221" y="22226"/>
                  </a:lnTo>
                  <a:lnTo>
                    <a:pt x="141" y="22587"/>
                  </a:lnTo>
                  <a:lnTo>
                    <a:pt x="80" y="22969"/>
                  </a:lnTo>
                  <a:lnTo>
                    <a:pt x="40" y="23331"/>
                  </a:lnTo>
                  <a:lnTo>
                    <a:pt x="0" y="23693"/>
                  </a:lnTo>
                  <a:lnTo>
                    <a:pt x="0" y="24054"/>
                  </a:lnTo>
                  <a:lnTo>
                    <a:pt x="0" y="24416"/>
                  </a:lnTo>
                  <a:lnTo>
                    <a:pt x="20" y="24778"/>
                  </a:lnTo>
                  <a:lnTo>
                    <a:pt x="40" y="25119"/>
                  </a:lnTo>
                  <a:lnTo>
                    <a:pt x="100" y="25461"/>
                  </a:lnTo>
                  <a:lnTo>
                    <a:pt x="161" y="25803"/>
                  </a:lnTo>
                  <a:lnTo>
                    <a:pt x="261" y="26144"/>
                  </a:lnTo>
                  <a:lnTo>
                    <a:pt x="362" y="26466"/>
                  </a:lnTo>
                  <a:lnTo>
                    <a:pt x="482" y="26767"/>
                  </a:lnTo>
                  <a:lnTo>
                    <a:pt x="603" y="27089"/>
                  </a:lnTo>
                  <a:lnTo>
                    <a:pt x="764" y="27390"/>
                  </a:lnTo>
                  <a:lnTo>
                    <a:pt x="944" y="27671"/>
                  </a:lnTo>
                  <a:lnTo>
                    <a:pt x="1125" y="27953"/>
                  </a:lnTo>
                  <a:lnTo>
                    <a:pt x="1326" y="28234"/>
                  </a:lnTo>
                  <a:lnTo>
                    <a:pt x="1547" y="28495"/>
                  </a:lnTo>
                  <a:lnTo>
                    <a:pt x="1788" y="28737"/>
                  </a:lnTo>
                  <a:lnTo>
                    <a:pt x="2050" y="28978"/>
                  </a:lnTo>
                  <a:lnTo>
                    <a:pt x="2311" y="29199"/>
                  </a:lnTo>
                  <a:lnTo>
                    <a:pt x="2612" y="29420"/>
                  </a:lnTo>
                  <a:lnTo>
                    <a:pt x="2914" y="29621"/>
                  </a:lnTo>
                  <a:lnTo>
                    <a:pt x="3255" y="29802"/>
                  </a:lnTo>
                  <a:lnTo>
                    <a:pt x="3597" y="29982"/>
                  </a:lnTo>
                  <a:lnTo>
                    <a:pt x="3959" y="30143"/>
                  </a:lnTo>
                  <a:lnTo>
                    <a:pt x="4341" y="30284"/>
                  </a:lnTo>
                  <a:lnTo>
                    <a:pt x="4341" y="30284"/>
                  </a:lnTo>
                  <a:lnTo>
                    <a:pt x="4622" y="30384"/>
                  </a:lnTo>
                  <a:lnTo>
                    <a:pt x="4923" y="30465"/>
                  </a:lnTo>
                  <a:lnTo>
                    <a:pt x="5526" y="30605"/>
                  </a:lnTo>
                  <a:lnTo>
                    <a:pt x="6129" y="30686"/>
                  </a:lnTo>
                  <a:lnTo>
                    <a:pt x="6752" y="30726"/>
                  </a:lnTo>
                  <a:lnTo>
                    <a:pt x="7375" y="30726"/>
                  </a:lnTo>
                  <a:lnTo>
                    <a:pt x="7998" y="30686"/>
                  </a:lnTo>
                  <a:lnTo>
                    <a:pt x="8621" y="30585"/>
                  </a:lnTo>
                  <a:lnTo>
                    <a:pt x="9244" y="30465"/>
                  </a:lnTo>
                  <a:lnTo>
                    <a:pt x="9867" y="30284"/>
                  </a:lnTo>
                  <a:lnTo>
                    <a:pt x="10490" y="30083"/>
                  </a:lnTo>
                  <a:lnTo>
                    <a:pt x="11092" y="29822"/>
                  </a:lnTo>
                  <a:lnTo>
                    <a:pt x="11675" y="29540"/>
                  </a:lnTo>
                  <a:lnTo>
                    <a:pt x="12258" y="29199"/>
                  </a:lnTo>
                  <a:lnTo>
                    <a:pt x="12821" y="28837"/>
                  </a:lnTo>
                  <a:lnTo>
                    <a:pt x="13383" y="28415"/>
                  </a:lnTo>
                  <a:lnTo>
                    <a:pt x="13906" y="27973"/>
                  </a:lnTo>
                  <a:lnTo>
                    <a:pt x="13906" y="27973"/>
                  </a:lnTo>
                  <a:lnTo>
                    <a:pt x="14026" y="27852"/>
                  </a:lnTo>
                  <a:lnTo>
                    <a:pt x="14127" y="27712"/>
                  </a:lnTo>
                  <a:lnTo>
                    <a:pt x="14830" y="26606"/>
                  </a:lnTo>
                  <a:lnTo>
                    <a:pt x="14830" y="26606"/>
                  </a:lnTo>
                  <a:lnTo>
                    <a:pt x="14850" y="26988"/>
                  </a:lnTo>
                  <a:lnTo>
                    <a:pt x="14890" y="27350"/>
                  </a:lnTo>
                  <a:lnTo>
                    <a:pt x="14931" y="27732"/>
                  </a:lnTo>
                  <a:lnTo>
                    <a:pt x="15011" y="28093"/>
                  </a:lnTo>
                  <a:lnTo>
                    <a:pt x="15131" y="28455"/>
                  </a:lnTo>
                  <a:lnTo>
                    <a:pt x="15252" y="28797"/>
                  </a:lnTo>
                  <a:lnTo>
                    <a:pt x="15393" y="29138"/>
                  </a:lnTo>
                  <a:lnTo>
                    <a:pt x="15553" y="29480"/>
                  </a:lnTo>
                  <a:lnTo>
                    <a:pt x="15754" y="29802"/>
                  </a:lnTo>
                  <a:lnTo>
                    <a:pt x="15955" y="30103"/>
                  </a:lnTo>
                  <a:lnTo>
                    <a:pt x="16197" y="30404"/>
                  </a:lnTo>
                  <a:lnTo>
                    <a:pt x="16438" y="30686"/>
                  </a:lnTo>
                  <a:lnTo>
                    <a:pt x="16719" y="30947"/>
                  </a:lnTo>
                  <a:lnTo>
                    <a:pt x="17000" y="31188"/>
                  </a:lnTo>
                  <a:lnTo>
                    <a:pt x="17302" y="31429"/>
                  </a:lnTo>
                  <a:lnTo>
                    <a:pt x="17623" y="31630"/>
                  </a:lnTo>
                  <a:lnTo>
                    <a:pt x="17623" y="31630"/>
                  </a:lnTo>
                  <a:lnTo>
                    <a:pt x="17804" y="32394"/>
                  </a:lnTo>
                  <a:lnTo>
                    <a:pt x="17704" y="34524"/>
                  </a:lnTo>
                  <a:lnTo>
                    <a:pt x="17704" y="34524"/>
                  </a:lnTo>
                  <a:lnTo>
                    <a:pt x="17000" y="35870"/>
                  </a:lnTo>
                  <a:lnTo>
                    <a:pt x="16337" y="37237"/>
                  </a:lnTo>
                  <a:lnTo>
                    <a:pt x="15734" y="38623"/>
                  </a:lnTo>
                  <a:lnTo>
                    <a:pt x="15152" y="40010"/>
                  </a:lnTo>
                  <a:lnTo>
                    <a:pt x="14629" y="41437"/>
                  </a:lnTo>
                  <a:lnTo>
                    <a:pt x="14147" y="42863"/>
                  </a:lnTo>
                  <a:lnTo>
                    <a:pt x="13705" y="44310"/>
                  </a:lnTo>
                  <a:lnTo>
                    <a:pt x="13303" y="45777"/>
                  </a:lnTo>
                  <a:lnTo>
                    <a:pt x="4783" y="79295"/>
                  </a:lnTo>
                  <a:lnTo>
                    <a:pt x="4783" y="79295"/>
                  </a:lnTo>
                  <a:lnTo>
                    <a:pt x="4702" y="79657"/>
                  </a:lnTo>
                  <a:lnTo>
                    <a:pt x="4642" y="79999"/>
                  </a:lnTo>
                  <a:lnTo>
                    <a:pt x="4602" y="80360"/>
                  </a:lnTo>
                  <a:lnTo>
                    <a:pt x="4602" y="80702"/>
                  </a:lnTo>
                  <a:lnTo>
                    <a:pt x="4602" y="81044"/>
                  </a:lnTo>
                  <a:lnTo>
                    <a:pt x="4622" y="81385"/>
                  </a:lnTo>
                  <a:lnTo>
                    <a:pt x="4662" y="81727"/>
                  </a:lnTo>
                  <a:lnTo>
                    <a:pt x="4722" y="82048"/>
                  </a:lnTo>
                  <a:lnTo>
                    <a:pt x="4803" y="82370"/>
                  </a:lnTo>
                  <a:lnTo>
                    <a:pt x="4883" y="82691"/>
                  </a:lnTo>
                  <a:lnTo>
                    <a:pt x="5004" y="83013"/>
                  </a:lnTo>
                  <a:lnTo>
                    <a:pt x="5124" y="83314"/>
                  </a:lnTo>
                  <a:lnTo>
                    <a:pt x="5285" y="83616"/>
                  </a:lnTo>
                  <a:lnTo>
                    <a:pt x="5426" y="83897"/>
                  </a:lnTo>
                  <a:lnTo>
                    <a:pt x="5606" y="84178"/>
                  </a:lnTo>
                  <a:lnTo>
                    <a:pt x="5807" y="84460"/>
                  </a:lnTo>
                  <a:lnTo>
                    <a:pt x="6008" y="84721"/>
                  </a:lnTo>
                  <a:lnTo>
                    <a:pt x="6229" y="84962"/>
                  </a:lnTo>
                  <a:lnTo>
                    <a:pt x="6450" y="85203"/>
                  </a:lnTo>
                  <a:lnTo>
                    <a:pt x="6692" y="85424"/>
                  </a:lnTo>
                  <a:lnTo>
                    <a:pt x="6953" y="85625"/>
                  </a:lnTo>
                  <a:lnTo>
                    <a:pt x="7214" y="85826"/>
                  </a:lnTo>
                  <a:lnTo>
                    <a:pt x="7495" y="86007"/>
                  </a:lnTo>
                  <a:lnTo>
                    <a:pt x="7777" y="86188"/>
                  </a:lnTo>
                  <a:lnTo>
                    <a:pt x="8078" y="86329"/>
                  </a:lnTo>
                  <a:lnTo>
                    <a:pt x="8400" y="86469"/>
                  </a:lnTo>
                  <a:lnTo>
                    <a:pt x="8701" y="86590"/>
                  </a:lnTo>
                  <a:lnTo>
                    <a:pt x="9043" y="86690"/>
                  </a:lnTo>
                  <a:lnTo>
                    <a:pt x="9384" y="86791"/>
                  </a:lnTo>
                  <a:lnTo>
                    <a:pt x="9726" y="86851"/>
                  </a:lnTo>
                  <a:lnTo>
                    <a:pt x="10068" y="86891"/>
                  </a:lnTo>
                  <a:lnTo>
                    <a:pt x="10429" y="86931"/>
                  </a:lnTo>
                  <a:lnTo>
                    <a:pt x="20437" y="87394"/>
                  </a:lnTo>
                  <a:lnTo>
                    <a:pt x="20437" y="87394"/>
                  </a:lnTo>
                  <a:lnTo>
                    <a:pt x="20919" y="87394"/>
                  </a:lnTo>
                  <a:lnTo>
                    <a:pt x="21401" y="87333"/>
                  </a:lnTo>
                  <a:lnTo>
                    <a:pt x="21883" y="87253"/>
                  </a:lnTo>
                  <a:lnTo>
                    <a:pt x="22346" y="87112"/>
                  </a:lnTo>
                  <a:lnTo>
                    <a:pt x="22788" y="86952"/>
                  </a:lnTo>
                  <a:lnTo>
                    <a:pt x="23210" y="86730"/>
                  </a:lnTo>
                  <a:lnTo>
                    <a:pt x="23591" y="86489"/>
                  </a:lnTo>
                  <a:lnTo>
                    <a:pt x="23973" y="86208"/>
                  </a:lnTo>
                  <a:lnTo>
                    <a:pt x="24315" y="85907"/>
                  </a:lnTo>
                  <a:lnTo>
                    <a:pt x="24636" y="85545"/>
                  </a:lnTo>
                  <a:lnTo>
                    <a:pt x="24938" y="85183"/>
                  </a:lnTo>
                  <a:lnTo>
                    <a:pt x="25179" y="84781"/>
                  </a:lnTo>
                  <a:lnTo>
                    <a:pt x="25400" y="84359"/>
                  </a:lnTo>
                  <a:lnTo>
                    <a:pt x="25581" y="83917"/>
                  </a:lnTo>
                  <a:lnTo>
                    <a:pt x="25721" y="83455"/>
                  </a:lnTo>
                  <a:lnTo>
                    <a:pt x="25822" y="82953"/>
                  </a:lnTo>
                  <a:lnTo>
                    <a:pt x="30806" y="49696"/>
                  </a:lnTo>
                  <a:lnTo>
                    <a:pt x="29761" y="41075"/>
                  </a:lnTo>
                  <a:lnTo>
                    <a:pt x="29761" y="41075"/>
                  </a:lnTo>
                  <a:lnTo>
                    <a:pt x="30404" y="41135"/>
                  </a:lnTo>
                  <a:lnTo>
                    <a:pt x="31067" y="41155"/>
                  </a:lnTo>
                  <a:lnTo>
                    <a:pt x="31730" y="41175"/>
                  </a:lnTo>
                  <a:lnTo>
                    <a:pt x="32393" y="41195"/>
                  </a:lnTo>
                  <a:lnTo>
                    <a:pt x="32393" y="41195"/>
                  </a:lnTo>
                  <a:lnTo>
                    <a:pt x="33418" y="41175"/>
                  </a:lnTo>
                  <a:lnTo>
                    <a:pt x="34463" y="41115"/>
                  </a:lnTo>
                  <a:lnTo>
                    <a:pt x="35488" y="41035"/>
                  </a:lnTo>
                  <a:lnTo>
                    <a:pt x="36512" y="40894"/>
                  </a:lnTo>
                  <a:lnTo>
                    <a:pt x="35447" y="49696"/>
                  </a:lnTo>
                  <a:lnTo>
                    <a:pt x="40431" y="82953"/>
                  </a:lnTo>
                  <a:lnTo>
                    <a:pt x="40431" y="82953"/>
                  </a:lnTo>
                  <a:lnTo>
                    <a:pt x="40531" y="83455"/>
                  </a:lnTo>
                  <a:lnTo>
                    <a:pt x="40672" y="83917"/>
                  </a:lnTo>
                  <a:lnTo>
                    <a:pt x="40853" y="84359"/>
                  </a:lnTo>
                  <a:lnTo>
                    <a:pt x="41074" y="84781"/>
                  </a:lnTo>
                  <a:lnTo>
                    <a:pt x="41315" y="85183"/>
                  </a:lnTo>
                  <a:lnTo>
                    <a:pt x="41617" y="85545"/>
                  </a:lnTo>
                  <a:lnTo>
                    <a:pt x="41938" y="85907"/>
                  </a:lnTo>
                  <a:lnTo>
                    <a:pt x="42280" y="86208"/>
                  </a:lnTo>
                  <a:lnTo>
                    <a:pt x="42641" y="86489"/>
                  </a:lnTo>
                  <a:lnTo>
                    <a:pt x="43043" y="86730"/>
                  </a:lnTo>
                  <a:lnTo>
                    <a:pt x="43465" y="86952"/>
                  </a:lnTo>
                  <a:lnTo>
                    <a:pt x="43907" y="87112"/>
                  </a:lnTo>
                  <a:lnTo>
                    <a:pt x="44370" y="87253"/>
                  </a:lnTo>
                  <a:lnTo>
                    <a:pt x="44852" y="87333"/>
                  </a:lnTo>
                  <a:lnTo>
                    <a:pt x="45334" y="87394"/>
                  </a:lnTo>
                  <a:lnTo>
                    <a:pt x="45816" y="87394"/>
                  </a:lnTo>
                  <a:lnTo>
                    <a:pt x="55824" y="86931"/>
                  </a:lnTo>
                  <a:lnTo>
                    <a:pt x="55824" y="86931"/>
                  </a:lnTo>
                  <a:lnTo>
                    <a:pt x="56185" y="86891"/>
                  </a:lnTo>
                  <a:lnTo>
                    <a:pt x="56527" y="86851"/>
                  </a:lnTo>
                  <a:lnTo>
                    <a:pt x="56869" y="86791"/>
                  </a:lnTo>
                  <a:lnTo>
                    <a:pt x="57210" y="86690"/>
                  </a:lnTo>
                  <a:lnTo>
                    <a:pt x="57532" y="86590"/>
                  </a:lnTo>
                  <a:lnTo>
                    <a:pt x="57853" y="86469"/>
                  </a:lnTo>
                  <a:lnTo>
                    <a:pt x="58175" y="86329"/>
                  </a:lnTo>
                  <a:lnTo>
                    <a:pt x="58476" y="86188"/>
                  </a:lnTo>
                  <a:lnTo>
                    <a:pt x="58758" y="86007"/>
                  </a:lnTo>
                  <a:lnTo>
                    <a:pt x="59039" y="85826"/>
                  </a:lnTo>
                  <a:lnTo>
                    <a:pt x="59300" y="85625"/>
                  </a:lnTo>
                  <a:lnTo>
                    <a:pt x="59561" y="85424"/>
                  </a:lnTo>
                  <a:lnTo>
                    <a:pt x="59802" y="85203"/>
                  </a:lnTo>
                  <a:lnTo>
                    <a:pt x="60024" y="84962"/>
                  </a:lnTo>
                  <a:lnTo>
                    <a:pt x="60245" y="84721"/>
                  </a:lnTo>
                  <a:lnTo>
                    <a:pt x="60445" y="84460"/>
                  </a:lnTo>
                  <a:lnTo>
                    <a:pt x="60646" y="84178"/>
                  </a:lnTo>
                  <a:lnTo>
                    <a:pt x="60807" y="83897"/>
                  </a:lnTo>
                  <a:lnTo>
                    <a:pt x="60968" y="83616"/>
                  </a:lnTo>
                  <a:lnTo>
                    <a:pt x="61129" y="83314"/>
                  </a:lnTo>
                  <a:lnTo>
                    <a:pt x="61249" y="83013"/>
                  </a:lnTo>
                  <a:lnTo>
                    <a:pt x="61350" y="82691"/>
                  </a:lnTo>
                  <a:lnTo>
                    <a:pt x="61450" y="82370"/>
                  </a:lnTo>
                  <a:lnTo>
                    <a:pt x="61531" y="82048"/>
                  </a:lnTo>
                  <a:lnTo>
                    <a:pt x="61591" y="81727"/>
                  </a:lnTo>
                  <a:lnTo>
                    <a:pt x="61631" y="81385"/>
                  </a:lnTo>
                  <a:lnTo>
                    <a:pt x="61651" y="81044"/>
                  </a:lnTo>
                  <a:lnTo>
                    <a:pt x="61651" y="80702"/>
                  </a:lnTo>
                  <a:lnTo>
                    <a:pt x="61631" y="80360"/>
                  </a:lnTo>
                  <a:lnTo>
                    <a:pt x="61611" y="79999"/>
                  </a:lnTo>
                  <a:lnTo>
                    <a:pt x="61551" y="79657"/>
                  </a:lnTo>
                  <a:lnTo>
                    <a:pt x="61470" y="79295"/>
                  </a:lnTo>
                  <a:lnTo>
                    <a:pt x="52970" y="45857"/>
                  </a:lnTo>
                  <a:lnTo>
                    <a:pt x="61410" y="43888"/>
                  </a:lnTo>
                  <a:lnTo>
                    <a:pt x="61410" y="43888"/>
                  </a:lnTo>
                  <a:lnTo>
                    <a:pt x="61812" y="43788"/>
                  </a:lnTo>
                  <a:lnTo>
                    <a:pt x="62194" y="43667"/>
                  </a:lnTo>
                  <a:lnTo>
                    <a:pt x="62576" y="43546"/>
                  </a:lnTo>
                  <a:lnTo>
                    <a:pt x="62937" y="43386"/>
                  </a:lnTo>
                  <a:lnTo>
                    <a:pt x="63279" y="43205"/>
                  </a:lnTo>
                  <a:lnTo>
                    <a:pt x="63641" y="43024"/>
                  </a:lnTo>
                  <a:lnTo>
                    <a:pt x="63962" y="42823"/>
                  </a:lnTo>
                  <a:lnTo>
                    <a:pt x="64284" y="42622"/>
                  </a:lnTo>
                  <a:lnTo>
                    <a:pt x="64605" y="42381"/>
                  </a:lnTo>
                  <a:lnTo>
                    <a:pt x="64907" y="42140"/>
                  </a:lnTo>
                  <a:lnTo>
                    <a:pt x="65188" y="41899"/>
                  </a:lnTo>
                  <a:lnTo>
                    <a:pt x="65469" y="41617"/>
                  </a:lnTo>
                  <a:lnTo>
                    <a:pt x="65730" y="41336"/>
                  </a:lnTo>
                  <a:lnTo>
                    <a:pt x="65972" y="41055"/>
                  </a:lnTo>
                  <a:lnTo>
                    <a:pt x="66213" y="40753"/>
                  </a:lnTo>
                  <a:lnTo>
                    <a:pt x="66434" y="40432"/>
                  </a:lnTo>
                  <a:lnTo>
                    <a:pt x="66635" y="40110"/>
                  </a:lnTo>
                  <a:lnTo>
                    <a:pt x="66836" y="39789"/>
                  </a:lnTo>
                  <a:lnTo>
                    <a:pt x="66996" y="39447"/>
                  </a:lnTo>
                  <a:lnTo>
                    <a:pt x="67157" y="39105"/>
                  </a:lnTo>
                  <a:lnTo>
                    <a:pt x="67298" y="38744"/>
                  </a:lnTo>
                  <a:lnTo>
                    <a:pt x="67439" y="38382"/>
                  </a:lnTo>
                  <a:lnTo>
                    <a:pt x="67539" y="38020"/>
                  </a:lnTo>
                  <a:lnTo>
                    <a:pt x="67639" y="37639"/>
                  </a:lnTo>
                  <a:lnTo>
                    <a:pt x="67700" y="37257"/>
                  </a:lnTo>
                  <a:lnTo>
                    <a:pt x="67760" y="36875"/>
                  </a:lnTo>
                  <a:lnTo>
                    <a:pt x="67800" y="36493"/>
                  </a:lnTo>
                  <a:lnTo>
                    <a:pt x="67820" y="36091"/>
                  </a:lnTo>
                  <a:lnTo>
                    <a:pt x="67820" y="35709"/>
                  </a:lnTo>
                  <a:lnTo>
                    <a:pt x="67800" y="35308"/>
                  </a:lnTo>
                  <a:lnTo>
                    <a:pt x="67740" y="34906"/>
                  </a:lnTo>
                  <a:lnTo>
                    <a:pt x="67680" y="34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7"/>
            <p:cNvSpPr/>
            <p:nvPr/>
          </p:nvSpPr>
          <p:spPr>
            <a:xfrm>
              <a:off x="-1657358" y="2472849"/>
              <a:ext cx="132872" cy="202344"/>
            </a:xfrm>
            <a:custGeom>
              <a:avLst/>
              <a:gdLst/>
              <a:ahLst/>
              <a:cxnLst/>
              <a:rect l="l" t="t" r="r" b="b"/>
              <a:pathLst>
                <a:path w="5688" h="8662" fill="none" extrusionOk="0">
                  <a:moveTo>
                    <a:pt x="583" y="8661"/>
                  </a:moveTo>
                  <a:lnTo>
                    <a:pt x="583" y="8661"/>
                  </a:lnTo>
                  <a:lnTo>
                    <a:pt x="201" y="7918"/>
                  </a:lnTo>
                  <a:lnTo>
                    <a:pt x="0" y="4060"/>
                  </a:lnTo>
                  <a:lnTo>
                    <a:pt x="0" y="4060"/>
                  </a:lnTo>
                  <a:lnTo>
                    <a:pt x="241" y="3758"/>
                  </a:lnTo>
                  <a:lnTo>
                    <a:pt x="241" y="3758"/>
                  </a:lnTo>
                  <a:lnTo>
                    <a:pt x="503" y="3417"/>
                  </a:lnTo>
                  <a:lnTo>
                    <a:pt x="744" y="3055"/>
                  </a:lnTo>
                  <a:lnTo>
                    <a:pt x="945" y="2693"/>
                  </a:lnTo>
                  <a:lnTo>
                    <a:pt x="1126" y="2291"/>
                  </a:lnTo>
                  <a:lnTo>
                    <a:pt x="1286" y="1889"/>
                  </a:lnTo>
                  <a:lnTo>
                    <a:pt x="1407" y="1487"/>
                  </a:lnTo>
                  <a:lnTo>
                    <a:pt x="1487" y="1065"/>
                  </a:lnTo>
                  <a:lnTo>
                    <a:pt x="1548" y="643"/>
                  </a:lnTo>
                  <a:lnTo>
                    <a:pt x="1648" y="0"/>
                  </a:lnTo>
                  <a:lnTo>
                    <a:pt x="5687" y="5667"/>
                  </a:lnTo>
                  <a:lnTo>
                    <a:pt x="583" y="8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7"/>
            <p:cNvSpPr/>
            <p:nvPr/>
          </p:nvSpPr>
          <p:spPr>
            <a:xfrm>
              <a:off x="-2047450" y="2437645"/>
              <a:ext cx="40389" cy="28196"/>
            </a:xfrm>
            <a:custGeom>
              <a:avLst/>
              <a:gdLst/>
              <a:ahLst/>
              <a:cxnLst/>
              <a:rect l="l" t="t" r="r" b="b"/>
              <a:pathLst>
                <a:path w="1729" h="1207" extrusionOk="0">
                  <a:moveTo>
                    <a:pt x="1729" y="0"/>
                  </a:moveTo>
                  <a:lnTo>
                    <a:pt x="1467" y="663"/>
                  </a:lnTo>
                  <a:lnTo>
                    <a:pt x="1467" y="663"/>
                  </a:lnTo>
                  <a:lnTo>
                    <a:pt x="1407" y="784"/>
                  </a:lnTo>
                  <a:lnTo>
                    <a:pt x="1347" y="884"/>
                  </a:lnTo>
                  <a:lnTo>
                    <a:pt x="1266" y="985"/>
                  </a:lnTo>
                  <a:lnTo>
                    <a:pt x="1166" y="1045"/>
                  </a:lnTo>
                  <a:lnTo>
                    <a:pt x="1066" y="1106"/>
                  </a:lnTo>
                  <a:lnTo>
                    <a:pt x="965" y="1146"/>
                  </a:lnTo>
                  <a:lnTo>
                    <a:pt x="844" y="1186"/>
                  </a:lnTo>
                  <a:lnTo>
                    <a:pt x="744" y="1206"/>
                  </a:lnTo>
                  <a:lnTo>
                    <a:pt x="744" y="1206"/>
                  </a:lnTo>
                  <a:lnTo>
                    <a:pt x="623" y="1186"/>
                  </a:lnTo>
                  <a:lnTo>
                    <a:pt x="503" y="1146"/>
                  </a:lnTo>
                  <a:lnTo>
                    <a:pt x="402" y="1106"/>
                  </a:lnTo>
                  <a:lnTo>
                    <a:pt x="302" y="1045"/>
                  </a:lnTo>
                  <a:lnTo>
                    <a:pt x="222" y="985"/>
                  </a:lnTo>
                  <a:lnTo>
                    <a:pt x="141" y="884"/>
                  </a:lnTo>
                  <a:lnTo>
                    <a:pt x="61" y="784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61" y="784"/>
                  </a:lnTo>
                  <a:lnTo>
                    <a:pt x="141" y="884"/>
                  </a:lnTo>
                  <a:lnTo>
                    <a:pt x="222" y="985"/>
                  </a:lnTo>
                  <a:lnTo>
                    <a:pt x="302" y="1045"/>
                  </a:lnTo>
                  <a:lnTo>
                    <a:pt x="402" y="1106"/>
                  </a:lnTo>
                  <a:lnTo>
                    <a:pt x="503" y="1146"/>
                  </a:lnTo>
                  <a:lnTo>
                    <a:pt x="623" y="1186"/>
                  </a:lnTo>
                  <a:lnTo>
                    <a:pt x="744" y="1206"/>
                  </a:lnTo>
                  <a:lnTo>
                    <a:pt x="744" y="1206"/>
                  </a:lnTo>
                  <a:lnTo>
                    <a:pt x="844" y="1186"/>
                  </a:lnTo>
                  <a:lnTo>
                    <a:pt x="965" y="1146"/>
                  </a:lnTo>
                  <a:lnTo>
                    <a:pt x="1066" y="1106"/>
                  </a:lnTo>
                  <a:lnTo>
                    <a:pt x="1166" y="1045"/>
                  </a:lnTo>
                  <a:lnTo>
                    <a:pt x="1266" y="985"/>
                  </a:lnTo>
                  <a:lnTo>
                    <a:pt x="1347" y="884"/>
                  </a:lnTo>
                  <a:lnTo>
                    <a:pt x="1407" y="784"/>
                  </a:lnTo>
                  <a:lnTo>
                    <a:pt x="1467" y="663"/>
                  </a:lnTo>
                  <a:lnTo>
                    <a:pt x="1729" y="0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55B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7"/>
            <p:cNvSpPr/>
            <p:nvPr/>
          </p:nvSpPr>
          <p:spPr>
            <a:xfrm>
              <a:off x="-2047450" y="2437645"/>
              <a:ext cx="40389" cy="28196"/>
            </a:xfrm>
            <a:custGeom>
              <a:avLst/>
              <a:gdLst/>
              <a:ahLst/>
              <a:cxnLst/>
              <a:rect l="l" t="t" r="r" b="b"/>
              <a:pathLst>
                <a:path w="1729" h="1207" fill="none" extrusionOk="0">
                  <a:moveTo>
                    <a:pt x="1729" y="0"/>
                  </a:moveTo>
                  <a:lnTo>
                    <a:pt x="1467" y="663"/>
                  </a:lnTo>
                  <a:lnTo>
                    <a:pt x="1467" y="663"/>
                  </a:lnTo>
                  <a:lnTo>
                    <a:pt x="1407" y="784"/>
                  </a:lnTo>
                  <a:lnTo>
                    <a:pt x="1347" y="884"/>
                  </a:lnTo>
                  <a:lnTo>
                    <a:pt x="1266" y="985"/>
                  </a:lnTo>
                  <a:lnTo>
                    <a:pt x="1166" y="1045"/>
                  </a:lnTo>
                  <a:lnTo>
                    <a:pt x="1066" y="1106"/>
                  </a:lnTo>
                  <a:lnTo>
                    <a:pt x="965" y="1146"/>
                  </a:lnTo>
                  <a:lnTo>
                    <a:pt x="844" y="1186"/>
                  </a:lnTo>
                  <a:lnTo>
                    <a:pt x="744" y="1206"/>
                  </a:lnTo>
                  <a:lnTo>
                    <a:pt x="744" y="1206"/>
                  </a:lnTo>
                  <a:lnTo>
                    <a:pt x="623" y="1186"/>
                  </a:lnTo>
                  <a:lnTo>
                    <a:pt x="503" y="1146"/>
                  </a:lnTo>
                  <a:lnTo>
                    <a:pt x="402" y="1106"/>
                  </a:lnTo>
                  <a:lnTo>
                    <a:pt x="302" y="1045"/>
                  </a:lnTo>
                  <a:lnTo>
                    <a:pt x="222" y="985"/>
                  </a:lnTo>
                  <a:lnTo>
                    <a:pt x="141" y="884"/>
                  </a:lnTo>
                  <a:lnTo>
                    <a:pt x="61" y="784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61" y="784"/>
                  </a:lnTo>
                  <a:lnTo>
                    <a:pt x="141" y="884"/>
                  </a:lnTo>
                  <a:lnTo>
                    <a:pt x="222" y="985"/>
                  </a:lnTo>
                  <a:lnTo>
                    <a:pt x="302" y="1045"/>
                  </a:lnTo>
                  <a:lnTo>
                    <a:pt x="402" y="1106"/>
                  </a:lnTo>
                  <a:lnTo>
                    <a:pt x="503" y="1146"/>
                  </a:lnTo>
                  <a:lnTo>
                    <a:pt x="623" y="1186"/>
                  </a:lnTo>
                  <a:lnTo>
                    <a:pt x="744" y="1206"/>
                  </a:lnTo>
                  <a:lnTo>
                    <a:pt x="744" y="1206"/>
                  </a:lnTo>
                  <a:lnTo>
                    <a:pt x="844" y="1186"/>
                  </a:lnTo>
                  <a:lnTo>
                    <a:pt x="965" y="1146"/>
                  </a:lnTo>
                  <a:lnTo>
                    <a:pt x="1066" y="1106"/>
                  </a:lnTo>
                  <a:lnTo>
                    <a:pt x="1166" y="1045"/>
                  </a:lnTo>
                  <a:lnTo>
                    <a:pt x="1266" y="985"/>
                  </a:lnTo>
                  <a:lnTo>
                    <a:pt x="1347" y="884"/>
                  </a:lnTo>
                  <a:lnTo>
                    <a:pt x="1407" y="784"/>
                  </a:lnTo>
                  <a:lnTo>
                    <a:pt x="1467" y="663"/>
                  </a:lnTo>
                  <a:lnTo>
                    <a:pt x="1729" y="0"/>
                  </a:lnTo>
                  <a:lnTo>
                    <a:pt x="17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7"/>
            <p:cNvSpPr/>
            <p:nvPr/>
          </p:nvSpPr>
          <p:spPr>
            <a:xfrm>
              <a:off x="-2053547" y="2437645"/>
              <a:ext cx="47421" cy="292934"/>
            </a:xfrm>
            <a:custGeom>
              <a:avLst/>
              <a:gdLst/>
              <a:ahLst/>
              <a:cxnLst/>
              <a:rect l="l" t="t" r="r" b="b"/>
              <a:pathLst>
                <a:path w="2030" h="12540" extrusionOk="0">
                  <a:moveTo>
                    <a:pt x="0" y="0"/>
                  </a:moveTo>
                  <a:lnTo>
                    <a:pt x="261" y="12540"/>
                  </a:lnTo>
                  <a:lnTo>
                    <a:pt x="442" y="12439"/>
                  </a:lnTo>
                  <a:lnTo>
                    <a:pt x="643" y="12379"/>
                  </a:lnTo>
                  <a:lnTo>
                    <a:pt x="804" y="12319"/>
                  </a:lnTo>
                  <a:lnTo>
                    <a:pt x="1829" y="10731"/>
                  </a:lnTo>
                  <a:lnTo>
                    <a:pt x="2030" y="20"/>
                  </a:lnTo>
                  <a:lnTo>
                    <a:pt x="1990" y="0"/>
                  </a:lnTo>
                  <a:lnTo>
                    <a:pt x="1728" y="663"/>
                  </a:lnTo>
                  <a:lnTo>
                    <a:pt x="1668" y="784"/>
                  </a:lnTo>
                  <a:lnTo>
                    <a:pt x="1608" y="884"/>
                  </a:lnTo>
                  <a:lnTo>
                    <a:pt x="1527" y="985"/>
                  </a:lnTo>
                  <a:lnTo>
                    <a:pt x="1427" y="1045"/>
                  </a:lnTo>
                  <a:lnTo>
                    <a:pt x="1327" y="1106"/>
                  </a:lnTo>
                  <a:lnTo>
                    <a:pt x="1226" y="1146"/>
                  </a:lnTo>
                  <a:lnTo>
                    <a:pt x="1105" y="1186"/>
                  </a:lnTo>
                  <a:lnTo>
                    <a:pt x="1005" y="1206"/>
                  </a:lnTo>
                  <a:lnTo>
                    <a:pt x="884" y="1186"/>
                  </a:lnTo>
                  <a:lnTo>
                    <a:pt x="764" y="1146"/>
                  </a:lnTo>
                  <a:lnTo>
                    <a:pt x="663" y="1106"/>
                  </a:lnTo>
                  <a:lnTo>
                    <a:pt x="563" y="1045"/>
                  </a:lnTo>
                  <a:lnTo>
                    <a:pt x="483" y="985"/>
                  </a:lnTo>
                  <a:lnTo>
                    <a:pt x="402" y="884"/>
                  </a:lnTo>
                  <a:lnTo>
                    <a:pt x="322" y="784"/>
                  </a:lnTo>
                  <a:lnTo>
                    <a:pt x="261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7"/>
            <p:cNvSpPr/>
            <p:nvPr/>
          </p:nvSpPr>
          <p:spPr>
            <a:xfrm>
              <a:off x="-2053547" y="2437645"/>
              <a:ext cx="47421" cy="292934"/>
            </a:xfrm>
            <a:custGeom>
              <a:avLst/>
              <a:gdLst/>
              <a:ahLst/>
              <a:cxnLst/>
              <a:rect l="l" t="t" r="r" b="b"/>
              <a:pathLst>
                <a:path w="2030" h="12540" fill="none" extrusionOk="0">
                  <a:moveTo>
                    <a:pt x="0" y="0"/>
                  </a:moveTo>
                  <a:lnTo>
                    <a:pt x="261" y="12540"/>
                  </a:lnTo>
                  <a:lnTo>
                    <a:pt x="261" y="12540"/>
                  </a:lnTo>
                  <a:lnTo>
                    <a:pt x="442" y="12439"/>
                  </a:lnTo>
                  <a:lnTo>
                    <a:pt x="643" y="12379"/>
                  </a:lnTo>
                  <a:lnTo>
                    <a:pt x="643" y="12379"/>
                  </a:lnTo>
                  <a:lnTo>
                    <a:pt x="804" y="12319"/>
                  </a:lnTo>
                  <a:lnTo>
                    <a:pt x="1829" y="10731"/>
                  </a:lnTo>
                  <a:lnTo>
                    <a:pt x="2030" y="20"/>
                  </a:lnTo>
                  <a:lnTo>
                    <a:pt x="1990" y="0"/>
                  </a:lnTo>
                  <a:lnTo>
                    <a:pt x="1728" y="663"/>
                  </a:lnTo>
                  <a:lnTo>
                    <a:pt x="1728" y="663"/>
                  </a:lnTo>
                  <a:lnTo>
                    <a:pt x="1668" y="784"/>
                  </a:lnTo>
                  <a:lnTo>
                    <a:pt x="1608" y="884"/>
                  </a:lnTo>
                  <a:lnTo>
                    <a:pt x="1527" y="985"/>
                  </a:lnTo>
                  <a:lnTo>
                    <a:pt x="1427" y="1045"/>
                  </a:lnTo>
                  <a:lnTo>
                    <a:pt x="1327" y="1106"/>
                  </a:lnTo>
                  <a:lnTo>
                    <a:pt x="1226" y="1146"/>
                  </a:lnTo>
                  <a:lnTo>
                    <a:pt x="1105" y="1186"/>
                  </a:lnTo>
                  <a:lnTo>
                    <a:pt x="1005" y="1206"/>
                  </a:lnTo>
                  <a:lnTo>
                    <a:pt x="1005" y="1206"/>
                  </a:lnTo>
                  <a:lnTo>
                    <a:pt x="884" y="1186"/>
                  </a:lnTo>
                  <a:lnTo>
                    <a:pt x="764" y="1146"/>
                  </a:lnTo>
                  <a:lnTo>
                    <a:pt x="663" y="1106"/>
                  </a:lnTo>
                  <a:lnTo>
                    <a:pt x="563" y="1045"/>
                  </a:lnTo>
                  <a:lnTo>
                    <a:pt x="483" y="985"/>
                  </a:lnTo>
                  <a:lnTo>
                    <a:pt x="402" y="884"/>
                  </a:lnTo>
                  <a:lnTo>
                    <a:pt x="322" y="784"/>
                  </a:lnTo>
                  <a:lnTo>
                    <a:pt x="261" y="663"/>
                  </a:lnTo>
                  <a:lnTo>
                    <a:pt x="261" y="66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7"/>
            <p:cNvSpPr/>
            <p:nvPr/>
          </p:nvSpPr>
          <p:spPr>
            <a:xfrm>
              <a:off x="-2038526" y="1958364"/>
              <a:ext cx="36628" cy="37096"/>
            </a:xfrm>
            <a:custGeom>
              <a:avLst/>
              <a:gdLst/>
              <a:ahLst/>
              <a:cxnLst/>
              <a:rect l="l" t="t" r="r" b="b"/>
              <a:pathLst>
                <a:path w="1568" h="1588" extrusionOk="0">
                  <a:moveTo>
                    <a:pt x="784" y="422"/>
                  </a:moveTo>
                  <a:lnTo>
                    <a:pt x="864" y="442"/>
                  </a:lnTo>
                  <a:lnTo>
                    <a:pt x="925" y="463"/>
                  </a:lnTo>
                  <a:lnTo>
                    <a:pt x="985" y="483"/>
                  </a:lnTo>
                  <a:lnTo>
                    <a:pt x="1045" y="543"/>
                  </a:lnTo>
                  <a:lnTo>
                    <a:pt x="1085" y="583"/>
                  </a:lnTo>
                  <a:lnTo>
                    <a:pt x="1126" y="643"/>
                  </a:lnTo>
                  <a:lnTo>
                    <a:pt x="1146" y="724"/>
                  </a:lnTo>
                  <a:lnTo>
                    <a:pt x="1146" y="804"/>
                  </a:lnTo>
                  <a:lnTo>
                    <a:pt x="1146" y="864"/>
                  </a:lnTo>
                  <a:lnTo>
                    <a:pt x="1126" y="945"/>
                  </a:lnTo>
                  <a:lnTo>
                    <a:pt x="1085" y="1005"/>
                  </a:lnTo>
                  <a:lnTo>
                    <a:pt x="1045" y="1065"/>
                  </a:lnTo>
                  <a:lnTo>
                    <a:pt x="985" y="1106"/>
                  </a:lnTo>
                  <a:lnTo>
                    <a:pt x="925" y="1146"/>
                  </a:lnTo>
                  <a:lnTo>
                    <a:pt x="864" y="1166"/>
                  </a:lnTo>
                  <a:lnTo>
                    <a:pt x="704" y="1166"/>
                  </a:lnTo>
                  <a:lnTo>
                    <a:pt x="643" y="1146"/>
                  </a:lnTo>
                  <a:lnTo>
                    <a:pt x="583" y="1106"/>
                  </a:lnTo>
                  <a:lnTo>
                    <a:pt x="523" y="1065"/>
                  </a:lnTo>
                  <a:lnTo>
                    <a:pt x="483" y="1005"/>
                  </a:lnTo>
                  <a:lnTo>
                    <a:pt x="442" y="945"/>
                  </a:lnTo>
                  <a:lnTo>
                    <a:pt x="422" y="864"/>
                  </a:lnTo>
                  <a:lnTo>
                    <a:pt x="422" y="804"/>
                  </a:lnTo>
                  <a:lnTo>
                    <a:pt x="422" y="724"/>
                  </a:lnTo>
                  <a:lnTo>
                    <a:pt x="442" y="643"/>
                  </a:lnTo>
                  <a:lnTo>
                    <a:pt x="483" y="583"/>
                  </a:lnTo>
                  <a:lnTo>
                    <a:pt x="523" y="543"/>
                  </a:lnTo>
                  <a:lnTo>
                    <a:pt x="583" y="483"/>
                  </a:lnTo>
                  <a:lnTo>
                    <a:pt x="643" y="463"/>
                  </a:lnTo>
                  <a:lnTo>
                    <a:pt x="704" y="442"/>
                  </a:lnTo>
                  <a:lnTo>
                    <a:pt x="784" y="422"/>
                  </a:lnTo>
                  <a:close/>
                  <a:moveTo>
                    <a:pt x="784" y="0"/>
                  </a:moveTo>
                  <a:lnTo>
                    <a:pt x="623" y="20"/>
                  </a:lnTo>
                  <a:lnTo>
                    <a:pt x="483" y="61"/>
                  </a:lnTo>
                  <a:lnTo>
                    <a:pt x="342" y="141"/>
                  </a:lnTo>
                  <a:lnTo>
                    <a:pt x="221" y="242"/>
                  </a:lnTo>
                  <a:lnTo>
                    <a:pt x="121" y="362"/>
                  </a:lnTo>
                  <a:lnTo>
                    <a:pt x="61" y="483"/>
                  </a:lnTo>
                  <a:lnTo>
                    <a:pt x="20" y="643"/>
                  </a:lnTo>
                  <a:lnTo>
                    <a:pt x="0" y="804"/>
                  </a:lnTo>
                  <a:lnTo>
                    <a:pt x="20" y="965"/>
                  </a:lnTo>
                  <a:lnTo>
                    <a:pt x="61" y="1106"/>
                  </a:lnTo>
                  <a:lnTo>
                    <a:pt x="121" y="1246"/>
                  </a:lnTo>
                  <a:lnTo>
                    <a:pt x="221" y="1347"/>
                  </a:lnTo>
                  <a:lnTo>
                    <a:pt x="342" y="1447"/>
                  </a:lnTo>
                  <a:lnTo>
                    <a:pt x="483" y="1528"/>
                  </a:lnTo>
                  <a:lnTo>
                    <a:pt x="623" y="1568"/>
                  </a:lnTo>
                  <a:lnTo>
                    <a:pt x="784" y="1588"/>
                  </a:lnTo>
                  <a:lnTo>
                    <a:pt x="945" y="1568"/>
                  </a:lnTo>
                  <a:lnTo>
                    <a:pt x="1085" y="1528"/>
                  </a:lnTo>
                  <a:lnTo>
                    <a:pt x="1226" y="1447"/>
                  </a:lnTo>
                  <a:lnTo>
                    <a:pt x="1347" y="1347"/>
                  </a:lnTo>
                  <a:lnTo>
                    <a:pt x="1447" y="1246"/>
                  </a:lnTo>
                  <a:lnTo>
                    <a:pt x="1507" y="1106"/>
                  </a:lnTo>
                  <a:lnTo>
                    <a:pt x="1548" y="965"/>
                  </a:lnTo>
                  <a:lnTo>
                    <a:pt x="1568" y="804"/>
                  </a:lnTo>
                  <a:lnTo>
                    <a:pt x="1548" y="643"/>
                  </a:lnTo>
                  <a:lnTo>
                    <a:pt x="1507" y="483"/>
                  </a:lnTo>
                  <a:lnTo>
                    <a:pt x="1447" y="362"/>
                  </a:lnTo>
                  <a:lnTo>
                    <a:pt x="1347" y="242"/>
                  </a:lnTo>
                  <a:lnTo>
                    <a:pt x="1226" y="141"/>
                  </a:lnTo>
                  <a:lnTo>
                    <a:pt x="1085" y="61"/>
                  </a:lnTo>
                  <a:lnTo>
                    <a:pt x="945" y="2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7"/>
            <p:cNvSpPr/>
            <p:nvPr/>
          </p:nvSpPr>
          <p:spPr>
            <a:xfrm>
              <a:off x="-2038526" y="2054118"/>
              <a:ext cx="36628" cy="36652"/>
            </a:xfrm>
            <a:custGeom>
              <a:avLst/>
              <a:gdLst/>
              <a:ahLst/>
              <a:cxnLst/>
              <a:rect l="l" t="t" r="r" b="b"/>
              <a:pathLst>
                <a:path w="1568" h="1569" extrusionOk="0">
                  <a:moveTo>
                    <a:pt x="864" y="423"/>
                  </a:moveTo>
                  <a:lnTo>
                    <a:pt x="925" y="443"/>
                  </a:lnTo>
                  <a:lnTo>
                    <a:pt x="985" y="483"/>
                  </a:lnTo>
                  <a:lnTo>
                    <a:pt x="1045" y="523"/>
                  </a:lnTo>
                  <a:lnTo>
                    <a:pt x="1085" y="584"/>
                  </a:lnTo>
                  <a:lnTo>
                    <a:pt x="1126" y="644"/>
                  </a:lnTo>
                  <a:lnTo>
                    <a:pt x="1146" y="704"/>
                  </a:lnTo>
                  <a:lnTo>
                    <a:pt x="1146" y="784"/>
                  </a:lnTo>
                  <a:lnTo>
                    <a:pt x="1146" y="865"/>
                  </a:lnTo>
                  <a:lnTo>
                    <a:pt x="1126" y="925"/>
                  </a:lnTo>
                  <a:lnTo>
                    <a:pt x="1085" y="985"/>
                  </a:lnTo>
                  <a:lnTo>
                    <a:pt x="1045" y="1046"/>
                  </a:lnTo>
                  <a:lnTo>
                    <a:pt x="985" y="1086"/>
                  </a:lnTo>
                  <a:lnTo>
                    <a:pt x="925" y="1126"/>
                  </a:lnTo>
                  <a:lnTo>
                    <a:pt x="864" y="1146"/>
                  </a:lnTo>
                  <a:lnTo>
                    <a:pt x="784" y="1166"/>
                  </a:lnTo>
                  <a:lnTo>
                    <a:pt x="704" y="1146"/>
                  </a:lnTo>
                  <a:lnTo>
                    <a:pt x="643" y="1126"/>
                  </a:lnTo>
                  <a:lnTo>
                    <a:pt x="583" y="1086"/>
                  </a:lnTo>
                  <a:lnTo>
                    <a:pt x="523" y="1046"/>
                  </a:lnTo>
                  <a:lnTo>
                    <a:pt x="483" y="985"/>
                  </a:lnTo>
                  <a:lnTo>
                    <a:pt x="442" y="925"/>
                  </a:lnTo>
                  <a:lnTo>
                    <a:pt x="422" y="865"/>
                  </a:lnTo>
                  <a:lnTo>
                    <a:pt x="422" y="784"/>
                  </a:lnTo>
                  <a:lnTo>
                    <a:pt x="422" y="704"/>
                  </a:lnTo>
                  <a:lnTo>
                    <a:pt x="442" y="644"/>
                  </a:lnTo>
                  <a:lnTo>
                    <a:pt x="483" y="584"/>
                  </a:lnTo>
                  <a:lnTo>
                    <a:pt x="523" y="523"/>
                  </a:lnTo>
                  <a:lnTo>
                    <a:pt x="583" y="483"/>
                  </a:lnTo>
                  <a:lnTo>
                    <a:pt x="643" y="443"/>
                  </a:lnTo>
                  <a:lnTo>
                    <a:pt x="704" y="423"/>
                  </a:lnTo>
                  <a:close/>
                  <a:moveTo>
                    <a:pt x="784" y="1"/>
                  </a:moveTo>
                  <a:lnTo>
                    <a:pt x="623" y="21"/>
                  </a:lnTo>
                  <a:lnTo>
                    <a:pt x="483" y="61"/>
                  </a:lnTo>
                  <a:lnTo>
                    <a:pt x="342" y="121"/>
                  </a:lnTo>
                  <a:lnTo>
                    <a:pt x="221" y="222"/>
                  </a:lnTo>
                  <a:lnTo>
                    <a:pt x="121" y="342"/>
                  </a:lnTo>
                  <a:lnTo>
                    <a:pt x="61" y="483"/>
                  </a:lnTo>
                  <a:lnTo>
                    <a:pt x="20" y="624"/>
                  </a:lnTo>
                  <a:lnTo>
                    <a:pt x="0" y="784"/>
                  </a:lnTo>
                  <a:lnTo>
                    <a:pt x="20" y="945"/>
                  </a:lnTo>
                  <a:lnTo>
                    <a:pt x="61" y="1086"/>
                  </a:lnTo>
                  <a:lnTo>
                    <a:pt x="121" y="1227"/>
                  </a:lnTo>
                  <a:lnTo>
                    <a:pt x="221" y="1347"/>
                  </a:lnTo>
                  <a:lnTo>
                    <a:pt x="342" y="1448"/>
                  </a:lnTo>
                  <a:lnTo>
                    <a:pt x="483" y="1508"/>
                  </a:lnTo>
                  <a:lnTo>
                    <a:pt x="623" y="1568"/>
                  </a:lnTo>
                  <a:lnTo>
                    <a:pt x="945" y="1568"/>
                  </a:lnTo>
                  <a:lnTo>
                    <a:pt x="1085" y="1508"/>
                  </a:lnTo>
                  <a:lnTo>
                    <a:pt x="1226" y="1448"/>
                  </a:lnTo>
                  <a:lnTo>
                    <a:pt x="1347" y="1347"/>
                  </a:lnTo>
                  <a:lnTo>
                    <a:pt x="1447" y="1227"/>
                  </a:lnTo>
                  <a:lnTo>
                    <a:pt x="1507" y="1086"/>
                  </a:lnTo>
                  <a:lnTo>
                    <a:pt x="1548" y="945"/>
                  </a:lnTo>
                  <a:lnTo>
                    <a:pt x="1568" y="784"/>
                  </a:lnTo>
                  <a:lnTo>
                    <a:pt x="1548" y="624"/>
                  </a:lnTo>
                  <a:lnTo>
                    <a:pt x="1507" y="483"/>
                  </a:lnTo>
                  <a:lnTo>
                    <a:pt x="1447" y="342"/>
                  </a:lnTo>
                  <a:lnTo>
                    <a:pt x="1347" y="222"/>
                  </a:lnTo>
                  <a:lnTo>
                    <a:pt x="1226" y="121"/>
                  </a:lnTo>
                  <a:lnTo>
                    <a:pt x="1085" y="61"/>
                  </a:lnTo>
                  <a:lnTo>
                    <a:pt x="945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7"/>
            <p:cNvSpPr/>
            <p:nvPr/>
          </p:nvSpPr>
          <p:spPr>
            <a:xfrm>
              <a:off x="-1924926" y="2674237"/>
              <a:ext cx="203279" cy="45085"/>
            </a:xfrm>
            <a:custGeom>
              <a:avLst/>
              <a:gdLst/>
              <a:ahLst/>
              <a:cxnLst/>
              <a:rect l="l" t="t" r="r" b="b"/>
              <a:pathLst>
                <a:path w="8702" h="1930" extrusionOk="0">
                  <a:moveTo>
                    <a:pt x="3658" y="0"/>
                  </a:moveTo>
                  <a:lnTo>
                    <a:pt x="3175" y="60"/>
                  </a:lnTo>
                  <a:lnTo>
                    <a:pt x="2693" y="141"/>
                  </a:lnTo>
                  <a:lnTo>
                    <a:pt x="2231" y="281"/>
                  </a:lnTo>
                  <a:lnTo>
                    <a:pt x="1789" y="442"/>
                  </a:lnTo>
                  <a:lnTo>
                    <a:pt x="1347" y="663"/>
                  </a:lnTo>
                  <a:lnTo>
                    <a:pt x="925" y="904"/>
                  </a:lnTo>
                  <a:lnTo>
                    <a:pt x="503" y="1206"/>
                  </a:lnTo>
                  <a:lnTo>
                    <a:pt x="0" y="1588"/>
                  </a:lnTo>
                  <a:lnTo>
                    <a:pt x="8701" y="1929"/>
                  </a:lnTo>
                  <a:lnTo>
                    <a:pt x="8701" y="1929"/>
                  </a:lnTo>
                  <a:lnTo>
                    <a:pt x="7697" y="1347"/>
                  </a:lnTo>
                  <a:lnTo>
                    <a:pt x="7295" y="1045"/>
                  </a:lnTo>
                  <a:lnTo>
                    <a:pt x="6873" y="764"/>
                  </a:lnTo>
                  <a:lnTo>
                    <a:pt x="6451" y="543"/>
                  </a:lnTo>
                  <a:lnTo>
                    <a:pt x="6009" y="362"/>
                  </a:lnTo>
                  <a:lnTo>
                    <a:pt x="5546" y="201"/>
                  </a:lnTo>
                  <a:lnTo>
                    <a:pt x="5084" y="101"/>
                  </a:lnTo>
                  <a:lnTo>
                    <a:pt x="4602" y="20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rgbClr val="B3C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7"/>
            <p:cNvSpPr/>
            <p:nvPr/>
          </p:nvSpPr>
          <p:spPr>
            <a:xfrm>
              <a:off x="-1924926" y="2674237"/>
              <a:ext cx="203279" cy="45085"/>
            </a:xfrm>
            <a:custGeom>
              <a:avLst/>
              <a:gdLst/>
              <a:ahLst/>
              <a:cxnLst/>
              <a:rect l="l" t="t" r="r" b="b"/>
              <a:pathLst>
                <a:path w="8702" h="1930" fill="none" extrusionOk="0">
                  <a:moveTo>
                    <a:pt x="8701" y="1929"/>
                  </a:moveTo>
                  <a:lnTo>
                    <a:pt x="7697" y="1347"/>
                  </a:lnTo>
                  <a:lnTo>
                    <a:pt x="7697" y="1347"/>
                  </a:lnTo>
                  <a:lnTo>
                    <a:pt x="7295" y="1045"/>
                  </a:lnTo>
                  <a:lnTo>
                    <a:pt x="6873" y="764"/>
                  </a:lnTo>
                  <a:lnTo>
                    <a:pt x="6451" y="543"/>
                  </a:lnTo>
                  <a:lnTo>
                    <a:pt x="6009" y="362"/>
                  </a:lnTo>
                  <a:lnTo>
                    <a:pt x="5546" y="201"/>
                  </a:lnTo>
                  <a:lnTo>
                    <a:pt x="5084" y="101"/>
                  </a:lnTo>
                  <a:lnTo>
                    <a:pt x="4602" y="20"/>
                  </a:lnTo>
                  <a:lnTo>
                    <a:pt x="4120" y="0"/>
                  </a:lnTo>
                  <a:lnTo>
                    <a:pt x="3658" y="0"/>
                  </a:lnTo>
                  <a:lnTo>
                    <a:pt x="3175" y="60"/>
                  </a:lnTo>
                  <a:lnTo>
                    <a:pt x="2693" y="141"/>
                  </a:lnTo>
                  <a:lnTo>
                    <a:pt x="2231" y="281"/>
                  </a:lnTo>
                  <a:lnTo>
                    <a:pt x="1789" y="442"/>
                  </a:lnTo>
                  <a:lnTo>
                    <a:pt x="1347" y="663"/>
                  </a:lnTo>
                  <a:lnTo>
                    <a:pt x="925" y="904"/>
                  </a:lnTo>
                  <a:lnTo>
                    <a:pt x="503" y="1206"/>
                  </a:lnTo>
                  <a:lnTo>
                    <a:pt x="0" y="1588"/>
                  </a:lnTo>
                  <a:lnTo>
                    <a:pt x="8701" y="19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7"/>
            <p:cNvSpPr/>
            <p:nvPr/>
          </p:nvSpPr>
          <p:spPr>
            <a:xfrm>
              <a:off x="-1961087" y="2459230"/>
              <a:ext cx="116450" cy="213604"/>
            </a:xfrm>
            <a:custGeom>
              <a:avLst/>
              <a:gdLst/>
              <a:ahLst/>
              <a:cxnLst/>
              <a:rect l="l" t="t" r="r" b="b"/>
              <a:pathLst>
                <a:path w="4985" h="9144" extrusionOk="0">
                  <a:moveTo>
                    <a:pt x="383" y="1"/>
                  </a:moveTo>
                  <a:lnTo>
                    <a:pt x="1" y="8943"/>
                  </a:lnTo>
                  <a:lnTo>
                    <a:pt x="4603" y="9144"/>
                  </a:lnTo>
                  <a:lnTo>
                    <a:pt x="4984" y="202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7"/>
            <p:cNvSpPr/>
            <p:nvPr/>
          </p:nvSpPr>
          <p:spPr>
            <a:xfrm>
              <a:off x="-1961087" y="2459230"/>
              <a:ext cx="116450" cy="213604"/>
            </a:xfrm>
            <a:custGeom>
              <a:avLst/>
              <a:gdLst/>
              <a:ahLst/>
              <a:cxnLst/>
              <a:rect l="l" t="t" r="r" b="b"/>
              <a:pathLst>
                <a:path w="4985" h="9144" fill="none" extrusionOk="0">
                  <a:moveTo>
                    <a:pt x="4603" y="9144"/>
                  </a:moveTo>
                  <a:lnTo>
                    <a:pt x="1" y="8943"/>
                  </a:lnTo>
                  <a:lnTo>
                    <a:pt x="383" y="1"/>
                  </a:lnTo>
                  <a:lnTo>
                    <a:pt x="4984" y="202"/>
                  </a:lnTo>
                  <a:lnTo>
                    <a:pt x="4603" y="914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7"/>
            <p:cNvSpPr/>
            <p:nvPr/>
          </p:nvSpPr>
          <p:spPr>
            <a:xfrm>
              <a:off x="-2120684" y="2569537"/>
              <a:ext cx="404198" cy="369929"/>
            </a:xfrm>
            <a:custGeom>
              <a:avLst/>
              <a:gdLst/>
              <a:ahLst/>
              <a:cxnLst/>
              <a:rect l="l" t="t" r="r" b="b"/>
              <a:pathLst>
                <a:path w="17303" h="15836" extrusionOk="0">
                  <a:moveTo>
                    <a:pt x="8963" y="1"/>
                  </a:moveTo>
                  <a:lnTo>
                    <a:pt x="8682" y="41"/>
                  </a:lnTo>
                  <a:lnTo>
                    <a:pt x="8420" y="122"/>
                  </a:lnTo>
                  <a:lnTo>
                    <a:pt x="8159" y="222"/>
                  </a:lnTo>
                  <a:lnTo>
                    <a:pt x="7918" y="363"/>
                  </a:lnTo>
                  <a:lnTo>
                    <a:pt x="7697" y="544"/>
                  </a:lnTo>
                  <a:lnTo>
                    <a:pt x="7476" y="765"/>
                  </a:lnTo>
                  <a:lnTo>
                    <a:pt x="7295" y="1006"/>
                  </a:lnTo>
                  <a:lnTo>
                    <a:pt x="342" y="11917"/>
                  </a:lnTo>
                  <a:lnTo>
                    <a:pt x="202" y="12199"/>
                  </a:lnTo>
                  <a:lnTo>
                    <a:pt x="101" y="12480"/>
                  </a:lnTo>
                  <a:lnTo>
                    <a:pt x="21" y="12761"/>
                  </a:lnTo>
                  <a:lnTo>
                    <a:pt x="1" y="13043"/>
                  </a:lnTo>
                  <a:lnTo>
                    <a:pt x="21" y="13304"/>
                  </a:lnTo>
                  <a:lnTo>
                    <a:pt x="61" y="13585"/>
                  </a:lnTo>
                  <a:lnTo>
                    <a:pt x="141" y="13846"/>
                  </a:lnTo>
                  <a:lnTo>
                    <a:pt x="262" y="14108"/>
                  </a:lnTo>
                  <a:lnTo>
                    <a:pt x="403" y="14329"/>
                  </a:lnTo>
                  <a:lnTo>
                    <a:pt x="563" y="14550"/>
                  </a:lnTo>
                  <a:lnTo>
                    <a:pt x="764" y="14751"/>
                  </a:lnTo>
                  <a:lnTo>
                    <a:pt x="985" y="14911"/>
                  </a:lnTo>
                  <a:lnTo>
                    <a:pt x="1226" y="15052"/>
                  </a:lnTo>
                  <a:lnTo>
                    <a:pt x="1488" y="15153"/>
                  </a:lnTo>
                  <a:lnTo>
                    <a:pt x="1789" y="15233"/>
                  </a:lnTo>
                  <a:lnTo>
                    <a:pt x="2091" y="15273"/>
                  </a:lnTo>
                  <a:lnTo>
                    <a:pt x="15032" y="15836"/>
                  </a:lnTo>
                  <a:lnTo>
                    <a:pt x="15333" y="15816"/>
                  </a:lnTo>
                  <a:lnTo>
                    <a:pt x="15614" y="15776"/>
                  </a:lnTo>
                  <a:lnTo>
                    <a:pt x="15896" y="15695"/>
                  </a:lnTo>
                  <a:lnTo>
                    <a:pt x="16157" y="15575"/>
                  </a:lnTo>
                  <a:lnTo>
                    <a:pt x="16398" y="15414"/>
                  </a:lnTo>
                  <a:lnTo>
                    <a:pt x="16599" y="15253"/>
                  </a:lnTo>
                  <a:lnTo>
                    <a:pt x="16800" y="15052"/>
                  </a:lnTo>
                  <a:lnTo>
                    <a:pt x="16961" y="14831"/>
                  </a:lnTo>
                  <a:lnTo>
                    <a:pt x="17081" y="14590"/>
                  </a:lnTo>
                  <a:lnTo>
                    <a:pt x="17182" y="14329"/>
                  </a:lnTo>
                  <a:lnTo>
                    <a:pt x="17262" y="14067"/>
                  </a:lnTo>
                  <a:lnTo>
                    <a:pt x="17302" y="13786"/>
                  </a:lnTo>
                  <a:lnTo>
                    <a:pt x="17302" y="13505"/>
                  </a:lnTo>
                  <a:lnTo>
                    <a:pt x="17262" y="13223"/>
                  </a:lnTo>
                  <a:lnTo>
                    <a:pt x="17182" y="12922"/>
                  </a:lnTo>
                  <a:lnTo>
                    <a:pt x="17041" y="12641"/>
                  </a:lnTo>
                  <a:lnTo>
                    <a:pt x="11073" y="1167"/>
                  </a:lnTo>
                  <a:lnTo>
                    <a:pt x="10912" y="905"/>
                  </a:lnTo>
                  <a:lnTo>
                    <a:pt x="10711" y="684"/>
                  </a:lnTo>
                  <a:lnTo>
                    <a:pt x="10510" y="483"/>
                  </a:lnTo>
                  <a:lnTo>
                    <a:pt x="10289" y="323"/>
                  </a:lnTo>
                  <a:lnTo>
                    <a:pt x="10028" y="182"/>
                  </a:lnTo>
                  <a:lnTo>
                    <a:pt x="9767" y="81"/>
                  </a:lnTo>
                  <a:lnTo>
                    <a:pt x="9506" y="21"/>
                  </a:lnTo>
                  <a:lnTo>
                    <a:pt x="9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7"/>
            <p:cNvSpPr/>
            <p:nvPr/>
          </p:nvSpPr>
          <p:spPr>
            <a:xfrm>
              <a:off x="-2120684" y="2569537"/>
              <a:ext cx="404198" cy="369929"/>
            </a:xfrm>
            <a:custGeom>
              <a:avLst/>
              <a:gdLst/>
              <a:ahLst/>
              <a:cxnLst/>
              <a:rect l="l" t="t" r="r" b="b"/>
              <a:pathLst>
                <a:path w="17303" h="15836" fill="none" extrusionOk="0">
                  <a:moveTo>
                    <a:pt x="7295" y="1006"/>
                  </a:moveTo>
                  <a:lnTo>
                    <a:pt x="342" y="11917"/>
                  </a:lnTo>
                  <a:lnTo>
                    <a:pt x="342" y="11917"/>
                  </a:lnTo>
                  <a:lnTo>
                    <a:pt x="202" y="12199"/>
                  </a:lnTo>
                  <a:lnTo>
                    <a:pt x="101" y="12480"/>
                  </a:lnTo>
                  <a:lnTo>
                    <a:pt x="21" y="12761"/>
                  </a:lnTo>
                  <a:lnTo>
                    <a:pt x="1" y="13043"/>
                  </a:lnTo>
                  <a:lnTo>
                    <a:pt x="21" y="13304"/>
                  </a:lnTo>
                  <a:lnTo>
                    <a:pt x="61" y="13585"/>
                  </a:lnTo>
                  <a:lnTo>
                    <a:pt x="141" y="13846"/>
                  </a:lnTo>
                  <a:lnTo>
                    <a:pt x="262" y="14108"/>
                  </a:lnTo>
                  <a:lnTo>
                    <a:pt x="403" y="14329"/>
                  </a:lnTo>
                  <a:lnTo>
                    <a:pt x="563" y="14550"/>
                  </a:lnTo>
                  <a:lnTo>
                    <a:pt x="764" y="14751"/>
                  </a:lnTo>
                  <a:lnTo>
                    <a:pt x="985" y="14911"/>
                  </a:lnTo>
                  <a:lnTo>
                    <a:pt x="1226" y="15052"/>
                  </a:lnTo>
                  <a:lnTo>
                    <a:pt x="1488" y="15153"/>
                  </a:lnTo>
                  <a:lnTo>
                    <a:pt x="1789" y="15233"/>
                  </a:lnTo>
                  <a:lnTo>
                    <a:pt x="2091" y="15273"/>
                  </a:lnTo>
                  <a:lnTo>
                    <a:pt x="15032" y="15836"/>
                  </a:lnTo>
                  <a:lnTo>
                    <a:pt x="15032" y="15836"/>
                  </a:lnTo>
                  <a:lnTo>
                    <a:pt x="15333" y="15816"/>
                  </a:lnTo>
                  <a:lnTo>
                    <a:pt x="15614" y="15776"/>
                  </a:lnTo>
                  <a:lnTo>
                    <a:pt x="15896" y="15695"/>
                  </a:lnTo>
                  <a:lnTo>
                    <a:pt x="16157" y="15575"/>
                  </a:lnTo>
                  <a:lnTo>
                    <a:pt x="16398" y="15414"/>
                  </a:lnTo>
                  <a:lnTo>
                    <a:pt x="16599" y="15253"/>
                  </a:lnTo>
                  <a:lnTo>
                    <a:pt x="16800" y="15052"/>
                  </a:lnTo>
                  <a:lnTo>
                    <a:pt x="16961" y="14831"/>
                  </a:lnTo>
                  <a:lnTo>
                    <a:pt x="17081" y="14590"/>
                  </a:lnTo>
                  <a:lnTo>
                    <a:pt x="17182" y="14329"/>
                  </a:lnTo>
                  <a:lnTo>
                    <a:pt x="17262" y="14067"/>
                  </a:lnTo>
                  <a:lnTo>
                    <a:pt x="17302" y="13786"/>
                  </a:lnTo>
                  <a:lnTo>
                    <a:pt x="17302" y="13505"/>
                  </a:lnTo>
                  <a:lnTo>
                    <a:pt x="17262" y="13223"/>
                  </a:lnTo>
                  <a:lnTo>
                    <a:pt x="17182" y="12922"/>
                  </a:lnTo>
                  <a:lnTo>
                    <a:pt x="17041" y="12641"/>
                  </a:lnTo>
                  <a:lnTo>
                    <a:pt x="11073" y="1167"/>
                  </a:lnTo>
                  <a:lnTo>
                    <a:pt x="11073" y="1167"/>
                  </a:lnTo>
                  <a:lnTo>
                    <a:pt x="10912" y="905"/>
                  </a:lnTo>
                  <a:lnTo>
                    <a:pt x="10711" y="684"/>
                  </a:lnTo>
                  <a:lnTo>
                    <a:pt x="10510" y="483"/>
                  </a:lnTo>
                  <a:lnTo>
                    <a:pt x="10289" y="323"/>
                  </a:lnTo>
                  <a:lnTo>
                    <a:pt x="10028" y="182"/>
                  </a:lnTo>
                  <a:lnTo>
                    <a:pt x="9767" y="81"/>
                  </a:lnTo>
                  <a:lnTo>
                    <a:pt x="9506" y="21"/>
                  </a:lnTo>
                  <a:lnTo>
                    <a:pt x="9224" y="1"/>
                  </a:lnTo>
                  <a:lnTo>
                    <a:pt x="8963" y="1"/>
                  </a:lnTo>
                  <a:lnTo>
                    <a:pt x="8682" y="41"/>
                  </a:lnTo>
                  <a:lnTo>
                    <a:pt x="8420" y="122"/>
                  </a:lnTo>
                  <a:lnTo>
                    <a:pt x="8159" y="222"/>
                  </a:lnTo>
                  <a:lnTo>
                    <a:pt x="7918" y="363"/>
                  </a:lnTo>
                  <a:lnTo>
                    <a:pt x="7697" y="544"/>
                  </a:lnTo>
                  <a:lnTo>
                    <a:pt x="7476" y="765"/>
                  </a:lnTo>
                  <a:lnTo>
                    <a:pt x="7295" y="10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7"/>
            <p:cNvSpPr/>
            <p:nvPr/>
          </p:nvSpPr>
          <p:spPr>
            <a:xfrm>
              <a:off x="-1944174" y="2466285"/>
              <a:ext cx="86852" cy="129111"/>
            </a:xfrm>
            <a:custGeom>
              <a:avLst/>
              <a:gdLst/>
              <a:ahLst/>
              <a:cxnLst/>
              <a:rect l="l" t="t" r="r" b="b"/>
              <a:pathLst>
                <a:path w="3718" h="5527" extrusionOk="0">
                  <a:moveTo>
                    <a:pt x="221" y="0"/>
                  </a:moveTo>
                  <a:lnTo>
                    <a:pt x="0" y="5084"/>
                  </a:lnTo>
                  <a:lnTo>
                    <a:pt x="181" y="4923"/>
                  </a:lnTo>
                  <a:lnTo>
                    <a:pt x="362" y="4783"/>
                  </a:lnTo>
                  <a:lnTo>
                    <a:pt x="543" y="4682"/>
                  </a:lnTo>
                  <a:lnTo>
                    <a:pt x="744" y="4582"/>
                  </a:lnTo>
                  <a:lnTo>
                    <a:pt x="945" y="4501"/>
                  </a:lnTo>
                  <a:lnTo>
                    <a:pt x="1146" y="4461"/>
                  </a:lnTo>
                  <a:lnTo>
                    <a:pt x="1367" y="4421"/>
                  </a:lnTo>
                  <a:lnTo>
                    <a:pt x="1588" y="4421"/>
                  </a:lnTo>
                  <a:lnTo>
                    <a:pt x="1849" y="4441"/>
                  </a:lnTo>
                  <a:lnTo>
                    <a:pt x="2130" y="4481"/>
                  </a:lnTo>
                  <a:lnTo>
                    <a:pt x="2392" y="4582"/>
                  </a:lnTo>
                  <a:lnTo>
                    <a:pt x="2653" y="4702"/>
                  </a:lnTo>
                  <a:lnTo>
                    <a:pt x="2894" y="4843"/>
                  </a:lnTo>
                  <a:lnTo>
                    <a:pt x="3115" y="5044"/>
                  </a:lnTo>
                  <a:lnTo>
                    <a:pt x="3316" y="5265"/>
                  </a:lnTo>
                  <a:lnTo>
                    <a:pt x="3477" y="5526"/>
                  </a:lnTo>
                  <a:lnTo>
                    <a:pt x="3718" y="14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>
                <a:alpha val="3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7"/>
            <p:cNvSpPr/>
            <p:nvPr/>
          </p:nvSpPr>
          <p:spPr>
            <a:xfrm>
              <a:off x="-1944174" y="2466285"/>
              <a:ext cx="86852" cy="129111"/>
            </a:xfrm>
            <a:custGeom>
              <a:avLst/>
              <a:gdLst/>
              <a:ahLst/>
              <a:cxnLst/>
              <a:rect l="l" t="t" r="r" b="b"/>
              <a:pathLst>
                <a:path w="3718" h="5527" fill="none" extrusionOk="0">
                  <a:moveTo>
                    <a:pt x="221" y="0"/>
                  </a:moveTo>
                  <a:lnTo>
                    <a:pt x="0" y="5084"/>
                  </a:lnTo>
                  <a:lnTo>
                    <a:pt x="0" y="5084"/>
                  </a:lnTo>
                  <a:lnTo>
                    <a:pt x="181" y="4923"/>
                  </a:lnTo>
                  <a:lnTo>
                    <a:pt x="362" y="4783"/>
                  </a:lnTo>
                  <a:lnTo>
                    <a:pt x="543" y="4682"/>
                  </a:lnTo>
                  <a:lnTo>
                    <a:pt x="744" y="4582"/>
                  </a:lnTo>
                  <a:lnTo>
                    <a:pt x="945" y="4501"/>
                  </a:lnTo>
                  <a:lnTo>
                    <a:pt x="1146" y="4461"/>
                  </a:lnTo>
                  <a:lnTo>
                    <a:pt x="1367" y="4421"/>
                  </a:lnTo>
                  <a:lnTo>
                    <a:pt x="1588" y="4421"/>
                  </a:lnTo>
                  <a:lnTo>
                    <a:pt x="1588" y="4421"/>
                  </a:lnTo>
                  <a:lnTo>
                    <a:pt x="1849" y="4441"/>
                  </a:lnTo>
                  <a:lnTo>
                    <a:pt x="2130" y="4481"/>
                  </a:lnTo>
                  <a:lnTo>
                    <a:pt x="2392" y="4582"/>
                  </a:lnTo>
                  <a:lnTo>
                    <a:pt x="2653" y="4702"/>
                  </a:lnTo>
                  <a:lnTo>
                    <a:pt x="2894" y="4843"/>
                  </a:lnTo>
                  <a:lnTo>
                    <a:pt x="3115" y="5044"/>
                  </a:lnTo>
                  <a:lnTo>
                    <a:pt x="3316" y="5265"/>
                  </a:lnTo>
                  <a:lnTo>
                    <a:pt x="3477" y="5526"/>
                  </a:lnTo>
                  <a:lnTo>
                    <a:pt x="3718" y="141"/>
                  </a:lnTo>
                  <a:lnTo>
                    <a:pt x="2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7"/>
            <p:cNvSpPr/>
            <p:nvPr/>
          </p:nvSpPr>
          <p:spPr>
            <a:xfrm>
              <a:off x="-2093446" y="2569537"/>
              <a:ext cx="267589" cy="348344"/>
            </a:xfrm>
            <a:custGeom>
              <a:avLst/>
              <a:gdLst/>
              <a:ahLst/>
              <a:cxnLst/>
              <a:rect l="l" t="t" r="r" b="b"/>
              <a:pathLst>
                <a:path w="11455" h="14912" extrusionOk="0">
                  <a:moveTo>
                    <a:pt x="7757" y="1"/>
                  </a:moveTo>
                  <a:lnTo>
                    <a:pt x="7536" y="41"/>
                  </a:lnTo>
                  <a:lnTo>
                    <a:pt x="7335" y="81"/>
                  </a:lnTo>
                  <a:lnTo>
                    <a:pt x="7134" y="162"/>
                  </a:lnTo>
                  <a:lnTo>
                    <a:pt x="6933" y="262"/>
                  </a:lnTo>
                  <a:lnTo>
                    <a:pt x="6752" y="363"/>
                  </a:lnTo>
                  <a:lnTo>
                    <a:pt x="6571" y="503"/>
                  </a:lnTo>
                  <a:lnTo>
                    <a:pt x="6390" y="664"/>
                  </a:lnTo>
                  <a:lnTo>
                    <a:pt x="6330" y="2493"/>
                  </a:lnTo>
                  <a:lnTo>
                    <a:pt x="3838" y="6391"/>
                  </a:lnTo>
                  <a:lnTo>
                    <a:pt x="4562" y="6291"/>
                  </a:lnTo>
                  <a:lnTo>
                    <a:pt x="4923" y="6251"/>
                  </a:lnTo>
                  <a:lnTo>
                    <a:pt x="5305" y="6230"/>
                  </a:lnTo>
                  <a:lnTo>
                    <a:pt x="5406" y="6170"/>
                  </a:lnTo>
                  <a:lnTo>
                    <a:pt x="5526" y="6130"/>
                  </a:lnTo>
                  <a:lnTo>
                    <a:pt x="5868" y="6070"/>
                  </a:lnTo>
                  <a:lnTo>
                    <a:pt x="6310" y="6009"/>
                  </a:lnTo>
                  <a:lnTo>
                    <a:pt x="6853" y="5969"/>
                  </a:lnTo>
                  <a:lnTo>
                    <a:pt x="7475" y="5929"/>
                  </a:lnTo>
                  <a:lnTo>
                    <a:pt x="8159" y="5909"/>
                  </a:lnTo>
                  <a:lnTo>
                    <a:pt x="9606" y="5889"/>
                  </a:lnTo>
                  <a:lnTo>
                    <a:pt x="11454" y="5909"/>
                  </a:lnTo>
                  <a:lnTo>
                    <a:pt x="9807" y="2734"/>
                  </a:lnTo>
                  <a:lnTo>
                    <a:pt x="9867" y="1106"/>
                  </a:lnTo>
                  <a:lnTo>
                    <a:pt x="9706" y="845"/>
                  </a:lnTo>
                  <a:lnTo>
                    <a:pt x="9505" y="624"/>
                  </a:lnTo>
                  <a:lnTo>
                    <a:pt x="9284" y="423"/>
                  </a:lnTo>
                  <a:lnTo>
                    <a:pt x="9043" y="282"/>
                  </a:lnTo>
                  <a:lnTo>
                    <a:pt x="8782" y="162"/>
                  </a:lnTo>
                  <a:lnTo>
                    <a:pt x="8520" y="61"/>
                  </a:lnTo>
                  <a:lnTo>
                    <a:pt x="8239" y="21"/>
                  </a:lnTo>
                  <a:lnTo>
                    <a:pt x="7978" y="1"/>
                  </a:lnTo>
                  <a:close/>
                  <a:moveTo>
                    <a:pt x="1849" y="9506"/>
                  </a:moveTo>
                  <a:lnTo>
                    <a:pt x="302" y="11917"/>
                  </a:lnTo>
                  <a:lnTo>
                    <a:pt x="181" y="12158"/>
                  </a:lnTo>
                  <a:lnTo>
                    <a:pt x="81" y="12400"/>
                  </a:lnTo>
                  <a:lnTo>
                    <a:pt x="40" y="12641"/>
                  </a:lnTo>
                  <a:lnTo>
                    <a:pt x="0" y="12902"/>
                  </a:lnTo>
                  <a:lnTo>
                    <a:pt x="20" y="13143"/>
                  </a:lnTo>
                  <a:lnTo>
                    <a:pt x="60" y="13384"/>
                  </a:lnTo>
                  <a:lnTo>
                    <a:pt x="121" y="13605"/>
                  </a:lnTo>
                  <a:lnTo>
                    <a:pt x="221" y="13826"/>
                  </a:lnTo>
                  <a:lnTo>
                    <a:pt x="342" y="14027"/>
                  </a:lnTo>
                  <a:lnTo>
                    <a:pt x="503" y="14228"/>
                  </a:lnTo>
                  <a:lnTo>
                    <a:pt x="663" y="14389"/>
                  </a:lnTo>
                  <a:lnTo>
                    <a:pt x="864" y="14550"/>
                  </a:lnTo>
                  <a:lnTo>
                    <a:pt x="1085" y="14670"/>
                  </a:lnTo>
                  <a:lnTo>
                    <a:pt x="1306" y="14751"/>
                  </a:lnTo>
                  <a:lnTo>
                    <a:pt x="1568" y="14831"/>
                  </a:lnTo>
                  <a:lnTo>
                    <a:pt x="1829" y="14851"/>
                  </a:lnTo>
                  <a:lnTo>
                    <a:pt x="3336" y="14911"/>
                  </a:lnTo>
                  <a:lnTo>
                    <a:pt x="3336" y="14911"/>
                  </a:lnTo>
                  <a:lnTo>
                    <a:pt x="3175" y="14751"/>
                  </a:lnTo>
                  <a:lnTo>
                    <a:pt x="3035" y="14550"/>
                  </a:lnTo>
                  <a:lnTo>
                    <a:pt x="2934" y="14349"/>
                  </a:lnTo>
                  <a:lnTo>
                    <a:pt x="2854" y="14108"/>
                  </a:lnTo>
                  <a:lnTo>
                    <a:pt x="2813" y="13927"/>
                  </a:lnTo>
                  <a:lnTo>
                    <a:pt x="2793" y="13806"/>
                  </a:lnTo>
                  <a:lnTo>
                    <a:pt x="2773" y="13686"/>
                  </a:lnTo>
                  <a:lnTo>
                    <a:pt x="2773" y="13565"/>
                  </a:lnTo>
                  <a:lnTo>
                    <a:pt x="2793" y="13445"/>
                  </a:lnTo>
                  <a:lnTo>
                    <a:pt x="2813" y="13344"/>
                  </a:lnTo>
                  <a:lnTo>
                    <a:pt x="2854" y="13223"/>
                  </a:lnTo>
                  <a:lnTo>
                    <a:pt x="2974" y="13023"/>
                  </a:lnTo>
                  <a:lnTo>
                    <a:pt x="2914" y="12982"/>
                  </a:lnTo>
                  <a:lnTo>
                    <a:pt x="2854" y="12942"/>
                  </a:lnTo>
                  <a:lnTo>
                    <a:pt x="2813" y="12882"/>
                  </a:lnTo>
                  <a:lnTo>
                    <a:pt x="2793" y="12822"/>
                  </a:lnTo>
                  <a:lnTo>
                    <a:pt x="2773" y="12721"/>
                  </a:lnTo>
                  <a:lnTo>
                    <a:pt x="2713" y="12721"/>
                  </a:lnTo>
                  <a:lnTo>
                    <a:pt x="2472" y="12701"/>
                  </a:lnTo>
                  <a:lnTo>
                    <a:pt x="2251" y="12641"/>
                  </a:lnTo>
                  <a:lnTo>
                    <a:pt x="2050" y="12560"/>
                  </a:lnTo>
                  <a:lnTo>
                    <a:pt x="1869" y="12440"/>
                  </a:lnTo>
                  <a:lnTo>
                    <a:pt x="1688" y="12279"/>
                  </a:lnTo>
                  <a:lnTo>
                    <a:pt x="1547" y="12098"/>
                  </a:lnTo>
                  <a:lnTo>
                    <a:pt x="1447" y="11897"/>
                  </a:lnTo>
                  <a:lnTo>
                    <a:pt x="1367" y="11676"/>
                  </a:lnTo>
                  <a:lnTo>
                    <a:pt x="1306" y="11435"/>
                  </a:lnTo>
                  <a:lnTo>
                    <a:pt x="1266" y="11194"/>
                  </a:lnTo>
                  <a:lnTo>
                    <a:pt x="1286" y="10953"/>
                  </a:lnTo>
                  <a:lnTo>
                    <a:pt x="1326" y="10732"/>
                  </a:lnTo>
                  <a:lnTo>
                    <a:pt x="1407" y="10511"/>
                  </a:lnTo>
                  <a:lnTo>
                    <a:pt x="1527" y="10310"/>
                  </a:lnTo>
                  <a:lnTo>
                    <a:pt x="1668" y="10129"/>
                  </a:lnTo>
                  <a:lnTo>
                    <a:pt x="1849" y="9968"/>
                  </a:lnTo>
                  <a:lnTo>
                    <a:pt x="2050" y="9848"/>
                  </a:lnTo>
                  <a:lnTo>
                    <a:pt x="2050" y="9787"/>
                  </a:lnTo>
                  <a:lnTo>
                    <a:pt x="2050" y="9727"/>
                  </a:lnTo>
                  <a:lnTo>
                    <a:pt x="2090" y="9606"/>
                  </a:lnTo>
                  <a:lnTo>
                    <a:pt x="1969" y="9566"/>
                  </a:lnTo>
                  <a:lnTo>
                    <a:pt x="1849" y="9506"/>
                  </a:lnTo>
                  <a:close/>
                </a:path>
              </a:pathLst>
            </a:custGeom>
            <a:solidFill>
              <a:srgbClr val="FFFFFF">
                <a:alpha val="3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7"/>
            <p:cNvSpPr/>
            <p:nvPr/>
          </p:nvSpPr>
          <p:spPr>
            <a:xfrm>
              <a:off x="-2093446" y="2791575"/>
              <a:ext cx="77929" cy="126308"/>
            </a:xfrm>
            <a:custGeom>
              <a:avLst/>
              <a:gdLst/>
              <a:ahLst/>
              <a:cxnLst/>
              <a:rect l="l" t="t" r="r" b="b"/>
              <a:pathLst>
                <a:path w="3336" h="5407" fill="none" extrusionOk="0">
                  <a:moveTo>
                    <a:pt x="1849" y="1"/>
                  </a:moveTo>
                  <a:lnTo>
                    <a:pt x="302" y="2412"/>
                  </a:lnTo>
                  <a:lnTo>
                    <a:pt x="302" y="2412"/>
                  </a:lnTo>
                  <a:lnTo>
                    <a:pt x="181" y="2653"/>
                  </a:lnTo>
                  <a:lnTo>
                    <a:pt x="81" y="2895"/>
                  </a:lnTo>
                  <a:lnTo>
                    <a:pt x="40" y="3136"/>
                  </a:lnTo>
                  <a:lnTo>
                    <a:pt x="0" y="3397"/>
                  </a:lnTo>
                  <a:lnTo>
                    <a:pt x="20" y="3638"/>
                  </a:lnTo>
                  <a:lnTo>
                    <a:pt x="60" y="3879"/>
                  </a:lnTo>
                  <a:lnTo>
                    <a:pt x="121" y="4100"/>
                  </a:lnTo>
                  <a:lnTo>
                    <a:pt x="221" y="4321"/>
                  </a:lnTo>
                  <a:lnTo>
                    <a:pt x="342" y="4522"/>
                  </a:lnTo>
                  <a:lnTo>
                    <a:pt x="503" y="4723"/>
                  </a:lnTo>
                  <a:lnTo>
                    <a:pt x="663" y="4884"/>
                  </a:lnTo>
                  <a:lnTo>
                    <a:pt x="864" y="5045"/>
                  </a:lnTo>
                  <a:lnTo>
                    <a:pt x="1085" y="5165"/>
                  </a:lnTo>
                  <a:lnTo>
                    <a:pt x="1306" y="5246"/>
                  </a:lnTo>
                  <a:lnTo>
                    <a:pt x="1568" y="5326"/>
                  </a:lnTo>
                  <a:lnTo>
                    <a:pt x="1829" y="5346"/>
                  </a:lnTo>
                  <a:lnTo>
                    <a:pt x="3336" y="5406"/>
                  </a:lnTo>
                  <a:lnTo>
                    <a:pt x="3336" y="5406"/>
                  </a:lnTo>
                  <a:lnTo>
                    <a:pt x="3175" y="5246"/>
                  </a:lnTo>
                  <a:lnTo>
                    <a:pt x="3035" y="5045"/>
                  </a:lnTo>
                  <a:lnTo>
                    <a:pt x="2934" y="4844"/>
                  </a:lnTo>
                  <a:lnTo>
                    <a:pt x="2854" y="4603"/>
                  </a:lnTo>
                  <a:lnTo>
                    <a:pt x="2813" y="4422"/>
                  </a:lnTo>
                  <a:lnTo>
                    <a:pt x="2813" y="4422"/>
                  </a:lnTo>
                  <a:lnTo>
                    <a:pt x="2793" y="4301"/>
                  </a:lnTo>
                  <a:lnTo>
                    <a:pt x="2773" y="4181"/>
                  </a:lnTo>
                  <a:lnTo>
                    <a:pt x="2773" y="4060"/>
                  </a:lnTo>
                  <a:lnTo>
                    <a:pt x="2793" y="3940"/>
                  </a:lnTo>
                  <a:lnTo>
                    <a:pt x="2813" y="3839"/>
                  </a:lnTo>
                  <a:lnTo>
                    <a:pt x="2854" y="3718"/>
                  </a:lnTo>
                  <a:lnTo>
                    <a:pt x="2974" y="3518"/>
                  </a:lnTo>
                  <a:lnTo>
                    <a:pt x="2974" y="3518"/>
                  </a:lnTo>
                  <a:lnTo>
                    <a:pt x="2914" y="3477"/>
                  </a:lnTo>
                  <a:lnTo>
                    <a:pt x="2854" y="3437"/>
                  </a:lnTo>
                  <a:lnTo>
                    <a:pt x="2813" y="3377"/>
                  </a:lnTo>
                  <a:lnTo>
                    <a:pt x="2793" y="3317"/>
                  </a:lnTo>
                  <a:lnTo>
                    <a:pt x="2793" y="3317"/>
                  </a:lnTo>
                  <a:lnTo>
                    <a:pt x="2773" y="3216"/>
                  </a:lnTo>
                  <a:lnTo>
                    <a:pt x="2773" y="3216"/>
                  </a:lnTo>
                  <a:lnTo>
                    <a:pt x="2713" y="3216"/>
                  </a:lnTo>
                  <a:lnTo>
                    <a:pt x="2713" y="3216"/>
                  </a:lnTo>
                  <a:lnTo>
                    <a:pt x="2472" y="3196"/>
                  </a:lnTo>
                  <a:lnTo>
                    <a:pt x="2251" y="3136"/>
                  </a:lnTo>
                  <a:lnTo>
                    <a:pt x="2050" y="3055"/>
                  </a:lnTo>
                  <a:lnTo>
                    <a:pt x="1869" y="2935"/>
                  </a:lnTo>
                  <a:lnTo>
                    <a:pt x="1688" y="2774"/>
                  </a:lnTo>
                  <a:lnTo>
                    <a:pt x="1547" y="2593"/>
                  </a:lnTo>
                  <a:lnTo>
                    <a:pt x="1447" y="2392"/>
                  </a:lnTo>
                  <a:lnTo>
                    <a:pt x="1367" y="2171"/>
                  </a:lnTo>
                  <a:lnTo>
                    <a:pt x="1306" y="1930"/>
                  </a:lnTo>
                  <a:lnTo>
                    <a:pt x="1306" y="1930"/>
                  </a:lnTo>
                  <a:lnTo>
                    <a:pt x="1266" y="1689"/>
                  </a:lnTo>
                  <a:lnTo>
                    <a:pt x="1286" y="1448"/>
                  </a:lnTo>
                  <a:lnTo>
                    <a:pt x="1326" y="1227"/>
                  </a:lnTo>
                  <a:lnTo>
                    <a:pt x="1407" y="1006"/>
                  </a:lnTo>
                  <a:lnTo>
                    <a:pt x="1527" y="805"/>
                  </a:lnTo>
                  <a:lnTo>
                    <a:pt x="1668" y="624"/>
                  </a:lnTo>
                  <a:lnTo>
                    <a:pt x="1849" y="463"/>
                  </a:lnTo>
                  <a:lnTo>
                    <a:pt x="2050" y="343"/>
                  </a:lnTo>
                  <a:lnTo>
                    <a:pt x="2050" y="343"/>
                  </a:lnTo>
                  <a:lnTo>
                    <a:pt x="2050" y="343"/>
                  </a:lnTo>
                  <a:lnTo>
                    <a:pt x="2050" y="343"/>
                  </a:lnTo>
                  <a:lnTo>
                    <a:pt x="2050" y="282"/>
                  </a:lnTo>
                  <a:lnTo>
                    <a:pt x="2050" y="222"/>
                  </a:lnTo>
                  <a:lnTo>
                    <a:pt x="2090" y="101"/>
                  </a:lnTo>
                  <a:lnTo>
                    <a:pt x="2090" y="101"/>
                  </a:lnTo>
                  <a:lnTo>
                    <a:pt x="1969" y="61"/>
                  </a:lnTo>
                  <a:lnTo>
                    <a:pt x="18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7"/>
            <p:cNvSpPr/>
            <p:nvPr/>
          </p:nvSpPr>
          <p:spPr>
            <a:xfrm>
              <a:off x="-2003789" y="2569537"/>
              <a:ext cx="177933" cy="149317"/>
            </a:xfrm>
            <a:custGeom>
              <a:avLst/>
              <a:gdLst/>
              <a:ahLst/>
              <a:cxnLst/>
              <a:rect l="l" t="t" r="r" b="b"/>
              <a:pathLst>
                <a:path w="7617" h="6392" fill="none" extrusionOk="0">
                  <a:moveTo>
                    <a:pt x="4140" y="1"/>
                  </a:moveTo>
                  <a:lnTo>
                    <a:pt x="4140" y="1"/>
                  </a:lnTo>
                  <a:lnTo>
                    <a:pt x="3919" y="1"/>
                  </a:lnTo>
                  <a:lnTo>
                    <a:pt x="3698" y="41"/>
                  </a:lnTo>
                  <a:lnTo>
                    <a:pt x="3497" y="81"/>
                  </a:lnTo>
                  <a:lnTo>
                    <a:pt x="3296" y="162"/>
                  </a:lnTo>
                  <a:lnTo>
                    <a:pt x="3095" y="262"/>
                  </a:lnTo>
                  <a:lnTo>
                    <a:pt x="2914" y="363"/>
                  </a:lnTo>
                  <a:lnTo>
                    <a:pt x="2733" y="503"/>
                  </a:lnTo>
                  <a:lnTo>
                    <a:pt x="2552" y="664"/>
                  </a:lnTo>
                  <a:lnTo>
                    <a:pt x="2492" y="2493"/>
                  </a:lnTo>
                  <a:lnTo>
                    <a:pt x="0" y="6391"/>
                  </a:lnTo>
                  <a:lnTo>
                    <a:pt x="0" y="6391"/>
                  </a:lnTo>
                  <a:lnTo>
                    <a:pt x="724" y="6291"/>
                  </a:lnTo>
                  <a:lnTo>
                    <a:pt x="1085" y="6251"/>
                  </a:lnTo>
                  <a:lnTo>
                    <a:pt x="1467" y="6230"/>
                  </a:lnTo>
                  <a:lnTo>
                    <a:pt x="1467" y="6230"/>
                  </a:lnTo>
                  <a:lnTo>
                    <a:pt x="1568" y="6170"/>
                  </a:lnTo>
                  <a:lnTo>
                    <a:pt x="1688" y="6130"/>
                  </a:lnTo>
                  <a:lnTo>
                    <a:pt x="2030" y="6070"/>
                  </a:lnTo>
                  <a:lnTo>
                    <a:pt x="2472" y="6009"/>
                  </a:lnTo>
                  <a:lnTo>
                    <a:pt x="3015" y="5969"/>
                  </a:lnTo>
                  <a:lnTo>
                    <a:pt x="3637" y="5929"/>
                  </a:lnTo>
                  <a:lnTo>
                    <a:pt x="4321" y="5909"/>
                  </a:lnTo>
                  <a:lnTo>
                    <a:pt x="5768" y="5889"/>
                  </a:lnTo>
                  <a:lnTo>
                    <a:pt x="5768" y="5889"/>
                  </a:lnTo>
                  <a:lnTo>
                    <a:pt x="7616" y="5909"/>
                  </a:lnTo>
                  <a:lnTo>
                    <a:pt x="5969" y="2734"/>
                  </a:lnTo>
                  <a:lnTo>
                    <a:pt x="6029" y="1106"/>
                  </a:lnTo>
                  <a:lnTo>
                    <a:pt x="6029" y="1106"/>
                  </a:lnTo>
                  <a:lnTo>
                    <a:pt x="5868" y="845"/>
                  </a:lnTo>
                  <a:lnTo>
                    <a:pt x="5667" y="624"/>
                  </a:lnTo>
                  <a:lnTo>
                    <a:pt x="5446" y="423"/>
                  </a:lnTo>
                  <a:lnTo>
                    <a:pt x="5205" y="282"/>
                  </a:lnTo>
                  <a:lnTo>
                    <a:pt x="4944" y="162"/>
                  </a:lnTo>
                  <a:lnTo>
                    <a:pt x="4682" y="61"/>
                  </a:lnTo>
                  <a:lnTo>
                    <a:pt x="4401" y="21"/>
                  </a:lnTo>
                  <a:lnTo>
                    <a:pt x="41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7"/>
            <p:cNvSpPr/>
            <p:nvPr/>
          </p:nvSpPr>
          <p:spPr>
            <a:xfrm>
              <a:off x="-1968118" y="2422624"/>
              <a:ext cx="141795" cy="47421"/>
            </a:xfrm>
            <a:custGeom>
              <a:avLst/>
              <a:gdLst/>
              <a:ahLst/>
              <a:cxnLst/>
              <a:rect l="l" t="t" r="r" b="b"/>
              <a:pathLst>
                <a:path w="6070" h="2030" extrusionOk="0">
                  <a:moveTo>
                    <a:pt x="965" y="0"/>
                  </a:moveTo>
                  <a:lnTo>
                    <a:pt x="784" y="20"/>
                  </a:lnTo>
                  <a:lnTo>
                    <a:pt x="603" y="61"/>
                  </a:lnTo>
                  <a:lnTo>
                    <a:pt x="443" y="141"/>
                  </a:lnTo>
                  <a:lnTo>
                    <a:pt x="302" y="241"/>
                  </a:lnTo>
                  <a:lnTo>
                    <a:pt x="181" y="382"/>
                  </a:lnTo>
                  <a:lnTo>
                    <a:pt x="101" y="523"/>
                  </a:lnTo>
                  <a:lnTo>
                    <a:pt x="21" y="704"/>
                  </a:lnTo>
                  <a:lnTo>
                    <a:pt x="1" y="884"/>
                  </a:lnTo>
                  <a:lnTo>
                    <a:pt x="21" y="1065"/>
                  </a:lnTo>
                  <a:lnTo>
                    <a:pt x="61" y="1246"/>
                  </a:lnTo>
                  <a:lnTo>
                    <a:pt x="141" y="1407"/>
                  </a:lnTo>
                  <a:lnTo>
                    <a:pt x="242" y="1548"/>
                  </a:lnTo>
                  <a:lnTo>
                    <a:pt x="382" y="1668"/>
                  </a:lnTo>
                  <a:lnTo>
                    <a:pt x="523" y="1769"/>
                  </a:lnTo>
                  <a:lnTo>
                    <a:pt x="704" y="1829"/>
                  </a:lnTo>
                  <a:lnTo>
                    <a:pt x="885" y="1849"/>
                  </a:lnTo>
                  <a:lnTo>
                    <a:pt x="5105" y="2030"/>
                  </a:lnTo>
                  <a:lnTo>
                    <a:pt x="5285" y="2030"/>
                  </a:lnTo>
                  <a:lnTo>
                    <a:pt x="5466" y="1970"/>
                  </a:lnTo>
                  <a:lnTo>
                    <a:pt x="5627" y="1889"/>
                  </a:lnTo>
                  <a:lnTo>
                    <a:pt x="5768" y="1789"/>
                  </a:lnTo>
                  <a:lnTo>
                    <a:pt x="5888" y="1668"/>
                  </a:lnTo>
                  <a:lnTo>
                    <a:pt x="5989" y="1507"/>
                  </a:lnTo>
                  <a:lnTo>
                    <a:pt x="6049" y="1327"/>
                  </a:lnTo>
                  <a:lnTo>
                    <a:pt x="6069" y="1146"/>
                  </a:lnTo>
                  <a:lnTo>
                    <a:pt x="6049" y="965"/>
                  </a:lnTo>
                  <a:lnTo>
                    <a:pt x="6009" y="784"/>
                  </a:lnTo>
                  <a:lnTo>
                    <a:pt x="5929" y="623"/>
                  </a:lnTo>
                  <a:lnTo>
                    <a:pt x="5828" y="483"/>
                  </a:lnTo>
                  <a:lnTo>
                    <a:pt x="5687" y="362"/>
                  </a:lnTo>
                  <a:lnTo>
                    <a:pt x="5547" y="282"/>
                  </a:lnTo>
                  <a:lnTo>
                    <a:pt x="5366" y="221"/>
                  </a:lnTo>
                  <a:lnTo>
                    <a:pt x="5185" y="181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7"/>
            <p:cNvSpPr/>
            <p:nvPr/>
          </p:nvSpPr>
          <p:spPr>
            <a:xfrm>
              <a:off x="-2066698" y="2707548"/>
              <a:ext cx="380254" cy="259156"/>
            </a:xfrm>
            <a:custGeom>
              <a:avLst/>
              <a:gdLst/>
              <a:ahLst/>
              <a:cxnLst/>
              <a:rect l="l" t="t" r="r" b="b"/>
              <a:pathLst>
                <a:path w="16278" h="11094" extrusionOk="0">
                  <a:moveTo>
                    <a:pt x="7355" y="1"/>
                  </a:moveTo>
                  <a:lnTo>
                    <a:pt x="6592" y="21"/>
                  </a:lnTo>
                  <a:lnTo>
                    <a:pt x="5909" y="41"/>
                  </a:lnTo>
                  <a:lnTo>
                    <a:pt x="5286" y="81"/>
                  </a:lnTo>
                  <a:lnTo>
                    <a:pt x="4783" y="142"/>
                  </a:lnTo>
                  <a:lnTo>
                    <a:pt x="4401" y="222"/>
                  </a:lnTo>
                  <a:lnTo>
                    <a:pt x="4261" y="262"/>
                  </a:lnTo>
                  <a:lnTo>
                    <a:pt x="4160" y="322"/>
                  </a:lnTo>
                  <a:lnTo>
                    <a:pt x="3758" y="343"/>
                  </a:lnTo>
                  <a:lnTo>
                    <a:pt x="3356" y="383"/>
                  </a:lnTo>
                  <a:lnTo>
                    <a:pt x="2955" y="443"/>
                  </a:lnTo>
                  <a:lnTo>
                    <a:pt x="2573" y="503"/>
                  </a:lnTo>
                  <a:lnTo>
                    <a:pt x="1849" y="644"/>
                  </a:lnTo>
                  <a:lnTo>
                    <a:pt x="1206" y="825"/>
                  </a:lnTo>
                  <a:lnTo>
                    <a:pt x="1046" y="865"/>
                  </a:lnTo>
                  <a:lnTo>
                    <a:pt x="905" y="945"/>
                  </a:lnTo>
                  <a:lnTo>
                    <a:pt x="764" y="1006"/>
                  </a:lnTo>
                  <a:lnTo>
                    <a:pt x="644" y="1106"/>
                  </a:lnTo>
                  <a:lnTo>
                    <a:pt x="523" y="1207"/>
                  </a:lnTo>
                  <a:lnTo>
                    <a:pt x="402" y="1327"/>
                  </a:lnTo>
                  <a:lnTo>
                    <a:pt x="322" y="1448"/>
                  </a:lnTo>
                  <a:lnTo>
                    <a:pt x="222" y="1568"/>
                  </a:lnTo>
                  <a:lnTo>
                    <a:pt x="161" y="1709"/>
                  </a:lnTo>
                  <a:lnTo>
                    <a:pt x="101" y="1850"/>
                  </a:lnTo>
                  <a:lnTo>
                    <a:pt x="61" y="1990"/>
                  </a:lnTo>
                  <a:lnTo>
                    <a:pt x="21" y="2151"/>
                  </a:lnTo>
                  <a:lnTo>
                    <a:pt x="21" y="2312"/>
                  </a:lnTo>
                  <a:lnTo>
                    <a:pt x="1" y="2473"/>
                  </a:lnTo>
                  <a:lnTo>
                    <a:pt x="21" y="2633"/>
                  </a:lnTo>
                  <a:lnTo>
                    <a:pt x="61" y="2794"/>
                  </a:lnTo>
                  <a:lnTo>
                    <a:pt x="101" y="2915"/>
                  </a:lnTo>
                  <a:lnTo>
                    <a:pt x="141" y="3035"/>
                  </a:lnTo>
                  <a:lnTo>
                    <a:pt x="202" y="3136"/>
                  </a:lnTo>
                  <a:lnTo>
                    <a:pt x="282" y="3236"/>
                  </a:lnTo>
                  <a:lnTo>
                    <a:pt x="362" y="3337"/>
                  </a:lnTo>
                  <a:lnTo>
                    <a:pt x="463" y="3437"/>
                  </a:lnTo>
                  <a:lnTo>
                    <a:pt x="664" y="3578"/>
                  </a:lnTo>
                  <a:lnTo>
                    <a:pt x="885" y="3678"/>
                  </a:lnTo>
                  <a:lnTo>
                    <a:pt x="1146" y="3739"/>
                  </a:lnTo>
                  <a:lnTo>
                    <a:pt x="1267" y="3759"/>
                  </a:lnTo>
                  <a:lnTo>
                    <a:pt x="1387" y="3759"/>
                  </a:lnTo>
                  <a:lnTo>
                    <a:pt x="1528" y="3739"/>
                  </a:lnTo>
                  <a:lnTo>
                    <a:pt x="1648" y="3718"/>
                  </a:lnTo>
                  <a:lnTo>
                    <a:pt x="2814" y="3437"/>
                  </a:lnTo>
                  <a:lnTo>
                    <a:pt x="1206" y="3839"/>
                  </a:lnTo>
                  <a:lnTo>
                    <a:pt x="1066" y="3879"/>
                  </a:lnTo>
                  <a:lnTo>
                    <a:pt x="945" y="3919"/>
                  </a:lnTo>
                  <a:lnTo>
                    <a:pt x="804" y="4000"/>
                  </a:lnTo>
                  <a:lnTo>
                    <a:pt x="704" y="4060"/>
                  </a:lnTo>
                  <a:lnTo>
                    <a:pt x="583" y="4161"/>
                  </a:lnTo>
                  <a:lnTo>
                    <a:pt x="503" y="4241"/>
                  </a:lnTo>
                  <a:lnTo>
                    <a:pt x="402" y="4362"/>
                  </a:lnTo>
                  <a:lnTo>
                    <a:pt x="342" y="4462"/>
                  </a:lnTo>
                  <a:lnTo>
                    <a:pt x="262" y="4583"/>
                  </a:lnTo>
                  <a:lnTo>
                    <a:pt x="222" y="4703"/>
                  </a:lnTo>
                  <a:lnTo>
                    <a:pt x="181" y="4844"/>
                  </a:lnTo>
                  <a:lnTo>
                    <a:pt x="141" y="4964"/>
                  </a:lnTo>
                  <a:lnTo>
                    <a:pt x="121" y="5105"/>
                  </a:lnTo>
                  <a:lnTo>
                    <a:pt x="121" y="5246"/>
                  </a:lnTo>
                  <a:lnTo>
                    <a:pt x="141" y="5386"/>
                  </a:lnTo>
                  <a:lnTo>
                    <a:pt x="161" y="5527"/>
                  </a:lnTo>
                  <a:lnTo>
                    <a:pt x="222" y="5768"/>
                  </a:lnTo>
                  <a:lnTo>
                    <a:pt x="262" y="5889"/>
                  </a:lnTo>
                  <a:lnTo>
                    <a:pt x="322" y="6029"/>
                  </a:lnTo>
                  <a:lnTo>
                    <a:pt x="382" y="6150"/>
                  </a:lnTo>
                  <a:lnTo>
                    <a:pt x="463" y="6250"/>
                  </a:lnTo>
                  <a:lnTo>
                    <a:pt x="543" y="6371"/>
                  </a:lnTo>
                  <a:lnTo>
                    <a:pt x="644" y="6451"/>
                  </a:lnTo>
                  <a:lnTo>
                    <a:pt x="744" y="6552"/>
                  </a:lnTo>
                  <a:lnTo>
                    <a:pt x="845" y="6612"/>
                  </a:lnTo>
                  <a:lnTo>
                    <a:pt x="965" y="6672"/>
                  </a:lnTo>
                  <a:lnTo>
                    <a:pt x="1086" y="6733"/>
                  </a:lnTo>
                  <a:lnTo>
                    <a:pt x="1206" y="6773"/>
                  </a:lnTo>
                  <a:lnTo>
                    <a:pt x="1347" y="6793"/>
                  </a:lnTo>
                  <a:lnTo>
                    <a:pt x="1488" y="6813"/>
                  </a:lnTo>
                  <a:lnTo>
                    <a:pt x="1749" y="6813"/>
                  </a:lnTo>
                  <a:lnTo>
                    <a:pt x="1890" y="6773"/>
                  </a:lnTo>
                  <a:lnTo>
                    <a:pt x="4160" y="6230"/>
                  </a:lnTo>
                  <a:lnTo>
                    <a:pt x="4160" y="6230"/>
                  </a:lnTo>
                  <a:lnTo>
                    <a:pt x="2512" y="6632"/>
                  </a:lnTo>
                  <a:lnTo>
                    <a:pt x="2291" y="6713"/>
                  </a:lnTo>
                  <a:lnTo>
                    <a:pt x="2090" y="6833"/>
                  </a:lnTo>
                  <a:lnTo>
                    <a:pt x="1930" y="6974"/>
                  </a:lnTo>
                  <a:lnTo>
                    <a:pt x="1789" y="7155"/>
                  </a:lnTo>
                  <a:lnTo>
                    <a:pt x="1709" y="7356"/>
                  </a:lnTo>
                  <a:lnTo>
                    <a:pt x="1648" y="7577"/>
                  </a:lnTo>
                  <a:lnTo>
                    <a:pt x="1628" y="7798"/>
                  </a:lnTo>
                  <a:lnTo>
                    <a:pt x="1668" y="8019"/>
                  </a:lnTo>
                  <a:lnTo>
                    <a:pt x="1709" y="8200"/>
                  </a:lnTo>
                  <a:lnTo>
                    <a:pt x="1749" y="8360"/>
                  </a:lnTo>
                  <a:lnTo>
                    <a:pt x="1809" y="8501"/>
                  </a:lnTo>
                  <a:lnTo>
                    <a:pt x="1890" y="8642"/>
                  </a:lnTo>
                  <a:lnTo>
                    <a:pt x="1970" y="8762"/>
                  </a:lnTo>
                  <a:lnTo>
                    <a:pt x="2070" y="8883"/>
                  </a:lnTo>
                  <a:lnTo>
                    <a:pt x="2171" y="9003"/>
                  </a:lnTo>
                  <a:lnTo>
                    <a:pt x="2291" y="9084"/>
                  </a:lnTo>
                  <a:lnTo>
                    <a:pt x="2412" y="9184"/>
                  </a:lnTo>
                  <a:lnTo>
                    <a:pt x="2553" y="9245"/>
                  </a:lnTo>
                  <a:lnTo>
                    <a:pt x="2693" y="9305"/>
                  </a:lnTo>
                  <a:lnTo>
                    <a:pt x="2834" y="9345"/>
                  </a:lnTo>
                  <a:lnTo>
                    <a:pt x="2975" y="9385"/>
                  </a:lnTo>
                  <a:lnTo>
                    <a:pt x="3135" y="9405"/>
                  </a:lnTo>
                  <a:lnTo>
                    <a:pt x="3296" y="9405"/>
                  </a:lnTo>
                  <a:lnTo>
                    <a:pt x="3437" y="9385"/>
                  </a:lnTo>
                  <a:lnTo>
                    <a:pt x="3598" y="9365"/>
                  </a:lnTo>
                  <a:lnTo>
                    <a:pt x="4803" y="9064"/>
                  </a:lnTo>
                  <a:lnTo>
                    <a:pt x="4341" y="9184"/>
                  </a:lnTo>
                  <a:lnTo>
                    <a:pt x="4261" y="9204"/>
                  </a:lnTo>
                  <a:lnTo>
                    <a:pt x="4160" y="9265"/>
                  </a:lnTo>
                  <a:lnTo>
                    <a:pt x="4100" y="9325"/>
                  </a:lnTo>
                  <a:lnTo>
                    <a:pt x="4040" y="9385"/>
                  </a:lnTo>
                  <a:lnTo>
                    <a:pt x="3999" y="9466"/>
                  </a:lnTo>
                  <a:lnTo>
                    <a:pt x="3959" y="9566"/>
                  </a:lnTo>
                  <a:lnTo>
                    <a:pt x="3959" y="9646"/>
                  </a:lnTo>
                  <a:lnTo>
                    <a:pt x="3959" y="9747"/>
                  </a:lnTo>
                  <a:lnTo>
                    <a:pt x="4020" y="9928"/>
                  </a:lnTo>
                  <a:lnTo>
                    <a:pt x="4080" y="10089"/>
                  </a:lnTo>
                  <a:lnTo>
                    <a:pt x="4160" y="10229"/>
                  </a:lnTo>
                  <a:lnTo>
                    <a:pt x="4241" y="10370"/>
                  </a:lnTo>
                  <a:lnTo>
                    <a:pt x="4361" y="10511"/>
                  </a:lnTo>
                  <a:lnTo>
                    <a:pt x="4462" y="10631"/>
                  </a:lnTo>
                  <a:lnTo>
                    <a:pt x="4602" y="10732"/>
                  </a:lnTo>
                  <a:lnTo>
                    <a:pt x="4743" y="10832"/>
                  </a:lnTo>
                  <a:lnTo>
                    <a:pt x="4884" y="10912"/>
                  </a:lnTo>
                  <a:lnTo>
                    <a:pt x="5024" y="10973"/>
                  </a:lnTo>
                  <a:lnTo>
                    <a:pt x="5185" y="11033"/>
                  </a:lnTo>
                  <a:lnTo>
                    <a:pt x="5346" y="11073"/>
                  </a:lnTo>
                  <a:lnTo>
                    <a:pt x="5527" y="11093"/>
                  </a:lnTo>
                  <a:lnTo>
                    <a:pt x="5687" y="11093"/>
                  </a:lnTo>
                  <a:lnTo>
                    <a:pt x="5868" y="11073"/>
                  </a:lnTo>
                  <a:lnTo>
                    <a:pt x="6049" y="11033"/>
                  </a:lnTo>
                  <a:lnTo>
                    <a:pt x="13444" y="10852"/>
                  </a:lnTo>
                  <a:lnTo>
                    <a:pt x="13746" y="10832"/>
                  </a:lnTo>
                  <a:lnTo>
                    <a:pt x="14027" y="10792"/>
                  </a:lnTo>
                  <a:lnTo>
                    <a:pt x="14308" y="10712"/>
                  </a:lnTo>
                  <a:lnTo>
                    <a:pt x="14569" y="10611"/>
                  </a:lnTo>
                  <a:lnTo>
                    <a:pt x="14811" y="10490"/>
                  </a:lnTo>
                  <a:lnTo>
                    <a:pt x="15052" y="10330"/>
                  </a:lnTo>
                  <a:lnTo>
                    <a:pt x="15273" y="10169"/>
                  </a:lnTo>
                  <a:lnTo>
                    <a:pt x="15474" y="9968"/>
                  </a:lnTo>
                  <a:lnTo>
                    <a:pt x="15655" y="9767"/>
                  </a:lnTo>
                  <a:lnTo>
                    <a:pt x="15815" y="9526"/>
                  </a:lnTo>
                  <a:lnTo>
                    <a:pt x="15956" y="9285"/>
                  </a:lnTo>
                  <a:lnTo>
                    <a:pt x="16056" y="9044"/>
                  </a:lnTo>
                  <a:lnTo>
                    <a:pt x="16157" y="8782"/>
                  </a:lnTo>
                  <a:lnTo>
                    <a:pt x="16217" y="8501"/>
                  </a:lnTo>
                  <a:lnTo>
                    <a:pt x="16257" y="8200"/>
                  </a:lnTo>
                  <a:lnTo>
                    <a:pt x="16277" y="7918"/>
                  </a:lnTo>
                  <a:lnTo>
                    <a:pt x="16137" y="343"/>
                  </a:lnTo>
                  <a:lnTo>
                    <a:pt x="13102" y="81"/>
                  </a:lnTo>
                  <a:lnTo>
                    <a:pt x="11816" y="41"/>
                  </a:lnTo>
                  <a:lnTo>
                    <a:pt x="10490" y="21"/>
                  </a:lnTo>
                  <a:lnTo>
                    <a:pt x="89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7"/>
            <p:cNvSpPr/>
            <p:nvPr/>
          </p:nvSpPr>
          <p:spPr>
            <a:xfrm>
              <a:off x="-2066698" y="2707548"/>
              <a:ext cx="380254" cy="259156"/>
            </a:xfrm>
            <a:custGeom>
              <a:avLst/>
              <a:gdLst/>
              <a:ahLst/>
              <a:cxnLst/>
              <a:rect l="l" t="t" r="r" b="b"/>
              <a:pathLst>
                <a:path w="16278" h="11094" fill="none" extrusionOk="0">
                  <a:moveTo>
                    <a:pt x="1206" y="3839"/>
                  </a:moveTo>
                  <a:lnTo>
                    <a:pt x="2814" y="3437"/>
                  </a:lnTo>
                  <a:lnTo>
                    <a:pt x="1648" y="3718"/>
                  </a:lnTo>
                  <a:lnTo>
                    <a:pt x="1648" y="3718"/>
                  </a:lnTo>
                  <a:lnTo>
                    <a:pt x="1528" y="3739"/>
                  </a:lnTo>
                  <a:lnTo>
                    <a:pt x="1387" y="3759"/>
                  </a:lnTo>
                  <a:lnTo>
                    <a:pt x="1267" y="3759"/>
                  </a:lnTo>
                  <a:lnTo>
                    <a:pt x="1146" y="3739"/>
                  </a:lnTo>
                  <a:lnTo>
                    <a:pt x="885" y="3678"/>
                  </a:lnTo>
                  <a:lnTo>
                    <a:pt x="664" y="3578"/>
                  </a:lnTo>
                  <a:lnTo>
                    <a:pt x="463" y="3437"/>
                  </a:lnTo>
                  <a:lnTo>
                    <a:pt x="362" y="3337"/>
                  </a:lnTo>
                  <a:lnTo>
                    <a:pt x="282" y="3236"/>
                  </a:lnTo>
                  <a:lnTo>
                    <a:pt x="202" y="3136"/>
                  </a:lnTo>
                  <a:lnTo>
                    <a:pt x="141" y="3035"/>
                  </a:lnTo>
                  <a:lnTo>
                    <a:pt x="101" y="2915"/>
                  </a:lnTo>
                  <a:lnTo>
                    <a:pt x="61" y="2794"/>
                  </a:lnTo>
                  <a:lnTo>
                    <a:pt x="61" y="2794"/>
                  </a:lnTo>
                  <a:lnTo>
                    <a:pt x="21" y="2633"/>
                  </a:lnTo>
                  <a:lnTo>
                    <a:pt x="1" y="2473"/>
                  </a:lnTo>
                  <a:lnTo>
                    <a:pt x="21" y="2312"/>
                  </a:lnTo>
                  <a:lnTo>
                    <a:pt x="21" y="2151"/>
                  </a:lnTo>
                  <a:lnTo>
                    <a:pt x="61" y="1990"/>
                  </a:lnTo>
                  <a:lnTo>
                    <a:pt x="101" y="1850"/>
                  </a:lnTo>
                  <a:lnTo>
                    <a:pt x="161" y="1709"/>
                  </a:lnTo>
                  <a:lnTo>
                    <a:pt x="222" y="1568"/>
                  </a:lnTo>
                  <a:lnTo>
                    <a:pt x="322" y="1448"/>
                  </a:lnTo>
                  <a:lnTo>
                    <a:pt x="402" y="1327"/>
                  </a:lnTo>
                  <a:lnTo>
                    <a:pt x="523" y="1207"/>
                  </a:lnTo>
                  <a:lnTo>
                    <a:pt x="644" y="1106"/>
                  </a:lnTo>
                  <a:lnTo>
                    <a:pt x="764" y="1006"/>
                  </a:lnTo>
                  <a:lnTo>
                    <a:pt x="905" y="945"/>
                  </a:lnTo>
                  <a:lnTo>
                    <a:pt x="1046" y="865"/>
                  </a:lnTo>
                  <a:lnTo>
                    <a:pt x="1206" y="825"/>
                  </a:lnTo>
                  <a:lnTo>
                    <a:pt x="1206" y="825"/>
                  </a:lnTo>
                  <a:lnTo>
                    <a:pt x="1849" y="644"/>
                  </a:lnTo>
                  <a:lnTo>
                    <a:pt x="2573" y="503"/>
                  </a:lnTo>
                  <a:lnTo>
                    <a:pt x="2955" y="443"/>
                  </a:lnTo>
                  <a:lnTo>
                    <a:pt x="3356" y="383"/>
                  </a:lnTo>
                  <a:lnTo>
                    <a:pt x="3758" y="343"/>
                  </a:lnTo>
                  <a:lnTo>
                    <a:pt x="4160" y="322"/>
                  </a:lnTo>
                  <a:lnTo>
                    <a:pt x="4160" y="322"/>
                  </a:lnTo>
                  <a:lnTo>
                    <a:pt x="4261" y="262"/>
                  </a:lnTo>
                  <a:lnTo>
                    <a:pt x="4401" y="222"/>
                  </a:lnTo>
                  <a:lnTo>
                    <a:pt x="4783" y="142"/>
                  </a:lnTo>
                  <a:lnTo>
                    <a:pt x="5286" y="81"/>
                  </a:lnTo>
                  <a:lnTo>
                    <a:pt x="5909" y="41"/>
                  </a:lnTo>
                  <a:lnTo>
                    <a:pt x="6592" y="21"/>
                  </a:lnTo>
                  <a:lnTo>
                    <a:pt x="7355" y="1"/>
                  </a:lnTo>
                  <a:lnTo>
                    <a:pt x="8943" y="1"/>
                  </a:lnTo>
                  <a:lnTo>
                    <a:pt x="10490" y="21"/>
                  </a:lnTo>
                  <a:lnTo>
                    <a:pt x="11816" y="41"/>
                  </a:lnTo>
                  <a:lnTo>
                    <a:pt x="13102" y="81"/>
                  </a:lnTo>
                  <a:lnTo>
                    <a:pt x="13102" y="81"/>
                  </a:lnTo>
                  <a:lnTo>
                    <a:pt x="16137" y="343"/>
                  </a:lnTo>
                  <a:lnTo>
                    <a:pt x="16277" y="7918"/>
                  </a:lnTo>
                  <a:lnTo>
                    <a:pt x="16277" y="7918"/>
                  </a:lnTo>
                  <a:lnTo>
                    <a:pt x="16257" y="8200"/>
                  </a:lnTo>
                  <a:lnTo>
                    <a:pt x="16217" y="8501"/>
                  </a:lnTo>
                  <a:lnTo>
                    <a:pt x="16157" y="8782"/>
                  </a:lnTo>
                  <a:lnTo>
                    <a:pt x="16056" y="9044"/>
                  </a:lnTo>
                  <a:lnTo>
                    <a:pt x="15956" y="9285"/>
                  </a:lnTo>
                  <a:lnTo>
                    <a:pt x="15815" y="9526"/>
                  </a:lnTo>
                  <a:lnTo>
                    <a:pt x="15655" y="9767"/>
                  </a:lnTo>
                  <a:lnTo>
                    <a:pt x="15474" y="9968"/>
                  </a:lnTo>
                  <a:lnTo>
                    <a:pt x="15273" y="10169"/>
                  </a:lnTo>
                  <a:lnTo>
                    <a:pt x="15052" y="10330"/>
                  </a:lnTo>
                  <a:lnTo>
                    <a:pt x="14811" y="10490"/>
                  </a:lnTo>
                  <a:lnTo>
                    <a:pt x="14569" y="10611"/>
                  </a:lnTo>
                  <a:lnTo>
                    <a:pt x="14308" y="10712"/>
                  </a:lnTo>
                  <a:lnTo>
                    <a:pt x="14027" y="10792"/>
                  </a:lnTo>
                  <a:lnTo>
                    <a:pt x="13746" y="10832"/>
                  </a:lnTo>
                  <a:lnTo>
                    <a:pt x="13444" y="10852"/>
                  </a:lnTo>
                  <a:lnTo>
                    <a:pt x="6049" y="11033"/>
                  </a:lnTo>
                  <a:lnTo>
                    <a:pt x="6049" y="11033"/>
                  </a:lnTo>
                  <a:lnTo>
                    <a:pt x="5868" y="11073"/>
                  </a:lnTo>
                  <a:lnTo>
                    <a:pt x="5687" y="11093"/>
                  </a:lnTo>
                  <a:lnTo>
                    <a:pt x="5527" y="11093"/>
                  </a:lnTo>
                  <a:lnTo>
                    <a:pt x="5346" y="11073"/>
                  </a:lnTo>
                  <a:lnTo>
                    <a:pt x="5185" y="11033"/>
                  </a:lnTo>
                  <a:lnTo>
                    <a:pt x="5024" y="10973"/>
                  </a:lnTo>
                  <a:lnTo>
                    <a:pt x="4884" y="10912"/>
                  </a:lnTo>
                  <a:lnTo>
                    <a:pt x="4743" y="10832"/>
                  </a:lnTo>
                  <a:lnTo>
                    <a:pt x="4602" y="10732"/>
                  </a:lnTo>
                  <a:lnTo>
                    <a:pt x="4462" y="10631"/>
                  </a:lnTo>
                  <a:lnTo>
                    <a:pt x="4361" y="10511"/>
                  </a:lnTo>
                  <a:lnTo>
                    <a:pt x="4241" y="10370"/>
                  </a:lnTo>
                  <a:lnTo>
                    <a:pt x="4160" y="10229"/>
                  </a:lnTo>
                  <a:lnTo>
                    <a:pt x="4080" y="10089"/>
                  </a:lnTo>
                  <a:lnTo>
                    <a:pt x="4020" y="9928"/>
                  </a:lnTo>
                  <a:lnTo>
                    <a:pt x="3959" y="9747"/>
                  </a:lnTo>
                  <a:lnTo>
                    <a:pt x="3959" y="9747"/>
                  </a:lnTo>
                  <a:lnTo>
                    <a:pt x="3959" y="9646"/>
                  </a:lnTo>
                  <a:lnTo>
                    <a:pt x="3959" y="9566"/>
                  </a:lnTo>
                  <a:lnTo>
                    <a:pt x="3999" y="9466"/>
                  </a:lnTo>
                  <a:lnTo>
                    <a:pt x="4040" y="9385"/>
                  </a:lnTo>
                  <a:lnTo>
                    <a:pt x="4100" y="9325"/>
                  </a:lnTo>
                  <a:lnTo>
                    <a:pt x="4160" y="9265"/>
                  </a:lnTo>
                  <a:lnTo>
                    <a:pt x="4261" y="9204"/>
                  </a:lnTo>
                  <a:lnTo>
                    <a:pt x="4341" y="9184"/>
                  </a:lnTo>
                  <a:lnTo>
                    <a:pt x="4803" y="9064"/>
                  </a:lnTo>
                  <a:lnTo>
                    <a:pt x="3598" y="9365"/>
                  </a:lnTo>
                  <a:lnTo>
                    <a:pt x="3598" y="9365"/>
                  </a:lnTo>
                  <a:lnTo>
                    <a:pt x="3437" y="9385"/>
                  </a:lnTo>
                  <a:lnTo>
                    <a:pt x="3296" y="9405"/>
                  </a:lnTo>
                  <a:lnTo>
                    <a:pt x="3135" y="9405"/>
                  </a:lnTo>
                  <a:lnTo>
                    <a:pt x="2975" y="9385"/>
                  </a:lnTo>
                  <a:lnTo>
                    <a:pt x="2834" y="9345"/>
                  </a:lnTo>
                  <a:lnTo>
                    <a:pt x="2693" y="9305"/>
                  </a:lnTo>
                  <a:lnTo>
                    <a:pt x="2553" y="9245"/>
                  </a:lnTo>
                  <a:lnTo>
                    <a:pt x="2412" y="9184"/>
                  </a:lnTo>
                  <a:lnTo>
                    <a:pt x="2291" y="9084"/>
                  </a:lnTo>
                  <a:lnTo>
                    <a:pt x="2171" y="9003"/>
                  </a:lnTo>
                  <a:lnTo>
                    <a:pt x="2070" y="8883"/>
                  </a:lnTo>
                  <a:lnTo>
                    <a:pt x="1970" y="8762"/>
                  </a:lnTo>
                  <a:lnTo>
                    <a:pt x="1890" y="8642"/>
                  </a:lnTo>
                  <a:lnTo>
                    <a:pt x="1809" y="8501"/>
                  </a:lnTo>
                  <a:lnTo>
                    <a:pt x="1749" y="8360"/>
                  </a:lnTo>
                  <a:lnTo>
                    <a:pt x="1709" y="8200"/>
                  </a:lnTo>
                  <a:lnTo>
                    <a:pt x="1668" y="8019"/>
                  </a:lnTo>
                  <a:lnTo>
                    <a:pt x="1668" y="8019"/>
                  </a:lnTo>
                  <a:lnTo>
                    <a:pt x="1628" y="7798"/>
                  </a:lnTo>
                  <a:lnTo>
                    <a:pt x="1648" y="7577"/>
                  </a:lnTo>
                  <a:lnTo>
                    <a:pt x="1709" y="7356"/>
                  </a:lnTo>
                  <a:lnTo>
                    <a:pt x="1789" y="7155"/>
                  </a:lnTo>
                  <a:lnTo>
                    <a:pt x="1930" y="6974"/>
                  </a:lnTo>
                  <a:lnTo>
                    <a:pt x="2090" y="6833"/>
                  </a:lnTo>
                  <a:lnTo>
                    <a:pt x="2291" y="6713"/>
                  </a:lnTo>
                  <a:lnTo>
                    <a:pt x="2512" y="6632"/>
                  </a:lnTo>
                  <a:lnTo>
                    <a:pt x="4160" y="6230"/>
                  </a:lnTo>
                  <a:lnTo>
                    <a:pt x="1890" y="6773"/>
                  </a:lnTo>
                  <a:lnTo>
                    <a:pt x="1890" y="6773"/>
                  </a:lnTo>
                  <a:lnTo>
                    <a:pt x="1749" y="6813"/>
                  </a:lnTo>
                  <a:lnTo>
                    <a:pt x="1608" y="6813"/>
                  </a:lnTo>
                  <a:lnTo>
                    <a:pt x="1488" y="6813"/>
                  </a:lnTo>
                  <a:lnTo>
                    <a:pt x="1347" y="6793"/>
                  </a:lnTo>
                  <a:lnTo>
                    <a:pt x="1206" y="6773"/>
                  </a:lnTo>
                  <a:lnTo>
                    <a:pt x="1086" y="6733"/>
                  </a:lnTo>
                  <a:lnTo>
                    <a:pt x="965" y="6672"/>
                  </a:lnTo>
                  <a:lnTo>
                    <a:pt x="845" y="6612"/>
                  </a:lnTo>
                  <a:lnTo>
                    <a:pt x="744" y="6552"/>
                  </a:lnTo>
                  <a:lnTo>
                    <a:pt x="644" y="6451"/>
                  </a:lnTo>
                  <a:lnTo>
                    <a:pt x="543" y="6371"/>
                  </a:lnTo>
                  <a:lnTo>
                    <a:pt x="463" y="6250"/>
                  </a:lnTo>
                  <a:lnTo>
                    <a:pt x="382" y="6150"/>
                  </a:lnTo>
                  <a:lnTo>
                    <a:pt x="322" y="6029"/>
                  </a:lnTo>
                  <a:lnTo>
                    <a:pt x="262" y="5889"/>
                  </a:lnTo>
                  <a:lnTo>
                    <a:pt x="222" y="5768"/>
                  </a:lnTo>
                  <a:lnTo>
                    <a:pt x="161" y="5527"/>
                  </a:lnTo>
                  <a:lnTo>
                    <a:pt x="161" y="5527"/>
                  </a:lnTo>
                  <a:lnTo>
                    <a:pt x="141" y="5386"/>
                  </a:lnTo>
                  <a:lnTo>
                    <a:pt x="121" y="5246"/>
                  </a:lnTo>
                  <a:lnTo>
                    <a:pt x="121" y="5105"/>
                  </a:lnTo>
                  <a:lnTo>
                    <a:pt x="141" y="4964"/>
                  </a:lnTo>
                  <a:lnTo>
                    <a:pt x="181" y="4844"/>
                  </a:lnTo>
                  <a:lnTo>
                    <a:pt x="222" y="4703"/>
                  </a:lnTo>
                  <a:lnTo>
                    <a:pt x="262" y="4583"/>
                  </a:lnTo>
                  <a:lnTo>
                    <a:pt x="342" y="4462"/>
                  </a:lnTo>
                  <a:lnTo>
                    <a:pt x="402" y="4362"/>
                  </a:lnTo>
                  <a:lnTo>
                    <a:pt x="503" y="4241"/>
                  </a:lnTo>
                  <a:lnTo>
                    <a:pt x="583" y="4161"/>
                  </a:lnTo>
                  <a:lnTo>
                    <a:pt x="704" y="4060"/>
                  </a:lnTo>
                  <a:lnTo>
                    <a:pt x="804" y="4000"/>
                  </a:lnTo>
                  <a:lnTo>
                    <a:pt x="945" y="3919"/>
                  </a:lnTo>
                  <a:lnTo>
                    <a:pt x="1066" y="3879"/>
                  </a:lnTo>
                  <a:lnTo>
                    <a:pt x="1206" y="38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7"/>
            <p:cNvSpPr/>
            <p:nvPr/>
          </p:nvSpPr>
          <p:spPr>
            <a:xfrm>
              <a:off x="-2045581" y="2787837"/>
              <a:ext cx="44618" cy="11750"/>
            </a:xfrm>
            <a:custGeom>
              <a:avLst/>
              <a:gdLst/>
              <a:ahLst/>
              <a:cxnLst/>
              <a:rect l="l" t="t" r="r" b="b"/>
              <a:pathLst>
                <a:path w="1910" h="503" extrusionOk="0">
                  <a:moveTo>
                    <a:pt x="1910" y="0"/>
                  </a:moveTo>
                  <a:lnTo>
                    <a:pt x="744" y="281"/>
                  </a:lnTo>
                  <a:lnTo>
                    <a:pt x="604" y="322"/>
                  </a:lnTo>
                  <a:lnTo>
                    <a:pt x="443" y="322"/>
                  </a:lnTo>
                  <a:lnTo>
                    <a:pt x="242" y="302"/>
                  </a:lnTo>
                  <a:lnTo>
                    <a:pt x="41" y="261"/>
                  </a:lnTo>
                  <a:lnTo>
                    <a:pt x="1" y="382"/>
                  </a:lnTo>
                  <a:lnTo>
                    <a:pt x="1" y="442"/>
                  </a:lnTo>
                  <a:lnTo>
                    <a:pt x="1" y="503"/>
                  </a:lnTo>
                  <a:lnTo>
                    <a:pt x="142" y="442"/>
                  </a:lnTo>
                  <a:lnTo>
                    <a:pt x="302" y="402"/>
                  </a:lnTo>
                  <a:lnTo>
                    <a:pt x="1910" y="0"/>
                  </a:lnTo>
                  <a:close/>
                </a:path>
              </a:pathLst>
            </a:custGeom>
            <a:solidFill>
              <a:srgbClr val="AAC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7"/>
            <p:cNvSpPr/>
            <p:nvPr/>
          </p:nvSpPr>
          <p:spPr>
            <a:xfrm>
              <a:off x="-2045581" y="2787837"/>
              <a:ext cx="44618" cy="11750"/>
            </a:xfrm>
            <a:custGeom>
              <a:avLst/>
              <a:gdLst/>
              <a:ahLst/>
              <a:cxnLst/>
              <a:rect l="l" t="t" r="r" b="b"/>
              <a:pathLst>
                <a:path w="1910" h="503" fill="none" extrusionOk="0">
                  <a:moveTo>
                    <a:pt x="1910" y="0"/>
                  </a:moveTo>
                  <a:lnTo>
                    <a:pt x="744" y="281"/>
                  </a:lnTo>
                  <a:lnTo>
                    <a:pt x="744" y="281"/>
                  </a:lnTo>
                  <a:lnTo>
                    <a:pt x="604" y="322"/>
                  </a:lnTo>
                  <a:lnTo>
                    <a:pt x="443" y="322"/>
                  </a:lnTo>
                  <a:lnTo>
                    <a:pt x="443" y="322"/>
                  </a:lnTo>
                  <a:lnTo>
                    <a:pt x="242" y="302"/>
                  </a:lnTo>
                  <a:lnTo>
                    <a:pt x="41" y="261"/>
                  </a:lnTo>
                  <a:lnTo>
                    <a:pt x="41" y="261"/>
                  </a:lnTo>
                  <a:lnTo>
                    <a:pt x="1" y="382"/>
                  </a:lnTo>
                  <a:lnTo>
                    <a:pt x="1" y="442"/>
                  </a:lnTo>
                  <a:lnTo>
                    <a:pt x="1" y="503"/>
                  </a:lnTo>
                  <a:lnTo>
                    <a:pt x="1" y="503"/>
                  </a:lnTo>
                  <a:lnTo>
                    <a:pt x="1" y="503"/>
                  </a:lnTo>
                  <a:lnTo>
                    <a:pt x="1" y="503"/>
                  </a:lnTo>
                  <a:lnTo>
                    <a:pt x="142" y="442"/>
                  </a:lnTo>
                  <a:lnTo>
                    <a:pt x="302" y="402"/>
                  </a:lnTo>
                  <a:lnTo>
                    <a:pt x="19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7"/>
            <p:cNvSpPr/>
            <p:nvPr/>
          </p:nvSpPr>
          <p:spPr>
            <a:xfrm>
              <a:off x="-2045581" y="2777979"/>
              <a:ext cx="64333" cy="26771"/>
            </a:xfrm>
            <a:custGeom>
              <a:avLst/>
              <a:gdLst/>
              <a:ahLst/>
              <a:cxnLst/>
              <a:rect l="l" t="t" r="r" b="b"/>
              <a:pathLst>
                <a:path w="2754" h="1146" extrusionOk="0">
                  <a:moveTo>
                    <a:pt x="2452" y="0"/>
                  </a:moveTo>
                  <a:lnTo>
                    <a:pt x="2392" y="20"/>
                  </a:lnTo>
                  <a:lnTo>
                    <a:pt x="222" y="543"/>
                  </a:lnTo>
                  <a:lnTo>
                    <a:pt x="182" y="563"/>
                  </a:lnTo>
                  <a:lnTo>
                    <a:pt x="121" y="583"/>
                  </a:lnTo>
                  <a:lnTo>
                    <a:pt x="81" y="623"/>
                  </a:lnTo>
                  <a:lnTo>
                    <a:pt x="41" y="683"/>
                  </a:lnTo>
                  <a:lnTo>
                    <a:pt x="242" y="724"/>
                  </a:lnTo>
                  <a:lnTo>
                    <a:pt x="443" y="744"/>
                  </a:lnTo>
                  <a:lnTo>
                    <a:pt x="604" y="744"/>
                  </a:lnTo>
                  <a:lnTo>
                    <a:pt x="744" y="703"/>
                  </a:lnTo>
                  <a:lnTo>
                    <a:pt x="1910" y="422"/>
                  </a:lnTo>
                  <a:lnTo>
                    <a:pt x="302" y="824"/>
                  </a:lnTo>
                  <a:lnTo>
                    <a:pt x="142" y="864"/>
                  </a:lnTo>
                  <a:lnTo>
                    <a:pt x="1" y="925"/>
                  </a:lnTo>
                  <a:lnTo>
                    <a:pt x="41" y="1005"/>
                  </a:lnTo>
                  <a:lnTo>
                    <a:pt x="121" y="1085"/>
                  </a:lnTo>
                  <a:lnTo>
                    <a:pt x="202" y="1125"/>
                  </a:lnTo>
                  <a:lnTo>
                    <a:pt x="302" y="1146"/>
                  </a:lnTo>
                  <a:lnTo>
                    <a:pt x="383" y="1146"/>
                  </a:lnTo>
                  <a:lnTo>
                    <a:pt x="2533" y="603"/>
                  </a:lnTo>
                  <a:lnTo>
                    <a:pt x="2553" y="603"/>
                  </a:lnTo>
                  <a:lnTo>
                    <a:pt x="2653" y="543"/>
                  </a:lnTo>
                  <a:lnTo>
                    <a:pt x="2734" y="462"/>
                  </a:lnTo>
                  <a:lnTo>
                    <a:pt x="2754" y="362"/>
                  </a:lnTo>
                  <a:lnTo>
                    <a:pt x="2754" y="241"/>
                  </a:lnTo>
                  <a:lnTo>
                    <a:pt x="2714" y="141"/>
                  </a:lnTo>
                  <a:lnTo>
                    <a:pt x="2653" y="60"/>
                  </a:lnTo>
                  <a:lnTo>
                    <a:pt x="2553" y="20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7"/>
            <p:cNvSpPr/>
            <p:nvPr/>
          </p:nvSpPr>
          <p:spPr>
            <a:xfrm>
              <a:off x="-2045581" y="2777979"/>
              <a:ext cx="64333" cy="26771"/>
            </a:xfrm>
            <a:custGeom>
              <a:avLst/>
              <a:gdLst/>
              <a:ahLst/>
              <a:cxnLst/>
              <a:rect l="l" t="t" r="r" b="b"/>
              <a:pathLst>
                <a:path w="2754" h="1146" fill="none" extrusionOk="0">
                  <a:moveTo>
                    <a:pt x="2452" y="0"/>
                  </a:moveTo>
                  <a:lnTo>
                    <a:pt x="2452" y="0"/>
                  </a:lnTo>
                  <a:lnTo>
                    <a:pt x="2392" y="20"/>
                  </a:lnTo>
                  <a:lnTo>
                    <a:pt x="222" y="543"/>
                  </a:lnTo>
                  <a:lnTo>
                    <a:pt x="222" y="543"/>
                  </a:lnTo>
                  <a:lnTo>
                    <a:pt x="182" y="563"/>
                  </a:lnTo>
                  <a:lnTo>
                    <a:pt x="121" y="583"/>
                  </a:lnTo>
                  <a:lnTo>
                    <a:pt x="81" y="623"/>
                  </a:lnTo>
                  <a:lnTo>
                    <a:pt x="41" y="683"/>
                  </a:lnTo>
                  <a:lnTo>
                    <a:pt x="41" y="683"/>
                  </a:lnTo>
                  <a:lnTo>
                    <a:pt x="242" y="724"/>
                  </a:lnTo>
                  <a:lnTo>
                    <a:pt x="443" y="744"/>
                  </a:lnTo>
                  <a:lnTo>
                    <a:pt x="443" y="744"/>
                  </a:lnTo>
                  <a:lnTo>
                    <a:pt x="604" y="744"/>
                  </a:lnTo>
                  <a:lnTo>
                    <a:pt x="744" y="703"/>
                  </a:lnTo>
                  <a:lnTo>
                    <a:pt x="1910" y="422"/>
                  </a:lnTo>
                  <a:lnTo>
                    <a:pt x="302" y="824"/>
                  </a:lnTo>
                  <a:lnTo>
                    <a:pt x="302" y="824"/>
                  </a:lnTo>
                  <a:lnTo>
                    <a:pt x="142" y="864"/>
                  </a:lnTo>
                  <a:lnTo>
                    <a:pt x="1" y="925"/>
                  </a:lnTo>
                  <a:lnTo>
                    <a:pt x="1" y="925"/>
                  </a:lnTo>
                  <a:lnTo>
                    <a:pt x="41" y="1005"/>
                  </a:lnTo>
                  <a:lnTo>
                    <a:pt x="121" y="1085"/>
                  </a:lnTo>
                  <a:lnTo>
                    <a:pt x="202" y="1125"/>
                  </a:lnTo>
                  <a:lnTo>
                    <a:pt x="302" y="1146"/>
                  </a:lnTo>
                  <a:lnTo>
                    <a:pt x="302" y="1146"/>
                  </a:lnTo>
                  <a:lnTo>
                    <a:pt x="383" y="1146"/>
                  </a:lnTo>
                  <a:lnTo>
                    <a:pt x="2533" y="603"/>
                  </a:lnTo>
                  <a:lnTo>
                    <a:pt x="2553" y="603"/>
                  </a:lnTo>
                  <a:lnTo>
                    <a:pt x="2553" y="603"/>
                  </a:lnTo>
                  <a:lnTo>
                    <a:pt x="2653" y="543"/>
                  </a:lnTo>
                  <a:lnTo>
                    <a:pt x="2734" y="462"/>
                  </a:lnTo>
                  <a:lnTo>
                    <a:pt x="2754" y="362"/>
                  </a:lnTo>
                  <a:lnTo>
                    <a:pt x="2754" y="241"/>
                  </a:lnTo>
                  <a:lnTo>
                    <a:pt x="2754" y="241"/>
                  </a:lnTo>
                  <a:lnTo>
                    <a:pt x="2714" y="141"/>
                  </a:lnTo>
                  <a:lnTo>
                    <a:pt x="2653" y="60"/>
                  </a:lnTo>
                  <a:lnTo>
                    <a:pt x="2553" y="20"/>
                  </a:lnTo>
                  <a:lnTo>
                    <a:pt x="2452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7"/>
            <p:cNvSpPr/>
            <p:nvPr/>
          </p:nvSpPr>
          <p:spPr>
            <a:xfrm>
              <a:off x="-2028668" y="2853082"/>
              <a:ext cx="59171" cy="20674"/>
            </a:xfrm>
            <a:custGeom>
              <a:avLst/>
              <a:gdLst/>
              <a:ahLst/>
              <a:cxnLst/>
              <a:rect l="l" t="t" r="r" b="b"/>
              <a:pathLst>
                <a:path w="2533" h="885" extrusionOk="0">
                  <a:moveTo>
                    <a:pt x="2532" y="0"/>
                  </a:moveTo>
                  <a:lnTo>
                    <a:pt x="262" y="543"/>
                  </a:lnTo>
                  <a:lnTo>
                    <a:pt x="141" y="583"/>
                  </a:lnTo>
                  <a:lnTo>
                    <a:pt x="0" y="583"/>
                  </a:lnTo>
                  <a:lnTo>
                    <a:pt x="20" y="684"/>
                  </a:lnTo>
                  <a:lnTo>
                    <a:pt x="40" y="744"/>
                  </a:lnTo>
                  <a:lnTo>
                    <a:pt x="81" y="804"/>
                  </a:lnTo>
                  <a:lnTo>
                    <a:pt x="141" y="844"/>
                  </a:lnTo>
                  <a:lnTo>
                    <a:pt x="201" y="885"/>
                  </a:lnTo>
                  <a:lnTo>
                    <a:pt x="322" y="724"/>
                  </a:lnTo>
                  <a:lnTo>
                    <a:pt x="483" y="583"/>
                  </a:lnTo>
                  <a:lnTo>
                    <a:pt x="684" y="463"/>
                  </a:lnTo>
                  <a:lnTo>
                    <a:pt x="884" y="402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AAC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7"/>
            <p:cNvSpPr/>
            <p:nvPr/>
          </p:nvSpPr>
          <p:spPr>
            <a:xfrm>
              <a:off x="-2028668" y="2853082"/>
              <a:ext cx="59171" cy="20674"/>
            </a:xfrm>
            <a:custGeom>
              <a:avLst/>
              <a:gdLst/>
              <a:ahLst/>
              <a:cxnLst/>
              <a:rect l="l" t="t" r="r" b="b"/>
              <a:pathLst>
                <a:path w="2533" h="885" fill="none" extrusionOk="0">
                  <a:moveTo>
                    <a:pt x="2532" y="0"/>
                  </a:moveTo>
                  <a:lnTo>
                    <a:pt x="262" y="543"/>
                  </a:lnTo>
                  <a:lnTo>
                    <a:pt x="262" y="543"/>
                  </a:lnTo>
                  <a:lnTo>
                    <a:pt x="141" y="583"/>
                  </a:lnTo>
                  <a:lnTo>
                    <a:pt x="0" y="583"/>
                  </a:lnTo>
                  <a:lnTo>
                    <a:pt x="0" y="583"/>
                  </a:lnTo>
                  <a:lnTo>
                    <a:pt x="20" y="684"/>
                  </a:lnTo>
                  <a:lnTo>
                    <a:pt x="20" y="684"/>
                  </a:lnTo>
                  <a:lnTo>
                    <a:pt x="40" y="744"/>
                  </a:lnTo>
                  <a:lnTo>
                    <a:pt x="81" y="804"/>
                  </a:lnTo>
                  <a:lnTo>
                    <a:pt x="141" y="844"/>
                  </a:lnTo>
                  <a:lnTo>
                    <a:pt x="201" y="885"/>
                  </a:lnTo>
                  <a:lnTo>
                    <a:pt x="201" y="885"/>
                  </a:lnTo>
                  <a:lnTo>
                    <a:pt x="322" y="724"/>
                  </a:lnTo>
                  <a:lnTo>
                    <a:pt x="483" y="583"/>
                  </a:lnTo>
                  <a:lnTo>
                    <a:pt x="684" y="463"/>
                  </a:lnTo>
                  <a:lnTo>
                    <a:pt x="884" y="402"/>
                  </a:lnTo>
                  <a:lnTo>
                    <a:pt x="25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7"/>
            <p:cNvSpPr/>
            <p:nvPr/>
          </p:nvSpPr>
          <p:spPr>
            <a:xfrm>
              <a:off x="-2028668" y="2841332"/>
              <a:ext cx="76995" cy="32891"/>
            </a:xfrm>
            <a:custGeom>
              <a:avLst/>
              <a:gdLst/>
              <a:ahLst/>
              <a:cxnLst/>
              <a:rect l="l" t="t" r="r" b="b"/>
              <a:pathLst>
                <a:path w="3296" h="1408" extrusionOk="0">
                  <a:moveTo>
                    <a:pt x="2894" y="1"/>
                  </a:moveTo>
                  <a:lnTo>
                    <a:pt x="221" y="805"/>
                  </a:lnTo>
                  <a:lnTo>
                    <a:pt x="121" y="845"/>
                  </a:lnTo>
                  <a:lnTo>
                    <a:pt x="61" y="905"/>
                  </a:lnTo>
                  <a:lnTo>
                    <a:pt x="20" y="1006"/>
                  </a:lnTo>
                  <a:lnTo>
                    <a:pt x="0" y="1086"/>
                  </a:lnTo>
                  <a:lnTo>
                    <a:pt x="141" y="1086"/>
                  </a:lnTo>
                  <a:lnTo>
                    <a:pt x="262" y="1046"/>
                  </a:lnTo>
                  <a:lnTo>
                    <a:pt x="2532" y="503"/>
                  </a:lnTo>
                  <a:lnTo>
                    <a:pt x="2532" y="503"/>
                  </a:lnTo>
                  <a:lnTo>
                    <a:pt x="884" y="905"/>
                  </a:lnTo>
                  <a:lnTo>
                    <a:pt x="684" y="966"/>
                  </a:lnTo>
                  <a:lnTo>
                    <a:pt x="483" y="1086"/>
                  </a:lnTo>
                  <a:lnTo>
                    <a:pt x="322" y="1227"/>
                  </a:lnTo>
                  <a:lnTo>
                    <a:pt x="201" y="1388"/>
                  </a:lnTo>
                  <a:lnTo>
                    <a:pt x="302" y="1408"/>
                  </a:lnTo>
                  <a:lnTo>
                    <a:pt x="382" y="1388"/>
                  </a:lnTo>
                  <a:lnTo>
                    <a:pt x="3075" y="584"/>
                  </a:lnTo>
                  <a:lnTo>
                    <a:pt x="3135" y="564"/>
                  </a:lnTo>
                  <a:lnTo>
                    <a:pt x="3175" y="523"/>
                  </a:lnTo>
                  <a:lnTo>
                    <a:pt x="3256" y="443"/>
                  </a:lnTo>
                  <a:lnTo>
                    <a:pt x="3296" y="322"/>
                  </a:lnTo>
                  <a:lnTo>
                    <a:pt x="3296" y="262"/>
                  </a:lnTo>
                  <a:lnTo>
                    <a:pt x="3276" y="202"/>
                  </a:lnTo>
                  <a:lnTo>
                    <a:pt x="3236" y="122"/>
                  </a:lnTo>
                  <a:lnTo>
                    <a:pt x="3155" y="41"/>
                  </a:lnTo>
                  <a:lnTo>
                    <a:pt x="30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7"/>
            <p:cNvSpPr/>
            <p:nvPr/>
          </p:nvSpPr>
          <p:spPr>
            <a:xfrm>
              <a:off x="-2028668" y="2841332"/>
              <a:ext cx="76995" cy="32891"/>
            </a:xfrm>
            <a:custGeom>
              <a:avLst/>
              <a:gdLst/>
              <a:ahLst/>
              <a:cxnLst/>
              <a:rect l="l" t="t" r="r" b="b"/>
              <a:pathLst>
                <a:path w="3296" h="1408" fill="none" extrusionOk="0">
                  <a:moveTo>
                    <a:pt x="2974" y="1"/>
                  </a:moveTo>
                  <a:lnTo>
                    <a:pt x="2974" y="1"/>
                  </a:lnTo>
                  <a:lnTo>
                    <a:pt x="2894" y="1"/>
                  </a:lnTo>
                  <a:lnTo>
                    <a:pt x="221" y="805"/>
                  </a:lnTo>
                  <a:lnTo>
                    <a:pt x="221" y="805"/>
                  </a:lnTo>
                  <a:lnTo>
                    <a:pt x="121" y="845"/>
                  </a:lnTo>
                  <a:lnTo>
                    <a:pt x="61" y="905"/>
                  </a:lnTo>
                  <a:lnTo>
                    <a:pt x="20" y="1006"/>
                  </a:lnTo>
                  <a:lnTo>
                    <a:pt x="0" y="1086"/>
                  </a:lnTo>
                  <a:lnTo>
                    <a:pt x="0" y="1086"/>
                  </a:lnTo>
                  <a:lnTo>
                    <a:pt x="141" y="1086"/>
                  </a:lnTo>
                  <a:lnTo>
                    <a:pt x="262" y="1046"/>
                  </a:lnTo>
                  <a:lnTo>
                    <a:pt x="2532" y="503"/>
                  </a:lnTo>
                  <a:lnTo>
                    <a:pt x="884" y="905"/>
                  </a:lnTo>
                  <a:lnTo>
                    <a:pt x="884" y="905"/>
                  </a:lnTo>
                  <a:lnTo>
                    <a:pt x="684" y="966"/>
                  </a:lnTo>
                  <a:lnTo>
                    <a:pt x="483" y="1086"/>
                  </a:lnTo>
                  <a:lnTo>
                    <a:pt x="322" y="1227"/>
                  </a:lnTo>
                  <a:lnTo>
                    <a:pt x="201" y="1388"/>
                  </a:lnTo>
                  <a:lnTo>
                    <a:pt x="201" y="1388"/>
                  </a:lnTo>
                  <a:lnTo>
                    <a:pt x="302" y="1408"/>
                  </a:lnTo>
                  <a:lnTo>
                    <a:pt x="302" y="1408"/>
                  </a:lnTo>
                  <a:lnTo>
                    <a:pt x="382" y="1388"/>
                  </a:lnTo>
                  <a:lnTo>
                    <a:pt x="382" y="1388"/>
                  </a:lnTo>
                  <a:lnTo>
                    <a:pt x="3075" y="584"/>
                  </a:lnTo>
                  <a:lnTo>
                    <a:pt x="3075" y="584"/>
                  </a:lnTo>
                  <a:lnTo>
                    <a:pt x="3135" y="564"/>
                  </a:lnTo>
                  <a:lnTo>
                    <a:pt x="3175" y="523"/>
                  </a:lnTo>
                  <a:lnTo>
                    <a:pt x="3256" y="443"/>
                  </a:lnTo>
                  <a:lnTo>
                    <a:pt x="3296" y="322"/>
                  </a:lnTo>
                  <a:lnTo>
                    <a:pt x="3296" y="262"/>
                  </a:lnTo>
                  <a:lnTo>
                    <a:pt x="3276" y="202"/>
                  </a:lnTo>
                  <a:lnTo>
                    <a:pt x="3276" y="202"/>
                  </a:lnTo>
                  <a:lnTo>
                    <a:pt x="3236" y="122"/>
                  </a:lnTo>
                  <a:lnTo>
                    <a:pt x="3155" y="41"/>
                  </a:lnTo>
                  <a:lnTo>
                    <a:pt x="3075" y="1"/>
                  </a:lnTo>
                  <a:lnTo>
                    <a:pt x="2974" y="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7"/>
            <p:cNvSpPr/>
            <p:nvPr/>
          </p:nvSpPr>
          <p:spPr>
            <a:xfrm>
              <a:off x="-1979845" y="2920687"/>
              <a:ext cx="21141" cy="8456"/>
            </a:xfrm>
            <a:custGeom>
              <a:avLst/>
              <a:gdLst/>
              <a:ahLst/>
              <a:cxnLst/>
              <a:rect l="l" t="t" r="r" b="b"/>
              <a:pathLst>
                <a:path w="905" h="362" extrusionOk="0">
                  <a:moveTo>
                    <a:pt x="904" y="0"/>
                  </a:moveTo>
                  <a:lnTo>
                    <a:pt x="623" y="60"/>
                  </a:lnTo>
                  <a:lnTo>
                    <a:pt x="603" y="67"/>
                  </a:lnTo>
                  <a:lnTo>
                    <a:pt x="904" y="0"/>
                  </a:lnTo>
                  <a:close/>
                  <a:moveTo>
                    <a:pt x="603" y="67"/>
                  </a:moveTo>
                  <a:lnTo>
                    <a:pt x="0" y="201"/>
                  </a:lnTo>
                  <a:lnTo>
                    <a:pt x="60" y="281"/>
                  </a:lnTo>
                  <a:lnTo>
                    <a:pt x="121" y="322"/>
                  </a:lnTo>
                  <a:lnTo>
                    <a:pt x="181" y="362"/>
                  </a:lnTo>
                  <a:lnTo>
                    <a:pt x="261" y="362"/>
                  </a:lnTo>
                  <a:lnTo>
                    <a:pt x="322" y="261"/>
                  </a:lnTo>
                  <a:lnTo>
                    <a:pt x="402" y="181"/>
                  </a:lnTo>
                  <a:lnTo>
                    <a:pt x="503" y="100"/>
                  </a:lnTo>
                  <a:lnTo>
                    <a:pt x="603" y="67"/>
                  </a:lnTo>
                  <a:close/>
                </a:path>
              </a:pathLst>
            </a:custGeom>
            <a:solidFill>
              <a:srgbClr val="A4C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7"/>
            <p:cNvSpPr/>
            <p:nvPr/>
          </p:nvSpPr>
          <p:spPr>
            <a:xfrm>
              <a:off x="-1979845" y="2920687"/>
              <a:ext cx="21141" cy="8456"/>
            </a:xfrm>
            <a:custGeom>
              <a:avLst/>
              <a:gdLst/>
              <a:ahLst/>
              <a:cxnLst/>
              <a:rect l="l" t="t" r="r" b="b"/>
              <a:pathLst>
                <a:path w="905" h="362" fill="none" extrusionOk="0">
                  <a:moveTo>
                    <a:pt x="904" y="0"/>
                  </a:moveTo>
                  <a:lnTo>
                    <a:pt x="0" y="201"/>
                  </a:lnTo>
                  <a:lnTo>
                    <a:pt x="0" y="201"/>
                  </a:lnTo>
                  <a:lnTo>
                    <a:pt x="60" y="281"/>
                  </a:lnTo>
                  <a:lnTo>
                    <a:pt x="121" y="322"/>
                  </a:lnTo>
                  <a:lnTo>
                    <a:pt x="181" y="362"/>
                  </a:lnTo>
                  <a:lnTo>
                    <a:pt x="261" y="362"/>
                  </a:lnTo>
                  <a:lnTo>
                    <a:pt x="261" y="362"/>
                  </a:lnTo>
                  <a:lnTo>
                    <a:pt x="322" y="261"/>
                  </a:lnTo>
                  <a:lnTo>
                    <a:pt x="402" y="181"/>
                  </a:lnTo>
                  <a:lnTo>
                    <a:pt x="503" y="100"/>
                  </a:lnTo>
                  <a:lnTo>
                    <a:pt x="623" y="60"/>
                  </a:lnTo>
                  <a:lnTo>
                    <a:pt x="904" y="0"/>
                  </a:lnTo>
                  <a:lnTo>
                    <a:pt x="9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7"/>
            <p:cNvSpPr/>
            <p:nvPr/>
          </p:nvSpPr>
          <p:spPr>
            <a:xfrm>
              <a:off x="-1958728" y="2919262"/>
              <a:ext cx="4252" cy="1448"/>
            </a:xfrm>
            <a:custGeom>
              <a:avLst/>
              <a:gdLst/>
              <a:ahLst/>
              <a:cxnLst/>
              <a:rect l="l" t="t" r="r" b="b"/>
              <a:pathLst>
                <a:path w="182" h="62" extrusionOk="0">
                  <a:moveTo>
                    <a:pt x="181" y="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AAC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7"/>
            <p:cNvSpPr/>
            <p:nvPr/>
          </p:nvSpPr>
          <p:spPr>
            <a:xfrm>
              <a:off x="-1958728" y="2919262"/>
              <a:ext cx="4252" cy="1448"/>
            </a:xfrm>
            <a:custGeom>
              <a:avLst/>
              <a:gdLst/>
              <a:ahLst/>
              <a:cxnLst/>
              <a:rect l="l" t="t" r="r" b="b"/>
              <a:pathLst>
                <a:path w="182" h="62" fill="none" extrusionOk="0">
                  <a:moveTo>
                    <a:pt x="181" y="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7"/>
            <p:cNvSpPr/>
            <p:nvPr/>
          </p:nvSpPr>
          <p:spPr>
            <a:xfrm>
              <a:off x="-1980803" y="2903307"/>
              <a:ext cx="61997" cy="25836"/>
            </a:xfrm>
            <a:custGeom>
              <a:avLst/>
              <a:gdLst/>
              <a:ahLst/>
              <a:cxnLst/>
              <a:rect l="l" t="t" r="r" b="b"/>
              <a:pathLst>
                <a:path w="2654" h="1106" extrusionOk="0">
                  <a:moveTo>
                    <a:pt x="2272" y="0"/>
                  </a:moveTo>
                  <a:lnTo>
                    <a:pt x="242" y="503"/>
                  </a:lnTo>
                  <a:lnTo>
                    <a:pt x="182" y="523"/>
                  </a:lnTo>
                  <a:lnTo>
                    <a:pt x="142" y="563"/>
                  </a:lnTo>
                  <a:lnTo>
                    <a:pt x="81" y="603"/>
                  </a:lnTo>
                  <a:lnTo>
                    <a:pt x="61" y="644"/>
                  </a:lnTo>
                  <a:lnTo>
                    <a:pt x="21" y="764"/>
                  </a:lnTo>
                  <a:lnTo>
                    <a:pt x="1" y="824"/>
                  </a:lnTo>
                  <a:lnTo>
                    <a:pt x="21" y="885"/>
                  </a:lnTo>
                  <a:lnTo>
                    <a:pt x="41" y="945"/>
                  </a:lnTo>
                  <a:lnTo>
                    <a:pt x="644" y="811"/>
                  </a:lnTo>
                  <a:lnTo>
                    <a:pt x="544" y="844"/>
                  </a:lnTo>
                  <a:lnTo>
                    <a:pt x="443" y="925"/>
                  </a:lnTo>
                  <a:lnTo>
                    <a:pt x="363" y="1005"/>
                  </a:lnTo>
                  <a:lnTo>
                    <a:pt x="302" y="1106"/>
                  </a:lnTo>
                  <a:lnTo>
                    <a:pt x="383" y="1106"/>
                  </a:lnTo>
                  <a:lnTo>
                    <a:pt x="2412" y="603"/>
                  </a:lnTo>
                  <a:lnTo>
                    <a:pt x="2432" y="603"/>
                  </a:lnTo>
                  <a:lnTo>
                    <a:pt x="2533" y="543"/>
                  </a:lnTo>
                  <a:lnTo>
                    <a:pt x="2613" y="463"/>
                  </a:lnTo>
                  <a:lnTo>
                    <a:pt x="2653" y="362"/>
                  </a:lnTo>
                  <a:lnTo>
                    <a:pt x="2633" y="242"/>
                  </a:lnTo>
                  <a:lnTo>
                    <a:pt x="2593" y="141"/>
                  </a:lnTo>
                  <a:lnTo>
                    <a:pt x="2533" y="61"/>
                  </a:lnTo>
                  <a:lnTo>
                    <a:pt x="2432" y="21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7"/>
            <p:cNvSpPr/>
            <p:nvPr/>
          </p:nvSpPr>
          <p:spPr>
            <a:xfrm>
              <a:off x="-1980803" y="2903307"/>
              <a:ext cx="61997" cy="25836"/>
            </a:xfrm>
            <a:custGeom>
              <a:avLst/>
              <a:gdLst/>
              <a:ahLst/>
              <a:cxnLst/>
              <a:rect l="l" t="t" r="r" b="b"/>
              <a:pathLst>
                <a:path w="2654" h="1106" fill="none" extrusionOk="0">
                  <a:moveTo>
                    <a:pt x="2332" y="0"/>
                  </a:moveTo>
                  <a:lnTo>
                    <a:pt x="2332" y="0"/>
                  </a:lnTo>
                  <a:lnTo>
                    <a:pt x="2272" y="0"/>
                  </a:lnTo>
                  <a:lnTo>
                    <a:pt x="242" y="503"/>
                  </a:lnTo>
                  <a:lnTo>
                    <a:pt x="242" y="503"/>
                  </a:lnTo>
                  <a:lnTo>
                    <a:pt x="182" y="523"/>
                  </a:lnTo>
                  <a:lnTo>
                    <a:pt x="142" y="563"/>
                  </a:lnTo>
                  <a:lnTo>
                    <a:pt x="81" y="603"/>
                  </a:lnTo>
                  <a:lnTo>
                    <a:pt x="61" y="644"/>
                  </a:lnTo>
                  <a:lnTo>
                    <a:pt x="21" y="764"/>
                  </a:lnTo>
                  <a:lnTo>
                    <a:pt x="1" y="824"/>
                  </a:lnTo>
                  <a:lnTo>
                    <a:pt x="21" y="885"/>
                  </a:lnTo>
                  <a:lnTo>
                    <a:pt x="21" y="885"/>
                  </a:lnTo>
                  <a:lnTo>
                    <a:pt x="41" y="945"/>
                  </a:lnTo>
                  <a:lnTo>
                    <a:pt x="945" y="744"/>
                  </a:lnTo>
                  <a:lnTo>
                    <a:pt x="1126" y="684"/>
                  </a:lnTo>
                  <a:lnTo>
                    <a:pt x="945" y="744"/>
                  </a:lnTo>
                  <a:lnTo>
                    <a:pt x="664" y="804"/>
                  </a:lnTo>
                  <a:lnTo>
                    <a:pt x="664" y="804"/>
                  </a:lnTo>
                  <a:lnTo>
                    <a:pt x="544" y="844"/>
                  </a:lnTo>
                  <a:lnTo>
                    <a:pt x="443" y="925"/>
                  </a:lnTo>
                  <a:lnTo>
                    <a:pt x="363" y="1005"/>
                  </a:lnTo>
                  <a:lnTo>
                    <a:pt x="302" y="1106"/>
                  </a:lnTo>
                  <a:lnTo>
                    <a:pt x="302" y="1106"/>
                  </a:lnTo>
                  <a:lnTo>
                    <a:pt x="322" y="1106"/>
                  </a:lnTo>
                  <a:lnTo>
                    <a:pt x="322" y="1106"/>
                  </a:lnTo>
                  <a:lnTo>
                    <a:pt x="383" y="1106"/>
                  </a:lnTo>
                  <a:lnTo>
                    <a:pt x="2412" y="603"/>
                  </a:lnTo>
                  <a:lnTo>
                    <a:pt x="2432" y="603"/>
                  </a:lnTo>
                  <a:lnTo>
                    <a:pt x="2432" y="603"/>
                  </a:lnTo>
                  <a:lnTo>
                    <a:pt x="2533" y="543"/>
                  </a:lnTo>
                  <a:lnTo>
                    <a:pt x="2613" y="463"/>
                  </a:lnTo>
                  <a:lnTo>
                    <a:pt x="2653" y="362"/>
                  </a:lnTo>
                  <a:lnTo>
                    <a:pt x="2633" y="242"/>
                  </a:lnTo>
                  <a:lnTo>
                    <a:pt x="2633" y="242"/>
                  </a:lnTo>
                  <a:lnTo>
                    <a:pt x="2593" y="141"/>
                  </a:lnTo>
                  <a:lnTo>
                    <a:pt x="2533" y="61"/>
                  </a:lnTo>
                  <a:lnTo>
                    <a:pt x="2432" y="21"/>
                  </a:lnTo>
                  <a:lnTo>
                    <a:pt x="23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7"/>
            <p:cNvSpPr/>
            <p:nvPr/>
          </p:nvSpPr>
          <p:spPr>
            <a:xfrm>
              <a:off x="-1621220" y="2472849"/>
              <a:ext cx="2383" cy="16445"/>
            </a:xfrm>
            <a:custGeom>
              <a:avLst/>
              <a:gdLst/>
              <a:ahLst/>
              <a:cxnLst/>
              <a:rect l="l" t="t" r="r" b="b"/>
              <a:pathLst>
                <a:path w="102" h="704" extrusionOk="0">
                  <a:moveTo>
                    <a:pt x="101" y="0"/>
                  </a:moveTo>
                  <a:lnTo>
                    <a:pt x="1" y="643"/>
                  </a:lnTo>
                  <a:lnTo>
                    <a:pt x="1" y="70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7"/>
            <p:cNvSpPr/>
            <p:nvPr/>
          </p:nvSpPr>
          <p:spPr>
            <a:xfrm>
              <a:off x="-1621220" y="2472849"/>
              <a:ext cx="2383" cy="16445"/>
            </a:xfrm>
            <a:custGeom>
              <a:avLst/>
              <a:gdLst/>
              <a:ahLst/>
              <a:cxnLst/>
              <a:rect l="l" t="t" r="r" b="b"/>
              <a:pathLst>
                <a:path w="102" h="704" fill="none" extrusionOk="0">
                  <a:moveTo>
                    <a:pt x="101" y="0"/>
                  </a:moveTo>
                  <a:lnTo>
                    <a:pt x="1" y="643"/>
                  </a:lnTo>
                  <a:lnTo>
                    <a:pt x="1" y="643"/>
                  </a:lnTo>
                  <a:lnTo>
                    <a:pt x="1" y="704"/>
                  </a:lnTo>
                  <a:lnTo>
                    <a:pt x="1" y="704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7"/>
            <p:cNvSpPr/>
            <p:nvPr/>
          </p:nvSpPr>
          <p:spPr>
            <a:xfrm>
              <a:off x="-1700084" y="2292111"/>
              <a:ext cx="81246" cy="197182"/>
            </a:xfrm>
            <a:custGeom>
              <a:avLst/>
              <a:gdLst/>
              <a:ahLst/>
              <a:cxnLst/>
              <a:rect l="l" t="t" r="r" b="b"/>
              <a:pathLst>
                <a:path w="3478" h="8441" extrusionOk="0">
                  <a:moveTo>
                    <a:pt x="684" y="1"/>
                  </a:moveTo>
                  <a:lnTo>
                    <a:pt x="1" y="2111"/>
                  </a:lnTo>
                  <a:lnTo>
                    <a:pt x="3377" y="8441"/>
                  </a:lnTo>
                  <a:lnTo>
                    <a:pt x="3377" y="8380"/>
                  </a:lnTo>
                  <a:lnTo>
                    <a:pt x="3477" y="7737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7"/>
            <p:cNvSpPr/>
            <p:nvPr/>
          </p:nvSpPr>
          <p:spPr>
            <a:xfrm>
              <a:off x="-1700084" y="2292111"/>
              <a:ext cx="81246" cy="197182"/>
            </a:xfrm>
            <a:custGeom>
              <a:avLst/>
              <a:gdLst/>
              <a:ahLst/>
              <a:cxnLst/>
              <a:rect l="l" t="t" r="r" b="b"/>
              <a:pathLst>
                <a:path w="3478" h="8441" fill="none" extrusionOk="0">
                  <a:moveTo>
                    <a:pt x="684" y="1"/>
                  </a:moveTo>
                  <a:lnTo>
                    <a:pt x="1" y="2111"/>
                  </a:lnTo>
                  <a:lnTo>
                    <a:pt x="3377" y="8441"/>
                  </a:lnTo>
                  <a:lnTo>
                    <a:pt x="3377" y="8441"/>
                  </a:lnTo>
                  <a:lnTo>
                    <a:pt x="3377" y="8380"/>
                  </a:lnTo>
                  <a:lnTo>
                    <a:pt x="3477" y="7737"/>
                  </a:lnTo>
                  <a:lnTo>
                    <a:pt x="6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7"/>
            <p:cNvSpPr/>
            <p:nvPr/>
          </p:nvSpPr>
          <p:spPr>
            <a:xfrm>
              <a:off x="-1719333" y="2660618"/>
              <a:ext cx="75616" cy="55877"/>
            </a:xfrm>
            <a:custGeom>
              <a:avLst/>
              <a:gdLst/>
              <a:ahLst/>
              <a:cxnLst/>
              <a:rect l="l" t="t" r="r" b="b"/>
              <a:pathLst>
                <a:path w="3237" h="2392" extrusionOk="0">
                  <a:moveTo>
                    <a:pt x="2894" y="0"/>
                  </a:moveTo>
                  <a:lnTo>
                    <a:pt x="1" y="2171"/>
                  </a:lnTo>
                  <a:lnTo>
                    <a:pt x="805" y="2311"/>
                  </a:lnTo>
                  <a:lnTo>
                    <a:pt x="1267" y="2352"/>
                  </a:lnTo>
                  <a:lnTo>
                    <a:pt x="1267" y="2392"/>
                  </a:lnTo>
                  <a:lnTo>
                    <a:pt x="1307" y="2392"/>
                  </a:lnTo>
                  <a:lnTo>
                    <a:pt x="3236" y="623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7"/>
            <p:cNvSpPr/>
            <p:nvPr/>
          </p:nvSpPr>
          <p:spPr>
            <a:xfrm>
              <a:off x="-1719333" y="2660618"/>
              <a:ext cx="75616" cy="55877"/>
            </a:xfrm>
            <a:custGeom>
              <a:avLst/>
              <a:gdLst/>
              <a:ahLst/>
              <a:cxnLst/>
              <a:rect l="l" t="t" r="r" b="b"/>
              <a:pathLst>
                <a:path w="3237" h="2392" fill="none" extrusionOk="0">
                  <a:moveTo>
                    <a:pt x="2894" y="0"/>
                  </a:moveTo>
                  <a:lnTo>
                    <a:pt x="1" y="2171"/>
                  </a:lnTo>
                  <a:lnTo>
                    <a:pt x="805" y="2311"/>
                  </a:lnTo>
                  <a:lnTo>
                    <a:pt x="1267" y="2352"/>
                  </a:lnTo>
                  <a:lnTo>
                    <a:pt x="1267" y="2392"/>
                  </a:lnTo>
                  <a:lnTo>
                    <a:pt x="1307" y="2392"/>
                  </a:lnTo>
                  <a:lnTo>
                    <a:pt x="3236" y="623"/>
                  </a:lnTo>
                  <a:lnTo>
                    <a:pt x="3236" y="623"/>
                  </a:lnTo>
                  <a:lnTo>
                    <a:pt x="28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7"/>
            <p:cNvSpPr/>
            <p:nvPr/>
          </p:nvSpPr>
          <p:spPr>
            <a:xfrm>
              <a:off x="-1700551" y="2714603"/>
              <a:ext cx="10816" cy="1892"/>
            </a:xfrm>
            <a:custGeom>
              <a:avLst/>
              <a:gdLst/>
              <a:ahLst/>
              <a:cxnLst/>
              <a:rect l="l" t="t" r="r" b="b"/>
              <a:pathLst>
                <a:path w="463" h="81" extrusionOk="0">
                  <a:moveTo>
                    <a:pt x="1" y="0"/>
                  </a:moveTo>
                  <a:lnTo>
                    <a:pt x="463" y="81"/>
                  </a:lnTo>
                  <a:lnTo>
                    <a:pt x="463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C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7"/>
            <p:cNvSpPr/>
            <p:nvPr/>
          </p:nvSpPr>
          <p:spPr>
            <a:xfrm>
              <a:off x="-1700551" y="2714603"/>
              <a:ext cx="10816" cy="1892"/>
            </a:xfrm>
            <a:custGeom>
              <a:avLst/>
              <a:gdLst/>
              <a:ahLst/>
              <a:cxnLst/>
              <a:rect l="l" t="t" r="r" b="b"/>
              <a:pathLst>
                <a:path w="463" h="81" fill="none" extrusionOk="0">
                  <a:moveTo>
                    <a:pt x="1" y="0"/>
                  </a:moveTo>
                  <a:lnTo>
                    <a:pt x="463" y="81"/>
                  </a:lnTo>
                  <a:lnTo>
                    <a:pt x="463" y="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7"/>
            <p:cNvSpPr/>
            <p:nvPr/>
          </p:nvSpPr>
          <p:spPr>
            <a:xfrm>
              <a:off x="-1548920" y="2924892"/>
              <a:ext cx="6588" cy="25369"/>
            </a:xfrm>
            <a:custGeom>
              <a:avLst/>
              <a:gdLst/>
              <a:ahLst/>
              <a:cxnLst/>
              <a:rect l="l" t="t" r="r" b="b"/>
              <a:pathLst>
                <a:path w="282" h="1086" extrusionOk="0">
                  <a:moveTo>
                    <a:pt x="101" y="1"/>
                  </a:moveTo>
                  <a:lnTo>
                    <a:pt x="0" y="21"/>
                  </a:lnTo>
                  <a:lnTo>
                    <a:pt x="282" y="1086"/>
                  </a:lnTo>
                  <a:lnTo>
                    <a:pt x="282" y="1086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7"/>
            <p:cNvSpPr/>
            <p:nvPr/>
          </p:nvSpPr>
          <p:spPr>
            <a:xfrm>
              <a:off x="-1548920" y="2924892"/>
              <a:ext cx="6588" cy="25369"/>
            </a:xfrm>
            <a:custGeom>
              <a:avLst/>
              <a:gdLst/>
              <a:ahLst/>
              <a:cxnLst/>
              <a:rect l="l" t="t" r="r" b="b"/>
              <a:pathLst>
                <a:path w="282" h="1086" fill="none" extrusionOk="0">
                  <a:moveTo>
                    <a:pt x="101" y="1"/>
                  </a:moveTo>
                  <a:lnTo>
                    <a:pt x="0" y="21"/>
                  </a:lnTo>
                  <a:lnTo>
                    <a:pt x="282" y="1086"/>
                  </a:lnTo>
                  <a:lnTo>
                    <a:pt x="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7"/>
            <p:cNvSpPr/>
            <p:nvPr/>
          </p:nvSpPr>
          <p:spPr>
            <a:xfrm>
              <a:off x="-1737156" y="2925359"/>
              <a:ext cx="196224" cy="35717"/>
            </a:xfrm>
            <a:custGeom>
              <a:avLst/>
              <a:gdLst/>
              <a:ahLst/>
              <a:cxnLst/>
              <a:rect l="l" t="t" r="r" b="b"/>
              <a:pathLst>
                <a:path w="8400" h="1529" extrusionOk="0">
                  <a:moveTo>
                    <a:pt x="8058" y="1"/>
                  </a:moveTo>
                  <a:lnTo>
                    <a:pt x="523" y="1287"/>
                  </a:lnTo>
                  <a:lnTo>
                    <a:pt x="0" y="1488"/>
                  </a:lnTo>
                  <a:lnTo>
                    <a:pt x="8400" y="1528"/>
                  </a:lnTo>
                  <a:lnTo>
                    <a:pt x="8340" y="1066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7"/>
            <p:cNvSpPr/>
            <p:nvPr/>
          </p:nvSpPr>
          <p:spPr>
            <a:xfrm>
              <a:off x="-1737156" y="2925359"/>
              <a:ext cx="196224" cy="35717"/>
            </a:xfrm>
            <a:custGeom>
              <a:avLst/>
              <a:gdLst/>
              <a:ahLst/>
              <a:cxnLst/>
              <a:rect l="l" t="t" r="r" b="b"/>
              <a:pathLst>
                <a:path w="8400" h="1529" fill="none" extrusionOk="0">
                  <a:moveTo>
                    <a:pt x="8058" y="1"/>
                  </a:moveTo>
                  <a:lnTo>
                    <a:pt x="523" y="1287"/>
                  </a:lnTo>
                  <a:lnTo>
                    <a:pt x="0" y="1488"/>
                  </a:lnTo>
                  <a:lnTo>
                    <a:pt x="8400" y="1528"/>
                  </a:lnTo>
                  <a:lnTo>
                    <a:pt x="8340" y="1066"/>
                  </a:lnTo>
                  <a:lnTo>
                    <a:pt x="80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7"/>
            <p:cNvSpPr/>
            <p:nvPr/>
          </p:nvSpPr>
          <p:spPr>
            <a:xfrm>
              <a:off x="-1862507" y="2175240"/>
              <a:ext cx="118786" cy="29597"/>
            </a:xfrm>
            <a:custGeom>
              <a:avLst/>
              <a:gdLst/>
              <a:ahLst/>
              <a:cxnLst/>
              <a:rect l="l" t="t" r="r" b="b"/>
              <a:pathLst>
                <a:path w="5085" h="1267" extrusionOk="0">
                  <a:moveTo>
                    <a:pt x="1" y="0"/>
                  </a:moveTo>
                  <a:lnTo>
                    <a:pt x="1" y="20"/>
                  </a:lnTo>
                  <a:lnTo>
                    <a:pt x="1" y="1226"/>
                  </a:lnTo>
                  <a:lnTo>
                    <a:pt x="1" y="1266"/>
                  </a:lnTo>
                  <a:lnTo>
                    <a:pt x="5085" y="1266"/>
                  </a:lnTo>
                  <a:lnTo>
                    <a:pt x="5085" y="1226"/>
                  </a:lnTo>
                  <a:lnTo>
                    <a:pt x="5085" y="20"/>
                  </a:lnTo>
                  <a:lnTo>
                    <a:pt x="50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7"/>
            <p:cNvSpPr/>
            <p:nvPr/>
          </p:nvSpPr>
          <p:spPr>
            <a:xfrm>
              <a:off x="-2589172" y="2015620"/>
              <a:ext cx="184521" cy="135231"/>
            </a:xfrm>
            <a:custGeom>
              <a:avLst/>
              <a:gdLst/>
              <a:ahLst/>
              <a:cxnLst/>
              <a:rect l="l" t="t" r="r" b="b"/>
              <a:pathLst>
                <a:path w="7899" h="5789" extrusionOk="0">
                  <a:moveTo>
                    <a:pt x="7516" y="1"/>
                  </a:moveTo>
                  <a:lnTo>
                    <a:pt x="1" y="5788"/>
                  </a:lnTo>
                  <a:lnTo>
                    <a:pt x="1" y="5788"/>
                  </a:lnTo>
                  <a:lnTo>
                    <a:pt x="1468" y="5125"/>
                  </a:lnTo>
                  <a:lnTo>
                    <a:pt x="2191" y="4643"/>
                  </a:lnTo>
                  <a:lnTo>
                    <a:pt x="2915" y="4161"/>
                  </a:lnTo>
                  <a:lnTo>
                    <a:pt x="5427" y="2432"/>
                  </a:lnTo>
                  <a:lnTo>
                    <a:pt x="7898" y="765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7"/>
            <p:cNvSpPr/>
            <p:nvPr/>
          </p:nvSpPr>
          <p:spPr>
            <a:xfrm>
              <a:off x="-2589172" y="2015620"/>
              <a:ext cx="184521" cy="135231"/>
            </a:xfrm>
            <a:custGeom>
              <a:avLst/>
              <a:gdLst/>
              <a:ahLst/>
              <a:cxnLst/>
              <a:rect l="l" t="t" r="r" b="b"/>
              <a:pathLst>
                <a:path w="7899" h="5789" fill="none" extrusionOk="0">
                  <a:moveTo>
                    <a:pt x="7516" y="1"/>
                  </a:moveTo>
                  <a:lnTo>
                    <a:pt x="1" y="5788"/>
                  </a:lnTo>
                  <a:lnTo>
                    <a:pt x="1468" y="5125"/>
                  </a:lnTo>
                  <a:lnTo>
                    <a:pt x="1468" y="5125"/>
                  </a:lnTo>
                  <a:lnTo>
                    <a:pt x="2191" y="4643"/>
                  </a:lnTo>
                  <a:lnTo>
                    <a:pt x="2915" y="4161"/>
                  </a:lnTo>
                  <a:lnTo>
                    <a:pt x="2915" y="4161"/>
                  </a:lnTo>
                  <a:lnTo>
                    <a:pt x="5427" y="2432"/>
                  </a:lnTo>
                  <a:lnTo>
                    <a:pt x="7898" y="765"/>
                  </a:lnTo>
                  <a:lnTo>
                    <a:pt x="7516" y="1"/>
                  </a:lnTo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7"/>
            <p:cNvSpPr/>
            <p:nvPr/>
          </p:nvSpPr>
          <p:spPr>
            <a:xfrm>
              <a:off x="-2441302" y="2476143"/>
              <a:ext cx="6144" cy="36628"/>
            </a:xfrm>
            <a:custGeom>
              <a:avLst/>
              <a:gdLst/>
              <a:ahLst/>
              <a:cxnLst/>
              <a:rect l="l" t="t" r="r" b="b"/>
              <a:pathLst>
                <a:path w="263" h="1568" extrusionOk="0">
                  <a:moveTo>
                    <a:pt x="41" y="0"/>
                  </a:moveTo>
                  <a:lnTo>
                    <a:pt x="1" y="101"/>
                  </a:lnTo>
                  <a:lnTo>
                    <a:pt x="202" y="1568"/>
                  </a:lnTo>
                  <a:lnTo>
                    <a:pt x="262" y="1447"/>
                  </a:lnTo>
                  <a:lnTo>
                    <a:pt x="182" y="1105"/>
                  </a:lnTo>
                  <a:lnTo>
                    <a:pt x="101" y="744"/>
                  </a:lnTo>
                  <a:lnTo>
                    <a:pt x="61" y="38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7"/>
            <p:cNvSpPr/>
            <p:nvPr/>
          </p:nvSpPr>
          <p:spPr>
            <a:xfrm>
              <a:off x="-2441302" y="2476143"/>
              <a:ext cx="6144" cy="36628"/>
            </a:xfrm>
            <a:custGeom>
              <a:avLst/>
              <a:gdLst/>
              <a:ahLst/>
              <a:cxnLst/>
              <a:rect l="l" t="t" r="r" b="b"/>
              <a:pathLst>
                <a:path w="263" h="1568" fill="none" extrusionOk="0">
                  <a:moveTo>
                    <a:pt x="41" y="0"/>
                  </a:moveTo>
                  <a:lnTo>
                    <a:pt x="1" y="101"/>
                  </a:lnTo>
                  <a:lnTo>
                    <a:pt x="202" y="1568"/>
                  </a:lnTo>
                  <a:lnTo>
                    <a:pt x="262" y="1447"/>
                  </a:lnTo>
                  <a:lnTo>
                    <a:pt x="262" y="1447"/>
                  </a:lnTo>
                  <a:lnTo>
                    <a:pt x="182" y="1105"/>
                  </a:lnTo>
                  <a:lnTo>
                    <a:pt x="101" y="744"/>
                  </a:lnTo>
                  <a:lnTo>
                    <a:pt x="61" y="382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7"/>
            <p:cNvSpPr/>
            <p:nvPr/>
          </p:nvSpPr>
          <p:spPr>
            <a:xfrm>
              <a:off x="-2440344" y="2260668"/>
              <a:ext cx="146000" cy="249275"/>
            </a:xfrm>
            <a:custGeom>
              <a:avLst/>
              <a:gdLst/>
              <a:ahLst/>
              <a:cxnLst/>
              <a:rect l="l" t="t" r="r" b="b"/>
              <a:pathLst>
                <a:path w="6250" h="10671" extrusionOk="0">
                  <a:moveTo>
                    <a:pt x="5868" y="1"/>
                  </a:moveTo>
                  <a:lnTo>
                    <a:pt x="301" y="8621"/>
                  </a:lnTo>
                  <a:lnTo>
                    <a:pt x="0" y="9224"/>
                  </a:lnTo>
                  <a:lnTo>
                    <a:pt x="20" y="9606"/>
                  </a:lnTo>
                  <a:lnTo>
                    <a:pt x="60" y="9968"/>
                  </a:lnTo>
                  <a:lnTo>
                    <a:pt x="141" y="10329"/>
                  </a:lnTo>
                  <a:lnTo>
                    <a:pt x="221" y="10671"/>
                  </a:lnTo>
                  <a:lnTo>
                    <a:pt x="6250" y="523"/>
                  </a:lnTo>
                  <a:lnTo>
                    <a:pt x="6029" y="262"/>
                  </a:lnTo>
                  <a:lnTo>
                    <a:pt x="586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7"/>
            <p:cNvSpPr/>
            <p:nvPr/>
          </p:nvSpPr>
          <p:spPr>
            <a:xfrm>
              <a:off x="-2440344" y="2260668"/>
              <a:ext cx="146000" cy="249275"/>
            </a:xfrm>
            <a:custGeom>
              <a:avLst/>
              <a:gdLst/>
              <a:ahLst/>
              <a:cxnLst/>
              <a:rect l="l" t="t" r="r" b="b"/>
              <a:pathLst>
                <a:path w="6250" h="10671" fill="none" extrusionOk="0">
                  <a:moveTo>
                    <a:pt x="5868" y="1"/>
                  </a:moveTo>
                  <a:lnTo>
                    <a:pt x="301" y="8621"/>
                  </a:lnTo>
                  <a:lnTo>
                    <a:pt x="0" y="9224"/>
                  </a:lnTo>
                  <a:lnTo>
                    <a:pt x="0" y="9224"/>
                  </a:lnTo>
                  <a:lnTo>
                    <a:pt x="20" y="9606"/>
                  </a:lnTo>
                  <a:lnTo>
                    <a:pt x="60" y="9968"/>
                  </a:lnTo>
                  <a:lnTo>
                    <a:pt x="141" y="10329"/>
                  </a:lnTo>
                  <a:lnTo>
                    <a:pt x="221" y="10671"/>
                  </a:lnTo>
                  <a:lnTo>
                    <a:pt x="6250" y="523"/>
                  </a:lnTo>
                  <a:lnTo>
                    <a:pt x="6250" y="523"/>
                  </a:lnTo>
                  <a:lnTo>
                    <a:pt x="6029" y="262"/>
                  </a:lnTo>
                  <a:lnTo>
                    <a:pt x="5868" y="1"/>
                  </a:lnTo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7"/>
            <p:cNvSpPr/>
            <p:nvPr/>
          </p:nvSpPr>
          <p:spPr>
            <a:xfrm>
              <a:off x="-2310322" y="1845698"/>
              <a:ext cx="293869" cy="446900"/>
            </a:xfrm>
            <a:custGeom>
              <a:avLst/>
              <a:gdLst/>
              <a:ahLst/>
              <a:cxnLst/>
              <a:rect l="l" t="t" r="r" b="b"/>
              <a:pathLst>
                <a:path w="12580" h="19131" extrusionOk="0">
                  <a:moveTo>
                    <a:pt x="7958" y="1"/>
                  </a:moveTo>
                  <a:lnTo>
                    <a:pt x="282" y="15393"/>
                  </a:lnTo>
                  <a:lnTo>
                    <a:pt x="161" y="15634"/>
                  </a:lnTo>
                  <a:lnTo>
                    <a:pt x="81" y="15896"/>
                  </a:lnTo>
                  <a:lnTo>
                    <a:pt x="41" y="16137"/>
                  </a:lnTo>
                  <a:lnTo>
                    <a:pt x="0" y="16378"/>
                  </a:lnTo>
                  <a:lnTo>
                    <a:pt x="0" y="16639"/>
                  </a:lnTo>
                  <a:lnTo>
                    <a:pt x="20" y="16880"/>
                  </a:lnTo>
                  <a:lnTo>
                    <a:pt x="61" y="17121"/>
                  </a:lnTo>
                  <a:lnTo>
                    <a:pt x="141" y="17363"/>
                  </a:lnTo>
                  <a:lnTo>
                    <a:pt x="221" y="17604"/>
                  </a:lnTo>
                  <a:lnTo>
                    <a:pt x="342" y="17825"/>
                  </a:lnTo>
                  <a:lnTo>
                    <a:pt x="463" y="18026"/>
                  </a:lnTo>
                  <a:lnTo>
                    <a:pt x="623" y="18227"/>
                  </a:lnTo>
                  <a:lnTo>
                    <a:pt x="784" y="18408"/>
                  </a:lnTo>
                  <a:lnTo>
                    <a:pt x="985" y="18568"/>
                  </a:lnTo>
                  <a:lnTo>
                    <a:pt x="1206" y="18729"/>
                  </a:lnTo>
                  <a:lnTo>
                    <a:pt x="1427" y="18850"/>
                  </a:lnTo>
                  <a:lnTo>
                    <a:pt x="1668" y="18970"/>
                  </a:lnTo>
                  <a:lnTo>
                    <a:pt x="1909" y="19051"/>
                  </a:lnTo>
                  <a:lnTo>
                    <a:pt x="2171" y="19091"/>
                  </a:lnTo>
                  <a:lnTo>
                    <a:pt x="2412" y="19131"/>
                  </a:lnTo>
                  <a:lnTo>
                    <a:pt x="2673" y="19131"/>
                  </a:lnTo>
                  <a:lnTo>
                    <a:pt x="2914" y="19111"/>
                  </a:lnTo>
                  <a:lnTo>
                    <a:pt x="3155" y="19071"/>
                  </a:lnTo>
                  <a:lnTo>
                    <a:pt x="3396" y="18990"/>
                  </a:lnTo>
                  <a:lnTo>
                    <a:pt x="3617" y="18910"/>
                  </a:lnTo>
                  <a:lnTo>
                    <a:pt x="3838" y="18789"/>
                  </a:lnTo>
                  <a:lnTo>
                    <a:pt x="4060" y="18669"/>
                  </a:lnTo>
                  <a:lnTo>
                    <a:pt x="4260" y="18508"/>
                  </a:lnTo>
                  <a:lnTo>
                    <a:pt x="4441" y="18327"/>
                  </a:lnTo>
                  <a:lnTo>
                    <a:pt x="4602" y="18146"/>
                  </a:lnTo>
                  <a:lnTo>
                    <a:pt x="4763" y="17925"/>
                  </a:lnTo>
                  <a:lnTo>
                    <a:pt x="4883" y="17704"/>
                  </a:lnTo>
                  <a:lnTo>
                    <a:pt x="12580" y="2312"/>
                  </a:lnTo>
                  <a:lnTo>
                    <a:pt x="79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7"/>
            <p:cNvSpPr/>
            <p:nvPr/>
          </p:nvSpPr>
          <p:spPr>
            <a:xfrm>
              <a:off x="-2289671" y="1850393"/>
              <a:ext cx="263361" cy="414056"/>
            </a:xfrm>
            <a:custGeom>
              <a:avLst/>
              <a:gdLst/>
              <a:ahLst/>
              <a:cxnLst/>
              <a:rect l="l" t="t" r="r" b="b"/>
              <a:pathLst>
                <a:path w="11274" h="17725" extrusionOk="0">
                  <a:moveTo>
                    <a:pt x="6411" y="2593"/>
                  </a:moveTo>
                  <a:lnTo>
                    <a:pt x="9867" y="4321"/>
                  </a:lnTo>
                  <a:lnTo>
                    <a:pt x="4100" y="15855"/>
                  </a:lnTo>
                  <a:lnTo>
                    <a:pt x="3959" y="16097"/>
                  </a:lnTo>
                  <a:lnTo>
                    <a:pt x="3798" y="16298"/>
                  </a:lnTo>
                  <a:lnTo>
                    <a:pt x="3598" y="16478"/>
                  </a:lnTo>
                  <a:lnTo>
                    <a:pt x="3376" y="16639"/>
                  </a:lnTo>
                  <a:lnTo>
                    <a:pt x="3135" y="16760"/>
                  </a:lnTo>
                  <a:lnTo>
                    <a:pt x="2894" y="16840"/>
                  </a:lnTo>
                  <a:lnTo>
                    <a:pt x="2633" y="16900"/>
                  </a:lnTo>
                  <a:lnTo>
                    <a:pt x="2372" y="16920"/>
                  </a:lnTo>
                  <a:lnTo>
                    <a:pt x="2151" y="16900"/>
                  </a:lnTo>
                  <a:lnTo>
                    <a:pt x="1930" y="16860"/>
                  </a:lnTo>
                  <a:lnTo>
                    <a:pt x="1729" y="16800"/>
                  </a:lnTo>
                  <a:lnTo>
                    <a:pt x="1508" y="16720"/>
                  </a:lnTo>
                  <a:lnTo>
                    <a:pt x="1347" y="16619"/>
                  </a:lnTo>
                  <a:lnTo>
                    <a:pt x="1186" y="16498"/>
                  </a:lnTo>
                  <a:lnTo>
                    <a:pt x="1045" y="16378"/>
                  </a:lnTo>
                  <a:lnTo>
                    <a:pt x="905" y="16237"/>
                  </a:lnTo>
                  <a:lnTo>
                    <a:pt x="784" y="16097"/>
                  </a:lnTo>
                  <a:lnTo>
                    <a:pt x="704" y="15936"/>
                  </a:lnTo>
                  <a:lnTo>
                    <a:pt x="603" y="15775"/>
                  </a:lnTo>
                  <a:lnTo>
                    <a:pt x="543" y="15594"/>
                  </a:lnTo>
                  <a:lnTo>
                    <a:pt x="503" y="15413"/>
                  </a:lnTo>
                  <a:lnTo>
                    <a:pt x="463" y="15233"/>
                  </a:lnTo>
                  <a:lnTo>
                    <a:pt x="443" y="15052"/>
                  </a:lnTo>
                  <a:lnTo>
                    <a:pt x="443" y="14871"/>
                  </a:lnTo>
                  <a:lnTo>
                    <a:pt x="463" y="14670"/>
                  </a:lnTo>
                  <a:lnTo>
                    <a:pt x="503" y="14489"/>
                  </a:lnTo>
                  <a:lnTo>
                    <a:pt x="563" y="14308"/>
                  </a:lnTo>
                  <a:lnTo>
                    <a:pt x="644" y="14127"/>
                  </a:lnTo>
                  <a:lnTo>
                    <a:pt x="6411" y="2593"/>
                  </a:lnTo>
                  <a:close/>
                  <a:moveTo>
                    <a:pt x="7496" y="1"/>
                  </a:moveTo>
                  <a:lnTo>
                    <a:pt x="282" y="14429"/>
                  </a:lnTo>
                  <a:lnTo>
                    <a:pt x="181" y="14650"/>
                  </a:lnTo>
                  <a:lnTo>
                    <a:pt x="101" y="14891"/>
                  </a:lnTo>
                  <a:lnTo>
                    <a:pt x="61" y="15112"/>
                  </a:lnTo>
                  <a:lnTo>
                    <a:pt x="21" y="15353"/>
                  </a:lnTo>
                  <a:lnTo>
                    <a:pt x="1" y="15574"/>
                  </a:lnTo>
                  <a:lnTo>
                    <a:pt x="1" y="15795"/>
                  </a:lnTo>
                  <a:lnTo>
                    <a:pt x="41" y="16016"/>
                  </a:lnTo>
                  <a:lnTo>
                    <a:pt x="81" y="16237"/>
                  </a:lnTo>
                  <a:lnTo>
                    <a:pt x="141" y="16438"/>
                  </a:lnTo>
                  <a:lnTo>
                    <a:pt x="222" y="16639"/>
                  </a:lnTo>
                  <a:lnTo>
                    <a:pt x="322" y="16820"/>
                  </a:lnTo>
                  <a:lnTo>
                    <a:pt x="443" y="17001"/>
                  </a:lnTo>
                  <a:lnTo>
                    <a:pt x="583" y="17162"/>
                  </a:lnTo>
                  <a:lnTo>
                    <a:pt x="744" y="17302"/>
                  </a:lnTo>
                  <a:lnTo>
                    <a:pt x="905" y="17423"/>
                  </a:lnTo>
                  <a:lnTo>
                    <a:pt x="1106" y="17543"/>
                  </a:lnTo>
                  <a:lnTo>
                    <a:pt x="1307" y="17624"/>
                  </a:lnTo>
                  <a:lnTo>
                    <a:pt x="1508" y="17684"/>
                  </a:lnTo>
                  <a:lnTo>
                    <a:pt x="1729" y="17724"/>
                  </a:lnTo>
                  <a:lnTo>
                    <a:pt x="2110" y="17724"/>
                  </a:lnTo>
                  <a:lnTo>
                    <a:pt x="2251" y="17704"/>
                  </a:lnTo>
                  <a:lnTo>
                    <a:pt x="2573" y="17644"/>
                  </a:lnTo>
                  <a:lnTo>
                    <a:pt x="2874" y="17523"/>
                  </a:lnTo>
                  <a:lnTo>
                    <a:pt x="3155" y="17363"/>
                  </a:lnTo>
                  <a:lnTo>
                    <a:pt x="3417" y="17162"/>
                  </a:lnTo>
                  <a:lnTo>
                    <a:pt x="3678" y="16920"/>
                  </a:lnTo>
                  <a:lnTo>
                    <a:pt x="3879" y="16639"/>
                  </a:lnTo>
                  <a:lnTo>
                    <a:pt x="3979" y="16478"/>
                  </a:lnTo>
                  <a:lnTo>
                    <a:pt x="4080" y="16318"/>
                  </a:lnTo>
                  <a:lnTo>
                    <a:pt x="11274" y="1889"/>
                  </a:lnTo>
                  <a:lnTo>
                    <a:pt x="8782" y="664"/>
                  </a:lnTo>
                  <a:lnTo>
                    <a:pt x="7496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7"/>
            <p:cNvSpPr/>
            <p:nvPr/>
          </p:nvSpPr>
          <p:spPr>
            <a:xfrm>
              <a:off x="-2279346" y="1910943"/>
              <a:ext cx="220191" cy="334725"/>
            </a:xfrm>
            <a:custGeom>
              <a:avLst/>
              <a:gdLst/>
              <a:ahLst/>
              <a:cxnLst/>
              <a:rect l="l" t="t" r="r" b="b"/>
              <a:pathLst>
                <a:path w="9426" h="14329" fill="none" extrusionOk="0">
                  <a:moveTo>
                    <a:pt x="1930" y="14328"/>
                  </a:moveTo>
                  <a:lnTo>
                    <a:pt x="1930" y="14328"/>
                  </a:lnTo>
                  <a:lnTo>
                    <a:pt x="1709" y="14308"/>
                  </a:lnTo>
                  <a:lnTo>
                    <a:pt x="1488" y="14268"/>
                  </a:lnTo>
                  <a:lnTo>
                    <a:pt x="1287" y="14208"/>
                  </a:lnTo>
                  <a:lnTo>
                    <a:pt x="1066" y="14128"/>
                  </a:lnTo>
                  <a:lnTo>
                    <a:pt x="1066" y="14128"/>
                  </a:lnTo>
                  <a:lnTo>
                    <a:pt x="905" y="14027"/>
                  </a:lnTo>
                  <a:lnTo>
                    <a:pt x="744" y="13906"/>
                  </a:lnTo>
                  <a:lnTo>
                    <a:pt x="603" y="13786"/>
                  </a:lnTo>
                  <a:lnTo>
                    <a:pt x="463" y="13645"/>
                  </a:lnTo>
                  <a:lnTo>
                    <a:pt x="342" y="13505"/>
                  </a:lnTo>
                  <a:lnTo>
                    <a:pt x="262" y="13344"/>
                  </a:lnTo>
                  <a:lnTo>
                    <a:pt x="161" y="13183"/>
                  </a:lnTo>
                  <a:lnTo>
                    <a:pt x="101" y="13002"/>
                  </a:lnTo>
                  <a:lnTo>
                    <a:pt x="61" y="12821"/>
                  </a:lnTo>
                  <a:lnTo>
                    <a:pt x="21" y="12641"/>
                  </a:lnTo>
                  <a:lnTo>
                    <a:pt x="1" y="12460"/>
                  </a:lnTo>
                  <a:lnTo>
                    <a:pt x="1" y="12279"/>
                  </a:lnTo>
                  <a:lnTo>
                    <a:pt x="21" y="12078"/>
                  </a:lnTo>
                  <a:lnTo>
                    <a:pt x="61" y="11897"/>
                  </a:lnTo>
                  <a:lnTo>
                    <a:pt x="121" y="11716"/>
                  </a:lnTo>
                  <a:lnTo>
                    <a:pt x="202" y="11535"/>
                  </a:lnTo>
                  <a:lnTo>
                    <a:pt x="5969" y="1"/>
                  </a:lnTo>
                  <a:lnTo>
                    <a:pt x="9425" y="1729"/>
                  </a:lnTo>
                  <a:lnTo>
                    <a:pt x="3658" y="13263"/>
                  </a:lnTo>
                  <a:lnTo>
                    <a:pt x="3658" y="13263"/>
                  </a:lnTo>
                  <a:lnTo>
                    <a:pt x="3517" y="13505"/>
                  </a:lnTo>
                  <a:lnTo>
                    <a:pt x="3356" y="13706"/>
                  </a:lnTo>
                  <a:lnTo>
                    <a:pt x="3156" y="13886"/>
                  </a:lnTo>
                  <a:lnTo>
                    <a:pt x="2934" y="14047"/>
                  </a:lnTo>
                  <a:lnTo>
                    <a:pt x="2693" y="14168"/>
                  </a:lnTo>
                  <a:lnTo>
                    <a:pt x="2452" y="14248"/>
                  </a:lnTo>
                  <a:lnTo>
                    <a:pt x="2191" y="14308"/>
                  </a:lnTo>
                  <a:lnTo>
                    <a:pt x="1930" y="143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7"/>
            <p:cNvSpPr/>
            <p:nvPr/>
          </p:nvSpPr>
          <p:spPr>
            <a:xfrm>
              <a:off x="-2289671" y="1850393"/>
              <a:ext cx="263361" cy="414056"/>
            </a:xfrm>
            <a:custGeom>
              <a:avLst/>
              <a:gdLst/>
              <a:ahLst/>
              <a:cxnLst/>
              <a:rect l="l" t="t" r="r" b="b"/>
              <a:pathLst>
                <a:path w="11274" h="17725" fill="none" extrusionOk="0">
                  <a:moveTo>
                    <a:pt x="7496" y="1"/>
                  </a:moveTo>
                  <a:lnTo>
                    <a:pt x="282" y="14429"/>
                  </a:lnTo>
                  <a:lnTo>
                    <a:pt x="282" y="14429"/>
                  </a:lnTo>
                  <a:lnTo>
                    <a:pt x="181" y="14650"/>
                  </a:lnTo>
                  <a:lnTo>
                    <a:pt x="101" y="14891"/>
                  </a:lnTo>
                  <a:lnTo>
                    <a:pt x="61" y="15112"/>
                  </a:lnTo>
                  <a:lnTo>
                    <a:pt x="21" y="15353"/>
                  </a:lnTo>
                  <a:lnTo>
                    <a:pt x="1" y="15574"/>
                  </a:lnTo>
                  <a:lnTo>
                    <a:pt x="1" y="15795"/>
                  </a:lnTo>
                  <a:lnTo>
                    <a:pt x="41" y="16016"/>
                  </a:lnTo>
                  <a:lnTo>
                    <a:pt x="81" y="16237"/>
                  </a:lnTo>
                  <a:lnTo>
                    <a:pt x="141" y="16438"/>
                  </a:lnTo>
                  <a:lnTo>
                    <a:pt x="222" y="16639"/>
                  </a:lnTo>
                  <a:lnTo>
                    <a:pt x="322" y="16820"/>
                  </a:lnTo>
                  <a:lnTo>
                    <a:pt x="443" y="17001"/>
                  </a:lnTo>
                  <a:lnTo>
                    <a:pt x="583" y="17162"/>
                  </a:lnTo>
                  <a:lnTo>
                    <a:pt x="744" y="17302"/>
                  </a:lnTo>
                  <a:lnTo>
                    <a:pt x="905" y="17423"/>
                  </a:lnTo>
                  <a:lnTo>
                    <a:pt x="1106" y="17543"/>
                  </a:lnTo>
                  <a:lnTo>
                    <a:pt x="1106" y="17543"/>
                  </a:lnTo>
                  <a:lnTo>
                    <a:pt x="1307" y="17624"/>
                  </a:lnTo>
                  <a:lnTo>
                    <a:pt x="1508" y="17684"/>
                  </a:lnTo>
                  <a:lnTo>
                    <a:pt x="1729" y="17724"/>
                  </a:lnTo>
                  <a:lnTo>
                    <a:pt x="1950" y="17724"/>
                  </a:lnTo>
                  <a:lnTo>
                    <a:pt x="1950" y="17724"/>
                  </a:lnTo>
                  <a:lnTo>
                    <a:pt x="2110" y="17724"/>
                  </a:lnTo>
                  <a:lnTo>
                    <a:pt x="2251" y="17704"/>
                  </a:lnTo>
                  <a:lnTo>
                    <a:pt x="2573" y="17644"/>
                  </a:lnTo>
                  <a:lnTo>
                    <a:pt x="2874" y="17523"/>
                  </a:lnTo>
                  <a:lnTo>
                    <a:pt x="3155" y="17363"/>
                  </a:lnTo>
                  <a:lnTo>
                    <a:pt x="3417" y="17162"/>
                  </a:lnTo>
                  <a:lnTo>
                    <a:pt x="3678" y="16920"/>
                  </a:lnTo>
                  <a:lnTo>
                    <a:pt x="3879" y="16639"/>
                  </a:lnTo>
                  <a:lnTo>
                    <a:pt x="3979" y="16478"/>
                  </a:lnTo>
                  <a:lnTo>
                    <a:pt x="4080" y="16318"/>
                  </a:lnTo>
                  <a:lnTo>
                    <a:pt x="11274" y="1889"/>
                  </a:lnTo>
                  <a:lnTo>
                    <a:pt x="8782" y="664"/>
                  </a:lnTo>
                  <a:lnTo>
                    <a:pt x="7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7"/>
            <p:cNvSpPr/>
            <p:nvPr/>
          </p:nvSpPr>
          <p:spPr>
            <a:xfrm>
              <a:off x="-2279346" y="1910943"/>
              <a:ext cx="220191" cy="334725"/>
            </a:xfrm>
            <a:custGeom>
              <a:avLst/>
              <a:gdLst/>
              <a:ahLst/>
              <a:cxnLst/>
              <a:rect l="l" t="t" r="r" b="b"/>
              <a:pathLst>
                <a:path w="9426" h="14329" extrusionOk="0">
                  <a:moveTo>
                    <a:pt x="5969" y="1"/>
                  </a:moveTo>
                  <a:lnTo>
                    <a:pt x="202" y="11535"/>
                  </a:lnTo>
                  <a:lnTo>
                    <a:pt x="121" y="11716"/>
                  </a:lnTo>
                  <a:lnTo>
                    <a:pt x="61" y="11897"/>
                  </a:lnTo>
                  <a:lnTo>
                    <a:pt x="21" y="12078"/>
                  </a:lnTo>
                  <a:lnTo>
                    <a:pt x="1" y="12279"/>
                  </a:lnTo>
                  <a:lnTo>
                    <a:pt x="1" y="12460"/>
                  </a:lnTo>
                  <a:lnTo>
                    <a:pt x="21" y="12641"/>
                  </a:lnTo>
                  <a:lnTo>
                    <a:pt x="61" y="12821"/>
                  </a:lnTo>
                  <a:lnTo>
                    <a:pt x="101" y="13002"/>
                  </a:lnTo>
                  <a:lnTo>
                    <a:pt x="161" y="13183"/>
                  </a:lnTo>
                  <a:lnTo>
                    <a:pt x="262" y="13344"/>
                  </a:lnTo>
                  <a:lnTo>
                    <a:pt x="342" y="13505"/>
                  </a:lnTo>
                  <a:lnTo>
                    <a:pt x="463" y="13645"/>
                  </a:lnTo>
                  <a:lnTo>
                    <a:pt x="603" y="13786"/>
                  </a:lnTo>
                  <a:lnTo>
                    <a:pt x="744" y="13906"/>
                  </a:lnTo>
                  <a:lnTo>
                    <a:pt x="905" y="14027"/>
                  </a:lnTo>
                  <a:lnTo>
                    <a:pt x="1066" y="14128"/>
                  </a:lnTo>
                  <a:lnTo>
                    <a:pt x="1246" y="14208"/>
                  </a:lnTo>
                  <a:lnTo>
                    <a:pt x="1427" y="14268"/>
                  </a:lnTo>
                  <a:lnTo>
                    <a:pt x="1628" y="14308"/>
                  </a:lnTo>
                  <a:lnTo>
                    <a:pt x="1809" y="14328"/>
                  </a:lnTo>
                  <a:lnTo>
                    <a:pt x="1990" y="14328"/>
                  </a:lnTo>
                  <a:lnTo>
                    <a:pt x="2191" y="14308"/>
                  </a:lnTo>
                  <a:lnTo>
                    <a:pt x="2372" y="14268"/>
                  </a:lnTo>
                  <a:lnTo>
                    <a:pt x="2553" y="14228"/>
                  </a:lnTo>
                  <a:lnTo>
                    <a:pt x="2713" y="14168"/>
                  </a:lnTo>
                  <a:lnTo>
                    <a:pt x="2894" y="14067"/>
                  </a:lnTo>
                  <a:lnTo>
                    <a:pt x="3035" y="13967"/>
                  </a:lnTo>
                  <a:lnTo>
                    <a:pt x="3196" y="13866"/>
                  </a:lnTo>
                  <a:lnTo>
                    <a:pt x="3336" y="13726"/>
                  </a:lnTo>
                  <a:lnTo>
                    <a:pt x="3457" y="13585"/>
                  </a:lnTo>
                  <a:lnTo>
                    <a:pt x="3557" y="13424"/>
                  </a:lnTo>
                  <a:lnTo>
                    <a:pt x="3658" y="13263"/>
                  </a:lnTo>
                  <a:lnTo>
                    <a:pt x="9425" y="1729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7"/>
            <p:cNvSpPr/>
            <p:nvPr/>
          </p:nvSpPr>
          <p:spPr>
            <a:xfrm>
              <a:off x="-2279346" y="1910943"/>
              <a:ext cx="220191" cy="334725"/>
            </a:xfrm>
            <a:custGeom>
              <a:avLst/>
              <a:gdLst/>
              <a:ahLst/>
              <a:cxnLst/>
              <a:rect l="l" t="t" r="r" b="b"/>
              <a:pathLst>
                <a:path w="9426" h="14329" fill="none" extrusionOk="0">
                  <a:moveTo>
                    <a:pt x="1066" y="14128"/>
                  </a:moveTo>
                  <a:lnTo>
                    <a:pt x="1066" y="14128"/>
                  </a:lnTo>
                  <a:lnTo>
                    <a:pt x="1246" y="14208"/>
                  </a:lnTo>
                  <a:lnTo>
                    <a:pt x="1427" y="14268"/>
                  </a:lnTo>
                  <a:lnTo>
                    <a:pt x="1628" y="14308"/>
                  </a:lnTo>
                  <a:lnTo>
                    <a:pt x="1809" y="14328"/>
                  </a:lnTo>
                  <a:lnTo>
                    <a:pt x="1990" y="14328"/>
                  </a:lnTo>
                  <a:lnTo>
                    <a:pt x="2191" y="14308"/>
                  </a:lnTo>
                  <a:lnTo>
                    <a:pt x="2372" y="14268"/>
                  </a:lnTo>
                  <a:lnTo>
                    <a:pt x="2553" y="14228"/>
                  </a:lnTo>
                  <a:lnTo>
                    <a:pt x="2713" y="14168"/>
                  </a:lnTo>
                  <a:lnTo>
                    <a:pt x="2894" y="14067"/>
                  </a:lnTo>
                  <a:lnTo>
                    <a:pt x="3035" y="13967"/>
                  </a:lnTo>
                  <a:lnTo>
                    <a:pt x="3196" y="13866"/>
                  </a:lnTo>
                  <a:lnTo>
                    <a:pt x="3336" y="13726"/>
                  </a:lnTo>
                  <a:lnTo>
                    <a:pt x="3457" y="13585"/>
                  </a:lnTo>
                  <a:lnTo>
                    <a:pt x="3557" y="13424"/>
                  </a:lnTo>
                  <a:lnTo>
                    <a:pt x="3658" y="13263"/>
                  </a:lnTo>
                  <a:lnTo>
                    <a:pt x="9425" y="1729"/>
                  </a:lnTo>
                  <a:lnTo>
                    <a:pt x="5969" y="1"/>
                  </a:lnTo>
                  <a:lnTo>
                    <a:pt x="202" y="11535"/>
                  </a:lnTo>
                  <a:lnTo>
                    <a:pt x="202" y="11535"/>
                  </a:lnTo>
                  <a:lnTo>
                    <a:pt x="121" y="11716"/>
                  </a:lnTo>
                  <a:lnTo>
                    <a:pt x="61" y="11897"/>
                  </a:lnTo>
                  <a:lnTo>
                    <a:pt x="21" y="12078"/>
                  </a:lnTo>
                  <a:lnTo>
                    <a:pt x="1" y="12279"/>
                  </a:lnTo>
                  <a:lnTo>
                    <a:pt x="1" y="12460"/>
                  </a:lnTo>
                  <a:lnTo>
                    <a:pt x="21" y="12641"/>
                  </a:lnTo>
                  <a:lnTo>
                    <a:pt x="61" y="12821"/>
                  </a:lnTo>
                  <a:lnTo>
                    <a:pt x="101" y="13002"/>
                  </a:lnTo>
                  <a:lnTo>
                    <a:pt x="161" y="13183"/>
                  </a:lnTo>
                  <a:lnTo>
                    <a:pt x="262" y="13344"/>
                  </a:lnTo>
                  <a:lnTo>
                    <a:pt x="342" y="13505"/>
                  </a:lnTo>
                  <a:lnTo>
                    <a:pt x="463" y="13645"/>
                  </a:lnTo>
                  <a:lnTo>
                    <a:pt x="603" y="13786"/>
                  </a:lnTo>
                  <a:lnTo>
                    <a:pt x="744" y="13906"/>
                  </a:lnTo>
                  <a:lnTo>
                    <a:pt x="905" y="14027"/>
                  </a:lnTo>
                  <a:lnTo>
                    <a:pt x="1066" y="141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7"/>
            <p:cNvSpPr/>
            <p:nvPr/>
          </p:nvSpPr>
          <p:spPr>
            <a:xfrm>
              <a:off x="-2136639" y="1808625"/>
              <a:ext cx="146958" cy="97178"/>
            </a:xfrm>
            <a:custGeom>
              <a:avLst/>
              <a:gdLst/>
              <a:ahLst/>
              <a:cxnLst/>
              <a:rect l="l" t="t" r="r" b="b"/>
              <a:pathLst>
                <a:path w="6291" h="4160" extrusionOk="0">
                  <a:moveTo>
                    <a:pt x="905" y="0"/>
                  </a:moveTo>
                  <a:lnTo>
                    <a:pt x="704" y="40"/>
                  </a:lnTo>
                  <a:lnTo>
                    <a:pt x="523" y="121"/>
                  </a:lnTo>
                  <a:lnTo>
                    <a:pt x="362" y="241"/>
                  </a:lnTo>
                  <a:lnTo>
                    <a:pt x="221" y="382"/>
                  </a:lnTo>
                  <a:lnTo>
                    <a:pt x="101" y="563"/>
                  </a:lnTo>
                  <a:lnTo>
                    <a:pt x="41" y="764"/>
                  </a:lnTo>
                  <a:lnTo>
                    <a:pt x="0" y="965"/>
                  </a:lnTo>
                  <a:lnTo>
                    <a:pt x="0" y="1166"/>
                  </a:lnTo>
                  <a:lnTo>
                    <a:pt x="61" y="1346"/>
                  </a:lnTo>
                  <a:lnTo>
                    <a:pt x="141" y="1527"/>
                  </a:lnTo>
                  <a:lnTo>
                    <a:pt x="242" y="1708"/>
                  </a:lnTo>
                  <a:lnTo>
                    <a:pt x="402" y="1829"/>
                  </a:lnTo>
                  <a:lnTo>
                    <a:pt x="563" y="1949"/>
                  </a:lnTo>
                  <a:lnTo>
                    <a:pt x="4783" y="4059"/>
                  </a:lnTo>
                  <a:lnTo>
                    <a:pt x="4984" y="4140"/>
                  </a:lnTo>
                  <a:lnTo>
                    <a:pt x="5185" y="4160"/>
                  </a:lnTo>
                  <a:lnTo>
                    <a:pt x="5386" y="4160"/>
                  </a:lnTo>
                  <a:lnTo>
                    <a:pt x="5587" y="4120"/>
                  </a:lnTo>
                  <a:lnTo>
                    <a:pt x="5768" y="4039"/>
                  </a:lnTo>
                  <a:lnTo>
                    <a:pt x="5928" y="3919"/>
                  </a:lnTo>
                  <a:lnTo>
                    <a:pt x="6069" y="3778"/>
                  </a:lnTo>
                  <a:lnTo>
                    <a:pt x="6170" y="3597"/>
                  </a:lnTo>
                  <a:lnTo>
                    <a:pt x="6250" y="3396"/>
                  </a:lnTo>
                  <a:lnTo>
                    <a:pt x="6290" y="3195"/>
                  </a:lnTo>
                  <a:lnTo>
                    <a:pt x="6270" y="2994"/>
                  </a:lnTo>
                  <a:lnTo>
                    <a:pt x="6230" y="2813"/>
                  </a:lnTo>
                  <a:lnTo>
                    <a:pt x="6149" y="2633"/>
                  </a:lnTo>
                  <a:lnTo>
                    <a:pt x="6029" y="2472"/>
                  </a:lnTo>
                  <a:lnTo>
                    <a:pt x="5888" y="2331"/>
                  </a:lnTo>
                  <a:lnTo>
                    <a:pt x="5707" y="2211"/>
                  </a:lnTo>
                  <a:lnTo>
                    <a:pt x="1487" y="101"/>
                  </a:lnTo>
                  <a:lnTo>
                    <a:pt x="1287" y="40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7"/>
            <p:cNvSpPr/>
            <p:nvPr/>
          </p:nvSpPr>
          <p:spPr>
            <a:xfrm>
              <a:off x="-2156355" y="2006253"/>
              <a:ext cx="11283" cy="11283"/>
            </a:xfrm>
            <a:custGeom>
              <a:avLst/>
              <a:gdLst/>
              <a:ahLst/>
              <a:cxnLst/>
              <a:rect l="l" t="t" r="r" b="b"/>
              <a:pathLst>
                <a:path w="483" h="483" extrusionOk="0">
                  <a:moveTo>
                    <a:pt x="242" y="0"/>
                  </a:moveTo>
                  <a:lnTo>
                    <a:pt x="181" y="20"/>
                  </a:lnTo>
                  <a:lnTo>
                    <a:pt x="121" y="40"/>
                  </a:lnTo>
                  <a:lnTo>
                    <a:pt x="61" y="80"/>
                  </a:lnTo>
                  <a:lnTo>
                    <a:pt x="21" y="141"/>
                  </a:lnTo>
                  <a:lnTo>
                    <a:pt x="0" y="221"/>
                  </a:lnTo>
                  <a:lnTo>
                    <a:pt x="21" y="322"/>
                  </a:lnTo>
                  <a:lnTo>
                    <a:pt x="61" y="382"/>
                  </a:lnTo>
                  <a:lnTo>
                    <a:pt x="141" y="442"/>
                  </a:lnTo>
                  <a:lnTo>
                    <a:pt x="181" y="462"/>
                  </a:lnTo>
                  <a:lnTo>
                    <a:pt x="242" y="482"/>
                  </a:lnTo>
                  <a:lnTo>
                    <a:pt x="302" y="462"/>
                  </a:lnTo>
                  <a:lnTo>
                    <a:pt x="362" y="442"/>
                  </a:lnTo>
                  <a:lnTo>
                    <a:pt x="402" y="402"/>
                  </a:lnTo>
                  <a:lnTo>
                    <a:pt x="443" y="342"/>
                  </a:lnTo>
                  <a:lnTo>
                    <a:pt x="483" y="261"/>
                  </a:lnTo>
                  <a:lnTo>
                    <a:pt x="463" y="161"/>
                  </a:lnTo>
                  <a:lnTo>
                    <a:pt x="422" y="80"/>
                  </a:lnTo>
                  <a:lnTo>
                    <a:pt x="342" y="2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7"/>
            <p:cNvSpPr/>
            <p:nvPr/>
          </p:nvSpPr>
          <p:spPr>
            <a:xfrm>
              <a:off x="-2161985" y="2082290"/>
              <a:ext cx="10816" cy="11283"/>
            </a:xfrm>
            <a:custGeom>
              <a:avLst/>
              <a:gdLst/>
              <a:ahLst/>
              <a:cxnLst/>
              <a:rect l="l" t="t" r="r" b="b"/>
              <a:pathLst>
                <a:path w="463" h="483" extrusionOk="0">
                  <a:moveTo>
                    <a:pt x="221" y="0"/>
                  </a:moveTo>
                  <a:lnTo>
                    <a:pt x="161" y="21"/>
                  </a:lnTo>
                  <a:lnTo>
                    <a:pt x="101" y="41"/>
                  </a:lnTo>
                  <a:lnTo>
                    <a:pt x="61" y="81"/>
                  </a:lnTo>
                  <a:lnTo>
                    <a:pt x="20" y="141"/>
                  </a:lnTo>
                  <a:lnTo>
                    <a:pt x="0" y="221"/>
                  </a:lnTo>
                  <a:lnTo>
                    <a:pt x="0" y="322"/>
                  </a:lnTo>
                  <a:lnTo>
                    <a:pt x="61" y="402"/>
                  </a:lnTo>
                  <a:lnTo>
                    <a:pt x="121" y="463"/>
                  </a:lnTo>
                  <a:lnTo>
                    <a:pt x="181" y="463"/>
                  </a:lnTo>
                  <a:lnTo>
                    <a:pt x="221" y="483"/>
                  </a:lnTo>
                  <a:lnTo>
                    <a:pt x="302" y="463"/>
                  </a:lnTo>
                  <a:lnTo>
                    <a:pt x="362" y="443"/>
                  </a:lnTo>
                  <a:lnTo>
                    <a:pt x="402" y="402"/>
                  </a:lnTo>
                  <a:lnTo>
                    <a:pt x="442" y="342"/>
                  </a:lnTo>
                  <a:lnTo>
                    <a:pt x="463" y="262"/>
                  </a:lnTo>
                  <a:lnTo>
                    <a:pt x="463" y="161"/>
                  </a:lnTo>
                  <a:lnTo>
                    <a:pt x="402" y="81"/>
                  </a:lnTo>
                  <a:lnTo>
                    <a:pt x="342" y="41"/>
                  </a:lnTo>
                  <a:lnTo>
                    <a:pt x="282" y="2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7"/>
            <p:cNvSpPr/>
            <p:nvPr/>
          </p:nvSpPr>
          <p:spPr>
            <a:xfrm>
              <a:off x="-2215970" y="2090746"/>
              <a:ext cx="10816" cy="10816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61" y="0"/>
                  </a:moveTo>
                  <a:lnTo>
                    <a:pt x="101" y="40"/>
                  </a:lnTo>
                  <a:lnTo>
                    <a:pt x="61" y="81"/>
                  </a:lnTo>
                  <a:lnTo>
                    <a:pt x="21" y="121"/>
                  </a:lnTo>
                  <a:lnTo>
                    <a:pt x="0" y="221"/>
                  </a:lnTo>
                  <a:lnTo>
                    <a:pt x="0" y="302"/>
                  </a:lnTo>
                  <a:lnTo>
                    <a:pt x="41" y="382"/>
                  </a:lnTo>
                  <a:lnTo>
                    <a:pt x="121" y="442"/>
                  </a:lnTo>
                  <a:lnTo>
                    <a:pt x="181" y="462"/>
                  </a:lnTo>
                  <a:lnTo>
                    <a:pt x="282" y="462"/>
                  </a:lnTo>
                  <a:lnTo>
                    <a:pt x="342" y="442"/>
                  </a:lnTo>
                  <a:lnTo>
                    <a:pt x="402" y="402"/>
                  </a:lnTo>
                  <a:lnTo>
                    <a:pt x="443" y="342"/>
                  </a:lnTo>
                  <a:lnTo>
                    <a:pt x="463" y="241"/>
                  </a:lnTo>
                  <a:lnTo>
                    <a:pt x="443" y="161"/>
                  </a:lnTo>
                  <a:lnTo>
                    <a:pt x="402" y="81"/>
                  </a:lnTo>
                  <a:lnTo>
                    <a:pt x="342" y="2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7"/>
            <p:cNvSpPr/>
            <p:nvPr/>
          </p:nvSpPr>
          <p:spPr>
            <a:xfrm>
              <a:off x="-2415466" y="1820352"/>
              <a:ext cx="322508" cy="388220"/>
            </a:xfrm>
            <a:custGeom>
              <a:avLst/>
              <a:gdLst/>
              <a:ahLst/>
              <a:cxnLst/>
              <a:rect l="l" t="t" r="r" b="b"/>
              <a:pathLst>
                <a:path w="13806" h="16619" extrusionOk="0">
                  <a:moveTo>
                    <a:pt x="9103" y="0"/>
                  </a:moveTo>
                  <a:lnTo>
                    <a:pt x="8922" y="21"/>
                  </a:lnTo>
                  <a:lnTo>
                    <a:pt x="8721" y="41"/>
                  </a:lnTo>
                  <a:lnTo>
                    <a:pt x="8520" y="81"/>
                  </a:lnTo>
                  <a:lnTo>
                    <a:pt x="3396" y="1648"/>
                  </a:lnTo>
                  <a:lnTo>
                    <a:pt x="3075" y="1769"/>
                  </a:lnTo>
                  <a:lnTo>
                    <a:pt x="2773" y="1909"/>
                  </a:lnTo>
                  <a:lnTo>
                    <a:pt x="2492" y="2110"/>
                  </a:lnTo>
                  <a:lnTo>
                    <a:pt x="2251" y="2331"/>
                  </a:lnTo>
                  <a:lnTo>
                    <a:pt x="2030" y="2573"/>
                  </a:lnTo>
                  <a:lnTo>
                    <a:pt x="1849" y="2854"/>
                  </a:lnTo>
                  <a:lnTo>
                    <a:pt x="1688" y="3135"/>
                  </a:lnTo>
                  <a:lnTo>
                    <a:pt x="1567" y="3457"/>
                  </a:lnTo>
                  <a:lnTo>
                    <a:pt x="80" y="8360"/>
                  </a:lnTo>
                  <a:lnTo>
                    <a:pt x="40" y="9003"/>
                  </a:lnTo>
                  <a:lnTo>
                    <a:pt x="0" y="9606"/>
                  </a:lnTo>
                  <a:lnTo>
                    <a:pt x="0" y="10189"/>
                  </a:lnTo>
                  <a:lnTo>
                    <a:pt x="20" y="10731"/>
                  </a:lnTo>
                  <a:lnTo>
                    <a:pt x="80" y="11254"/>
                  </a:lnTo>
                  <a:lnTo>
                    <a:pt x="141" y="11736"/>
                  </a:lnTo>
                  <a:lnTo>
                    <a:pt x="221" y="12198"/>
                  </a:lnTo>
                  <a:lnTo>
                    <a:pt x="322" y="12620"/>
                  </a:lnTo>
                  <a:lnTo>
                    <a:pt x="442" y="13022"/>
                  </a:lnTo>
                  <a:lnTo>
                    <a:pt x="583" y="13384"/>
                  </a:lnTo>
                  <a:lnTo>
                    <a:pt x="744" y="13725"/>
                  </a:lnTo>
                  <a:lnTo>
                    <a:pt x="904" y="14047"/>
                  </a:lnTo>
                  <a:lnTo>
                    <a:pt x="1085" y="14348"/>
                  </a:lnTo>
                  <a:lnTo>
                    <a:pt x="1266" y="14630"/>
                  </a:lnTo>
                  <a:lnTo>
                    <a:pt x="1467" y="14871"/>
                  </a:lnTo>
                  <a:lnTo>
                    <a:pt x="1688" y="15112"/>
                  </a:lnTo>
                  <a:lnTo>
                    <a:pt x="1909" y="15313"/>
                  </a:lnTo>
                  <a:lnTo>
                    <a:pt x="2130" y="15514"/>
                  </a:lnTo>
                  <a:lnTo>
                    <a:pt x="2371" y="15675"/>
                  </a:lnTo>
                  <a:lnTo>
                    <a:pt x="2612" y="15835"/>
                  </a:lnTo>
                  <a:lnTo>
                    <a:pt x="2854" y="15976"/>
                  </a:lnTo>
                  <a:lnTo>
                    <a:pt x="3095" y="16097"/>
                  </a:lnTo>
                  <a:lnTo>
                    <a:pt x="3336" y="16197"/>
                  </a:lnTo>
                  <a:lnTo>
                    <a:pt x="3597" y="16277"/>
                  </a:lnTo>
                  <a:lnTo>
                    <a:pt x="4079" y="16438"/>
                  </a:lnTo>
                  <a:lnTo>
                    <a:pt x="4562" y="16519"/>
                  </a:lnTo>
                  <a:lnTo>
                    <a:pt x="5044" y="16579"/>
                  </a:lnTo>
                  <a:lnTo>
                    <a:pt x="5466" y="16619"/>
                  </a:lnTo>
                  <a:lnTo>
                    <a:pt x="5667" y="16599"/>
                  </a:lnTo>
                  <a:lnTo>
                    <a:pt x="5848" y="16599"/>
                  </a:lnTo>
                  <a:lnTo>
                    <a:pt x="6029" y="16559"/>
                  </a:lnTo>
                  <a:lnTo>
                    <a:pt x="6209" y="16519"/>
                  </a:lnTo>
                  <a:lnTo>
                    <a:pt x="6370" y="16478"/>
                  </a:lnTo>
                  <a:lnTo>
                    <a:pt x="6551" y="16418"/>
                  </a:lnTo>
                  <a:lnTo>
                    <a:pt x="6712" y="16338"/>
                  </a:lnTo>
                  <a:lnTo>
                    <a:pt x="6873" y="16257"/>
                  </a:lnTo>
                  <a:lnTo>
                    <a:pt x="7013" y="16157"/>
                  </a:lnTo>
                  <a:lnTo>
                    <a:pt x="7154" y="16036"/>
                  </a:lnTo>
                  <a:lnTo>
                    <a:pt x="7295" y="15916"/>
                  </a:lnTo>
                  <a:lnTo>
                    <a:pt x="7415" y="15795"/>
                  </a:lnTo>
                  <a:lnTo>
                    <a:pt x="7536" y="15654"/>
                  </a:lnTo>
                  <a:lnTo>
                    <a:pt x="7656" y="15514"/>
                  </a:lnTo>
                  <a:lnTo>
                    <a:pt x="7757" y="15353"/>
                  </a:lnTo>
                  <a:lnTo>
                    <a:pt x="7837" y="15192"/>
                  </a:lnTo>
                  <a:lnTo>
                    <a:pt x="7978" y="14891"/>
                  </a:lnTo>
                  <a:lnTo>
                    <a:pt x="8118" y="14589"/>
                  </a:lnTo>
                  <a:lnTo>
                    <a:pt x="8219" y="14288"/>
                  </a:lnTo>
                  <a:lnTo>
                    <a:pt x="8319" y="13987"/>
                  </a:lnTo>
                  <a:lnTo>
                    <a:pt x="8480" y="13404"/>
                  </a:lnTo>
                  <a:lnTo>
                    <a:pt x="8601" y="12821"/>
                  </a:lnTo>
                  <a:lnTo>
                    <a:pt x="8661" y="12278"/>
                  </a:lnTo>
                  <a:lnTo>
                    <a:pt x="8681" y="11756"/>
                  </a:lnTo>
                  <a:lnTo>
                    <a:pt x="8681" y="11274"/>
                  </a:lnTo>
                  <a:lnTo>
                    <a:pt x="8641" y="10812"/>
                  </a:lnTo>
                  <a:lnTo>
                    <a:pt x="8601" y="10390"/>
                  </a:lnTo>
                  <a:lnTo>
                    <a:pt x="8540" y="10028"/>
                  </a:lnTo>
                  <a:lnTo>
                    <a:pt x="8460" y="9686"/>
                  </a:lnTo>
                  <a:lnTo>
                    <a:pt x="8400" y="9405"/>
                  </a:lnTo>
                  <a:lnTo>
                    <a:pt x="8279" y="9023"/>
                  </a:lnTo>
                  <a:lnTo>
                    <a:pt x="8219" y="8882"/>
                  </a:lnTo>
                  <a:lnTo>
                    <a:pt x="9626" y="8581"/>
                  </a:lnTo>
                  <a:lnTo>
                    <a:pt x="9927" y="8501"/>
                  </a:lnTo>
                  <a:lnTo>
                    <a:pt x="10228" y="8420"/>
                  </a:lnTo>
                  <a:lnTo>
                    <a:pt x="10510" y="8320"/>
                  </a:lnTo>
                  <a:lnTo>
                    <a:pt x="10791" y="8199"/>
                  </a:lnTo>
                  <a:lnTo>
                    <a:pt x="11072" y="8079"/>
                  </a:lnTo>
                  <a:lnTo>
                    <a:pt x="11354" y="7938"/>
                  </a:lnTo>
                  <a:lnTo>
                    <a:pt x="11615" y="7797"/>
                  </a:lnTo>
                  <a:lnTo>
                    <a:pt x="11896" y="7637"/>
                  </a:lnTo>
                  <a:lnTo>
                    <a:pt x="12137" y="7476"/>
                  </a:lnTo>
                  <a:lnTo>
                    <a:pt x="12399" y="7295"/>
                  </a:lnTo>
                  <a:lnTo>
                    <a:pt x="12620" y="7114"/>
                  </a:lnTo>
                  <a:lnTo>
                    <a:pt x="12861" y="6913"/>
                  </a:lnTo>
                  <a:lnTo>
                    <a:pt x="13082" y="6692"/>
                  </a:lnTo>
                  <a:lnTo>
                    <a:pt x="13303" y="6491"/>
                  </a:lnTo>
                  <a:lnTo>
                    <a:pt x="13504" y="6250"/>
                  </a:lnTo>
                  <a:lnTo>
                    <a:pt x="13705" y="6009"/>
                  </a:lnTo>
                  <a:lnTo>
                    <a:pt x="13745" y="5949"/>
                  </a:lnTo>
                  <a:lnTo>
                    <a:pt x="13785" y="5888"/>
                  </a:lnTo>
                  <a:lnTo>
                    <a:pt x="13805" y="5748"/>
                  </a:lnTo>
                  <a:lnTo>
                    <a:pt x="13805" y="5607"/>
                  </a:lnTo>
                  <a:lnTo>
                    <a:pt x="13745" y="5466"/>
                  </a:lnTo>
                  <a:lnTo>
                    <a:pt x="13665" y="5366"/>
                  </a:lnTo>
                  <a:lnTo>
                    <a:pt x="13564" y="5285"/>
                  </a:lnTo>
                  <a:lnTo>
                    <a:pt x="13423" y="5225"/>
                  </a:lnTo>
                  <a:lnTo>
                    <a:pt x="13263" y="5225"/>
                  </a:lnTo>
                  <a:lnTo>
                    <a:pt x="7234" y="5788"/>
                  </a:lnTo>
                  <a:lnTo>
                    <a:pt x="7234" y="5788"/>
                  </a:lnTo>
                  <a:lnTo>
                    <a:pt x="12419" y="4602"/>
                  </a:lnTo>
                  <a:lnTo>
                    <a:pt x="12600" y="4542"/>
                  </a:lnTo>
                  <a:lnTo>
                    <a:pt x="12780" y="4462"/>
                  </a:lnTo>
                  <a:lnTo>
                    <a:pt x="12921" y="4381"/>
                  </a:lnTo>
                  <a:lnTo>
                    <a:pt x="13082" y="4261"/>
                  </a:lnTo>
                  <a:lnTo>
                    <a:pt x="13202" y="4140"/>
                  </a:lnTo>
                  <a:lnTo>
                    <a:pt x="13323" y="3979"/>
                  </a:lnTo>
                  <a:lnTo>
                    <a:pt x="13403" y="3819"/>
                  </a:lnTo>
                  <a:lnTo>
                    <a:pt x="13484" y="3658"/>
                  </a:lnTo>
                  <a:lnTo>
                    <a:pt x="13504" y="3557"/>
                  </a:lnTo>
                  <a:lnTo>
                    <a:pt x="13524" y="3457"/>
                  </a:lnTo>
                  <a:lnTo>
                    <a:pt x="13524" y="3256"/>
                  </a:lnTo>
                  <a:lnTo>
                    <a:pt x="13464" y="3075"/>
                  </a:lnTo>
                  <a:lnTo>
                    <a:pt x="13363" y="2894"/>
                  </a:lnTo>
                  <a:lnTo>
                    <a:pt x="13243" y="2753"/>
                  </a:lnTo>
                  <a:lnTo>
                    <a:pt x="13082" y="2653"/>
                  </a:lnTo>
                  <a:lnTo>
                    <a:pt x="12901" y="2573"/>
                  </a:lnTo>
                  <a:lnTo>
                    <a:pt x="12801" y="2553"/>
                  </a:lnTo>
                  <a:lnTo>
                    <a:pt x="12700" y="2553"/>
                  </a:lnTo>
                  <a:lnTo>
                    <a:pt x="7636" y="2512"/>
                  </a:lnTo>
                  <a:lnTo>
                    <a:pt x="7636" y="2512"/>
                  </a:lnTo>
                  <a:lnTo>
                    <a:pt x="11193" y="2532"/>
                  </a:lnTo>
                  <a:lnTo>
                    <a:pt x="10912" y="1447"/>
                  </a:lnTo>
                  <a:lnTo>
                    <a:pt x="10851" y="1246"/>
                  </a:lnTo>
                  <a:lnTo>
                    <a:pt x="10771" y="1066"/>
                  </a:lnTo>
                  <a:lnTo>
                    <a:pt x="10691" y="905"/>
                  </a:lnTo>
                  <a:lnTo>
                    <a:pt x="10570" y="744"/>
                  </a:lnTo>
                  <a:lnTo>
                    <a:pt x="10449" y="603"/>
                  </a:lnTo>
                  <a:lnTo>
                    <a:pt x="10309" y="463"/>
                  </a:lnTo>
                  <a:lnTo>
                    <a:pt x="10168" y="362"/>
                  </a:lnTo>
                  <a:lnTo>
                    <a:pt x="10007" y="262"/>
                  </a:lnTo>
                  <a:lnTo>
                    <a:pt x="9847" y="161"/>
                  </a:lnTo>
                  <a:lnTo>
                    <a:pt x="9666" y="101"/>
                  </a:lnTo>
                  <a:lnTo>
                    <a:pt x="9485" y="41"/>
                  </a:lnTo>
                  <a:lnTo>
                    <a:pt x="9304" y="21"/>
                  </a:lnTo>
                  <a:lnTo>
                    <a:pt x="9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7"/>
            <p:cNvSpPr/>
            <p:nvPr/>
          </p:nvSpPr>
          <p:spPr>
            <a:xfrm>
              <a:off x="-2251641" y="1869175"/>
              <a:ext cx="96243" cy="13175"/>
            </a:xfrm>
            <a:custGeom>
              <a:avLst/>
              <a:gdLst/>
              <a:ahLst/>
              <a:cxnLst/>
              <a:rect l="l" t="t" r="r" b="b"/>
              <a:pathLst>
                <a:path w="4120" h="564" extrusionOk="0">
                  <a:moveTo>
                    <a:pt x="3899" y="0"/>
                  </a:moveTo>
                  <a:lnTo>
                    <a:pt x="221" y="121"/>
                  </a:lnTo>
                  <a:lnTo>
                    <a:pt x="121" y="141"/>
                  </a:lnTo>
                  <a:lnTo>
                    <a:pt x="60" y="181"/>
                  </a:lnTo>
                  <a:lnTo>
                    <a:pt x="20" y="262"/>
                  </a:lnTo>
                  <a:lnTo>
                    <a:pt x="0" y="342"/>
                  </a:lnTo>
                  <a:lnTo>
                    <a:pt x="20" y="442"/>
                  </a:lnTo>
                  <a:lnTo>
                    <a:pt x="60" y="503"/>
                  </a:lnTo>
                  <a:lnTo>
                    <a:pt x="141" y="543"/>
                  </a:lnTo>
                  <a:lnTo>
                    <a:pt x="221" y="563"/>
                  </a:lnTo>
                  <a:lnTo>
                    <a:pt x="3919" y="442"/>
                  </a:lnTo>
                  <a:lnTo>
                    <a:pt x="3999" y="422"/>
                  </a:lnTo>
                  <a:lnTo>
                    <a:pt x="4059" y="382"/>
                  </a:lnTo>
                  <a:lnTo>
                    <a:pt x="4120" y="302"/>
                  </a:lnTo>
                  <a:lnTo>
                    <a:pt x="4120" y="221"/>
                  </a:lnTo>
                  <a:lnTo>
                    <a:pt x="4100" y="121"/>
                  </a:lnTo>
                  <a:lnTo>
                    <a:pt x="4059" y="81"/>
                  </a:lnTo>
                  <a:lnTo>
                    <a:pt x="4019" y="41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7"/>
            <p:cNvSpPr/>
            <p:nvPr/>
          </p:nvSpPr>
          <p:spPr>
            <a:xfrm>
              <a:off x="-2244610" y="1934887"/>
              <a:ext cx="14109" cy="31956"/>
            </a:xfrm>
            <a:custGeom>
              <a:avLst/>
              <a:gdLst/>
              <a:ahLst/>
              <a:cxnLst/>
              <a:rect l="l" t="t" r="r" b="b"/>
              <a:pathLst>
                <a:path w="604" h="1368" extrusionOk="0">
                  <a:moveTo>
                    <a:pt x="181" y="1"/>
                  </a:moveTo>
                  <a:lnTo>
                    <a:pt x="101" y="41"/>
                  </a:lnTo>
                  <a:lnTo>
                    <a:pt x="41" y="101"/>
                  </a:lnTo>
                  <a:lnTo>
                    <a:pt x="1" y="181"/>
                  </a:lnTo>
                  <a:lnTo>
                    <a:pt x="1" y="262"/>
                  </a:lnTo>
                  <a:lnTo>
                    <a:pt x="161" y="1186"/>
                  </a:lnTo>
                  <a:lnTo>
                    <a:pt x="202" y="1267"/>
                  </a:lnTo>
                  <a:lnTo>
                    <a:pt x="262" y="1327"/>
                  </a:lnTo>
                  <a:lnTo>
                    <a:pt x="342" y="1367"/>
                  </a:lnTo>
                  <a:lnTo>
                    <a:pt x="423" y="1367"/>
                  </a:lnTo>
                  <a:lnTo>
                    <a:pt x="503" y="1327"/>
                  </a:lnTo>
                  <a:lnTo>
                    <a:pt x="563" y="1267"/>
                  </a:lnTo>
                  <a:lnTo>
                    <a:pt x="603" y="1206"/>
                  </a:lnTo>
                  <a:lnTo>
                    <a:pt x="603" y="1106"/>
                  </a:lnTo>
                  <a:lnTo>
                    <a:pt x="423" y="181"/>
                  </a:lnTo>
                  <a:lnTo>
                    <a:pt x="403" y="121"/>
                  </a:lnTo>
                  <a:lnTo>
                    <a:pt x="362" y="61"/>
                  </a:lnTo>
                  <a:lnTo>
                    <a:pt x="322" y="2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7"/>
            <p:cNvSpPr/>
            <p:nvPr/>
          </p:nvSpPr>
          <p:spPr>
            <a:xfrm>
              <a:off x="-2256804" y="1863545"/>
              <a:ext cx="14086" cy="31466"/>
            </a:xfrm>
            <a:custGeom>
              <a:avLst/>
              <a:gdLst/>
              <a:ahLst/>
              <a:cxnLst/>
              <a:rect l="l" t="t" r="r" b="b"/>
              <a:pathLst>
                <a:path w="603" h="1347" extrusionOk="0">
                  <a:moveTo>
                    <a:pt x="181" y="0"/>
                  </a:moveTo>
                  <a:lnTo>
                    <a:pt x="81" y="20"/>
                  </a:lnTo>
                  <a:lnTo>
                    <a:pt x="20" y="81"/>
                  </a:lnTo>
                  <a:lnTo>
                    <a:pt x="0" y="161"/>
                  </a:lnTo>
                  <a:lnTo>
                    <a:pt x="0" y="241"/>
                  </a:lnTo>
                  <a:lnTo>
                    <a:pt x="161" y="1186"/>
                  </a:lnTo>
                  <a:lnTo>
                    <a:pt x="201" y="1266"/>
                  </a:lnTo>
                  <a:lnTo>
                    <a:pt x="261" y="1306"/>
                  </a:lnTo>
                  <a:lnTo>
                    <a:pt x="342" y="1347"/>
                  </a:lnTo>
                  <a:lnTo>
                    <a:pt x="422" y="1347"/>
                  </a:lnTo>
                  <a:lnTo>
                    <a:pt x="503" y="1326"/>
                  </a:lnTo>
                  <a:lnTo>
                    <a:pt x="563" y="1266"/>
                  </a:lnTo>
                  <a:lnTo>
                    <a:pt x="603" y="1186"/>
                  </a:lnTo>
                  <a:lnTo>
                    <a:pt x="603" y="1085"/>
                  </a:lnTo>
                  <a:lnTo>
                    <a:pt x="422" y="181"/>
                  </a:lnTo>
                  <a:lnTo>
                    <a:pt x="402" y="101"/>
                  </a:lnTo>
                  <a:lnTo>
                    <a:pt x="362" y="60"/>
                  </a:lnTo>
                  <a:lnTo>
                    <a:pt x="302" y="2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7"/>
            <p:cNvSpPr/>
            <p:nvPr/>
          </p:nvSpPr>
          <p:spPr>
            <a:xfrm>
              <a:off x="-2243675" y="2018447"/>
              <a:ext cx="30064" cy="11750"/>
            </a:xfrm>
            <a:custGeom>
              <a:avLst/>
              <a:gdLst/>
              <a:ahLst/>
              <a:cxnLst/>
              <a:rect l="l" t="t" r="r" b="b"/>
              <a:pathLst>
                <a:path w="1287" h="503" extrusionOk="0">
                  <a:moveTo>
                    <a:pt x="1106" y="1"/>
                  </a:moveTo>
                  <a:lnTo>
                    <a:pt x="1026" y="21"/>
                  </a:lnTo>
                  <a:lnTo>
                    <a:pt x="764" y="61"/>
                  </a:lnTo>
                  <a:lnTo>
                    <a:pt x="503" y="81"/>
                  </a:lnTo>
                  <a:lnTo>
                    <a:pt x="222" y="61"/>
                  </a:lnTo>
                  <a:lnTo>
                    <a:pt x="141" y="81"/>
                  </a:lnTo>
                  <a:lnTo>
                    <a:pt x="61" y="121"/>
                  </a:lnTo>
                  <a:lnTo>
                    <a:pt x="21" y="181"/>
                  </a:lnTo>
                  <a:lnTo>
                    <a:pt x="1" y="282"/>
                  </a:lnTo>
                  <a:lnTo>
                    <a:pt x="1" y="362"/>
                  </a:lnTo>
                  <a:lnTo>
                    <a:pt x="41" y="423"/>
                  </a:lnTo>
                  <a:lnTo>
                    <a:pt x="121" y="483"/>
                  </a:lnTo>
                  <a:lnTo>
                    <a:pt x="202" y="503"/>
                  </a:lnTo>
                  <a:lnTo>
                    <a:pt x="825" y="503"/>
                  </a:lnTo>
                  <a:lnTo>
                    <a:pt x="1126" y="443"/>
                  </a:lnTo>
                  <a:lnTo>
                    <a:pt x="1207" y="402"/>
                  </a:lnTo>
                  <a:lnTo>
                    <a:pt x="1267" y="342"/>
                  </a:lnTo>
                  <a:lnTo>
                    <a:pt x="1287" y="262"/>
                  </a:lnTo>
                  <a:lnTo>
                    <a:pt x="1287" y="181"/>
                  </a:lnTo>
                  <a:lnTo>
                    <a:pt x="1267" y="121"/>
                  </a:lnTo>
                  <a:lnTo>
                    <a:pt x="1227" y="61"/>
                  </a:lnTo>
                  <a:lnTo>
                    <a:pt x="1166" y="21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3" name="Google Shape;3293;p38"/>
          <p:cNvGrpSpPr/>
          <p:nvPr/>
        </p:nvGrpSpPr>
        <p:grpSpPr>
          <a:xfrm>
            <a:off x="5189663" y="2751584"/>
            <a:ext cx="3009078" cy="2307588"/>
            <a:chOff x="2204638" y="2788734"/>
            <a:chExt cx="3009078" cy="2307588"/>
          </a:xfrm>
        </p:grpSpPr>
        <p:grpSp>
          <p:nvGrpSpPr>
            <p:cNvPr id="3294" name="Google Shape;3294;p38"/>
            <p:cNvGrpSpPr/>
            <p:nvPr/>
          </p:nvGrpSpPr>
          <p:grpSpPr>
            <a:xfrm>
              <a:off x="2204638" y="3413875"/>
              <a:ext cx="3009078" cy="1682448"/>
              <a:chOff x="2091288" y="3354977"/>
              <a:chExt cx="3009078" cy="1682448"/>
            </a:xfrm>
          </p:grpSpPr>
          <p:sp>
            <p:nvSpPr>
              <p:cNvPr id="3295" name="Google Shape;3295;p38"/>
              <p:cNvSpPr/>
              <p:nvPr/>
            </p:nvSpPr>
            <p:spPr>
              <a:xfrm>
                <a:off x="2091666" y="4690625"/>
                <a:ext cx="3008700" cy="346800"/>
              </a:xfrm>
              <a:prstGeom prst="ellipse">
                <a:avLst/>
              </a:pr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96" name="Google Shape;3296;p38"/>
              <p:cNvGrpSpPr/>
              <p:nvPr/>
            </p:nvGrpSpPr>
            <p:grpSpPr>
              <a:xfrm>
                <a:off x="2091288" y="3354977"/>
                <a:ext cx="2918874" cy="1559918"/>
                <a:chOff x="2491050" y="3855991"/>
                <a:chExt cx="3309381" cy="1768614"/>
              </a:xfrm>
            </p:grpSpPr>
            <p:sp>
              <p:nvSpPr>
                <p:cNvPr id="3297" name="Google Shape;3297;p38"/>
                <p:cNvSpPr/>
                <p:nvPr/>
              </p:nvSpPr>
              <p:spPr>
                <a:xfrm>
                  <a:off x="2678957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3298;p38"/>
                <p:cNvSpPr/>
                <p:nvPr/>
              </p:nvSpPr>
              <p:spPr>
                <a:xfrm>
                  <a:off x="4140310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3299;p38"/>
                <p:cNvSpPr/>
                <p:nvPr/>
              </p:nvSpPr>
              <p:spPr>
                <a:xfrm>
                  <a:off x="2678957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3300;p38"/>
                <p:cNvSpPr/>
                <p:nvPr/>
              </p:nvSpPr>
              <p:spPr>
                <a:xfrm>
                  <a:off x="2734597" y="4000108"/>
                  <a:ext cx="1392003" cy="2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8235" extrusionOk="0">
                      <a:moveTo>
                        <a:pt x="1" y="1"/>
                      </a:moveTo>
                      <a:lnTo>
                        <a:pt x="1" y="8234"/>
                      </a:lnTo>
                      <a:lnTo>
                        <a:pt x="40530" y="8234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3301;p38"/>
                <p:cNvSpPr/>
                <p:nvPr/>
              </p:nvSpPr>
              <p:spPr>
                <a:xfrm>
                  <a:off x="3233576" y="4109604"/>
                  <a:ext cx="395002" cy="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3" extrusionOk="0">
                      <a:moveTo>
                        <a:pt x="0" y="0"/>
                      </a:moveTo>
                      <a:lnTo>
                        <a:pt x="0" y="1833"/>
                      </a:lnTo>
                      <a:lnTo>
                        <a:pt x="11501" y="1833"/>
                      </a:lnTo>
                      <a:lnTo>
                        <a:pt x="1150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3302;p38"/>
                <p:cNvSpPr/>
                <p:nvPr/>
              </p:nvSpPr>
              <p:spPr>
                <a:xfrm>
                  <a:off x="2734597" y="4322138"/>
                  <a:ext cx="1392003" cy="59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185" extrusionOk="0">
                      <a:moveTo>
                        <a:pt x="1" y="0"/>
                      </a:moveTo>
                      <a:lnTo>
                        <a:pt x="1" y="17184"/>
                      </a:lnTo>
                      <a:lnTo>
                        <a:pt x="40530" y="17184"/>
                      </a:lnTo>
                      <a:lnTo>
                        <a:pt x="40530" y="0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3" name="Google Shape;3303;p38"/>
                <p:cNvSpPr/>
                <p:nvPr/>
              </p:nvSpPr>
              <p:spPr>
                <a:xfrm>
                  <a:off x="2734597" y="4956099"/>
                  <a:ext cx="1392003" cy="60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557" extrusionOk="0">
                      <a:moveTo>
                        <a:pt x="1" y="1"/>
                      </a:moveTo>
                      <a:lnTo>
                        <a:pt x="1" y="17556"/>
                      </a:lnTo>
                      <a:lnTo>
                        <a:pt x="40530" y="17556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4" name="Google Shape;3304;p38"/>
                <p:cNvSpPr/>
                <p:nvPr/>
              </p:nvSpPr>
              <p:spPr>
                <a:xfrm>
                  <a:off x="3233576" y="4786429"/>
                  <a:ext cx="395002" cy="62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4" extrusionOk="0">
                      <a:moveTo>
                        <a:pt x="0" y="1"/>
                      </a:moveTo>
                      <a:lnTo>
                        <a:pt x="0" y="1833"/>
                      </a:lnTo>
                      <a:lnTo>
                        <a:pt x="11501" y="1833"/>
                      </a:lnTo>
                      <a:lnTo>
                        <a:pt x="1150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3305;p38"/>
                <p:cNvSpPr/>
                <p:nvPr/>
              </p:nvSpPr>
              <p:spPr>
                <a:xfrm>
                  <a:off x="3233576" y="5431381"/>
                  <a:ext cx="395002" cy="6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60" extrusionOk="0">
                      <a:moveTo>
                        <a:pt x="0" y="0"/>
                      </a:moveTo>
                      <a:lnTo>
                        <a:pt x="0" y="1859"/>
                      </a:lnTo>
                      <a:lnTo>
                        <a:pt x="11501" y="1859"/>
                      </a:lnTo>
                      <a:lnTo>
                        <a:pt x="1150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3306;p38"/>
                <p:cNvSpPr/>
                <p:nvPr/>
              </p:nvSpPr>
              <p:spPr>
                <a:xfrm>
                  <a:off x="4140310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7" name="Google Shape;3307;p38"/>
                <p:cNvSpPr/>
                <p:nvPr/>
              </p:nvSpPr>
              <p:spPr>
                <a:xfrm>
                  <a:off x="4195950" y="4000108"/>
                  <a:ext cx="1392003" cy="2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8235" extrusionOk="0">
                      <a:moveTo>
                        <a:pt x="0" y="1"/>
                      </a:moveTo>
                      <a:lnTo>
                        <a:pt x="0" y="8234"/>
                      </a:lnTo>
                      <a:lnTo>
                        <a:pt x="40530" y="8234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8" name="Google Shape;3308;p38"/>
                <p:cNvSpPr/>
                <p:nvPr/>
              </p:nvSpPr>
              <p:spPr>
                <a:xfrm>
                  <a:off x="4694929" y="4109604"/>
                  <a:ext cx="395002" cy="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3" extrusionOk="0">
                      <a:moveTo>
                        <a:pt x="0" y="0"/>
                      </a:moveTo>
                      <a:lnTo>
                        <a:pt x="0" y="1833"/>
                      </a:lnTo>
                      <a:lnTo>
                        <a:pt x="11500" y="1833"/>
                      </a:lnTo>
                      <a:lnTo>
                        <a:pt x="1150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9" name="Google Shape;3309;p38"/>
                <p:cNvSpPr/>
                <p:nvPr/>
              </p:nvSpPr>
              <p:spPr>
                <a:xfrm>
                  <a:off x="4195950" y="4322138"/>
                  <a:ext cx="1392003" cy="59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185" extrusionOk="0">
                      <a:moveTo>
                        <a:pt x="0" y="0"/>
                      </a:moveTo>
                      <a:lnTo>
                        <a:pt x="0" y="17184"/>
                      </a:lnTo>
                      <a:lnTo>
                        <a:pt x="40530" y="17184"/>
                      </a:lnTo>
                      <a:lnTo>
                        <a:pt x="40530" y="0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0" name="Google Shape;3310;p38"/>
                <p:cNvSpPr/>
                <p:nvPr/>
              </p:nvSpPr>
              <p:spPr>
                <a:xfrm>
                  <a:off x="4195950" y="4956099"/>
                  <a:ext cx="1392003" cy="60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557" extrusionOk="0">
                      <a:moveTo>
                        <a:pt x="0" y="1"/>
                      </a:moveTo>
                      <a:lnTo>
                        <a:pt x="0" y="17556"/>
                      </a:lnTo>
                      <a:lnTo>
                        <a:pt x="40530" y="17556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1" name="Google Shape;3311;p38"/>
                <p:cNvSpPr/>
                <p:nvPr/>
              </p:nvSpPr>
              <p:spPr>
                <a:xfrm>
                  <a:off x="4694929" y="4786429"/>
                  <a:ext cx="395002" cy="62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4" extrusionOk="0">
                      <a:moveTo>
                        <a:pt x="0" y="1"/>
                      </a:moveTo>
                      <a:lnTo>
                        <a:pt x="0" y="1833"/>
                      </a:lnTo>
                      <a:lnTo>
                        <a:pt x="11500" y="1833"/>
                      </a:lnTo>
                      <a:lnTo>
                        <a:pt x="1150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2" name="Google Shape;3312;p38"/>
                <p:cNvSpPr/>
                <p:nvPr/>
              </p:nvSpPr>
              <p:spPr>
                <a:xfrm>
                  <a:off x="4694929" y="5431381"/>
                  <a:ext cx="395002" cy="6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60" extrusionOk="0">
                      <a:moveTo>
                        <a:pt x="0" y="0"/>
                      </a:moveTo>
                      <a:lnTo>
                        <a:pt x="0" y="1859"/>
                      </a:lnTo>
                      <a:lnTo>
                        <a:pt x="11500" y="1859"/>
                      </a:lnTo>
                      <a:lnTo>
                        <a:pt x="1150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3" name="Google Shape;3313;p38"/>
                <p:cNvSpPr/>
                <p:nvPr/>
              </p:nvSpPr>
              <p:spPr>
                <a:xfrm>
                  <a:off x="2491050" y="3855991"/>
                  <a:ext cx="3309381" cy="91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57" h="2657" extrusionOk="0">
                      <a:moveTo>
                        <a:pt x="1700" y="1"/>
                      </a:moveTo>
                      <a:lnTo>
                        <a:pt x="1328" y="27"/>
                      </a:lnTo>
                      <a:lnTo>
                        <a:pt x="983" y="107"/>
                      </a:lnTo>
                      <a:lnTo>
                        <a:pt x="691" y="240"/>
                      </a:lnTo>
                      <a:lnTo>
                        <a:pt x="452" y="399"/>
                      </a:lnTo>
                      <a:lnTo>
                        <a:pt x="266" y="585"/>
                      </a:lnTo>
                      <a:lnTo>
                        <a:pt x="106" y="824"/>
                      </a:lnTo>
                      <a:lnTo>
                        <a:pt x="27" y="1063"/>
                      </a:lnTo>
                      <a:lnTo>
                        <a:pt x="0" y="1329"/>
                      </a:lnTo>
                      <a:lnTo>
                        <a:pt x="27" y="1594"/>
                      </a:lnTo>
                      <a:lnTo>
                        <a:pt x="106" y="1860"/>
                      </a:lnTo>
                      <a:lnTo>
                        <a:pt x="266" y="2072"/>
                      </a:lnTo>
                      <a:lnTo>
                        <a:pt x="452" y="2258"/>
                      </a:lnTo>
                      <a:lnTo>
                        <a:pt x="691" y="2444"/>
                      </a:lnTo>
                      <a:lnTo>
                        <a:pt x="983" y="2550"/>
                      </a:lnTo>
                      <a:lnTo>
                        <a:pt x="1328" y="2630"/>
                      </a:lnTo>
                      <a:lnTo>
                        <a:pt x="1700" y="2657"/>
                      </a:lnTo>
                      <a:lnTo>
                        <a:pt x="94418" y="2657"/>
                      </a:lnTo>
                      <a:lnTo>
                        <a:pt x="94816" y="2630"/>
                      </a:lnTo>
                      <a:lnTo>
                        <a:pt x="95188" y="2550"/>
                      </a:lnTo>
                      <a:lnTo>
                        <a:pt x="95507" y="2444"/>
                      </a:lnTo>
                      <a:lnTo>
                        <a:pt x="95799" y="2258"/>
                      </a:lnTo>
                      <a:lnTo>
                        <a:pt x="96038" y="2072"/>
                      </a:lnTo>
                      <a:lnTo>
                        <a:pt x="96118" y="1966"/>
                      </a:lnTo>
                      <a:lnTo>
                        <a:pt x="96198" y="1860"/>
                      </a:lnTo>
                      <a:lnTo>
                        <a:pt x="96277" y="1727"/>
                      </a:lnTo>
                      <a:lnTo>
                        <a:pt x="96330" y="1594"/>
                      </a:lnTo>
                      <a:lnTo>
                        <a:pt x="96357" y="1461"/>
                      </a:lnTo>
                      <a:lnTo>
                        <a:pt x="96357" y="1329"/>
                      </a:lnTo>
                      <a:lnTo>
                        <a:pt x="96357" y="1196"/>
                      </a:lnTo>
                      <a:lnTo>
                        <a:pt x="96330" y="1063"/>
                      </a:lnTo>
                      <a:lnTo>
                        <a:pt x="96277" y="930"/>
                      </a:lnTo>
                      <a:lnTo>
                        <a:pt x="96198" y="824"/>
                      </a:lnTo>
                      <a:lnTo>
                        <a:pt x="96118" y="718"/>
                      </a:lnTo>
                      <a:lnTo>
                        <a:pt x="96038" y="585"/>
                      </a:lnTo>
                      <a:lnTo>
                        <a:pt x="95799" y="399"/>
                      </a:lnTo>
                      <a:lnTo>
                        <a:pt x="95507" y="240"/>
                      </a:lnTo>
                      <a:lnTo>
                        <a:pt x="95188" y="107"/>
                      </a:lnTo>
                      <a:lnTo>
                        <a:pt x="94816" y="27"/>
                      </a:lnTo>
                      <a:lnTo>
                        <a:pt x="9441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14" name="Google Shape;3314;p38"/>
            <p:cNvGrpSpPr/>
            <p:nvPr/>
          </p:nvGrpSpPr>
          <p:grpSpPr>
            <a:xfrm>
              <a:off x="2726519" y="2788734"/>
              <a:ext cx="674347" cy="625143"/>
              <a:chOff x="3008925" y="-642761"/>
              <a:chExt cx="851019" cy="788924"/>
            </a:xfrm>
          </p:grpSpPr>
          <p:sp>
            <p:nvSpPr>
              <p:cNvPr id="3315" name="Google Shape;3315;p38"/>
              <p:cNvSpPr/>
              <p:nvPr/>
            </p:nvSpPr>
            <p:spPr>
              <a:xfrm>
                <a:off x="3497585" y="-325962"/>
                <a:ext cx="362358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12112" extrusionOk="0">
                    <a:moveTo>
                      <a:pt x="2975" y="0"/>
                    </a:moveTo>
                    <a:lnTo>
                      <a:pt x="2975" y="3134"/>
                    </a:lnTo>
                    <a:lnTo>
                      <a:pt x="2656" y="3267"/>
                    </a:lnTo>
                    <a:lnTo>
                      <a:pt x="2337" y="3427"/>
                    </a:lnTo>
                    <a:lnTo>
                      <a:pt x="2045" y="3612"/>
                    </a:lnTo>
                    <a:lnTo>
                      <a:pt x="1780" y="3825"/>
                    </a:lnTo>
                    <a:lnTo>
                      <a:pt x="1514" y="4037"/>
                    </a:lnTo>
                    <a:lnTo>
                      <a:pt x="1275" y="4276"/>
                    </a:lnTo>
                    <a:lnTo>
                      <a:pt x="1036" y="4542"/>
                    </a:lnTo>
                    <a:lnTo>
                      <a:pt x="823" y="4808"/>
                    </a:lnTo>
                    <a:lnTo>
                      <a:pt x="638" y="5100"/>
                    </a:lnTo>
                    <a:lnTo>
                      <a:pt x="478" y="5418"/>
                    </a:lnTo>
                    <a:lnTo>
                      <a:pt x="345" y="5737"/>
                    </a:lnTo>
                    <a:lnTo>
                      <a:pt x="213" y="6056"/>
                    </a:lnTo>
                    <a:lnTo>
                      <a:pt x="106" y="6401"/>
                    </a:lnTo>
                    <a:lnTo>
                      <a:pt x="53" y="6746"/>
                    </a:lnTo>
                    <a:lnTo>
                      <a:pt x="0" y="7118"/>
                    </a:lnTo>
                    <a:lnTo>
                      <a:pt x="0" y="7464"/>
                    </a:lnTo>
                    <a:lnTo>
                      <a:pt x="27" y="7915"/>
                    </a:lnTo>
                    <a:lnTo>
                      <a:pt x="80" y="8367"/>
                    </a:lnTo>
                    <a:lnTo>
                      <a:pt x="186" y="8791"/>
                    </a:lnTo>
                    <a:lnTo>
                      <a:pt x="319" y="9190"/>
                    </a:lnTo>
                    <a:lnTo>
                      <a:pt x="505" y="9588"/>
                    </a:lnTo>
                    <a:lnTo>
                      <a:pt x="717" y="9960"/>
                    </a:lnTo>
                    <a:lnTo>
                      <a:pt x="956" y="10305"/>
                    </a:lnTo>
                    <a:lnTo>
                      <a:pt x="1222" y="10624"/>
                    </a:lnTo>
                    <a:lnTo>
                      <a:pt x="1567" y="10969"/>
                    </a:lnTo>
                    <a:lnTo>
                      <a:pt x="1939" y="11261"/>
                    </a:lnTo>
                    <a:lnTo>
                      <a:pt x="2337" y="11500"/>
                    </a:lnTo>
                    <a:lnTo>
                      <a:pt x="2762" y="11713"/>
                    </a:lnTo>
                    <a:lnTo>
                      <a:pt x="3187" y="11899"/>
                    </a:lnTo>
                    <a:lnTo>
                      <a:pt x="3665" y="12005"/>
                    </a:lnTo>
                    <a:lnTo>
                      <a:pt x="4143" y="12085"/>
                    </a:lnTo>
                    <a:lnTo>
                      <a:pt x="4648" y="12111"/>
                    </a:lnTo>
                    <a:lnTo>
                      <a:pt x="5126" y="12085"/>
                    </a:lnTo>
                    <a:lnTo>
                      <a:pt x="5578" y="12032"/>
                    </a:lnTo>
                    <a:lnTo>
                      <a:pt x="6029" y="11899"/>
                    </a:lnTo>
                    <a:lnTo>
                      <a:pt x="6454" y="11740"/>
                    </a:lnTo>
                    <a:lnTo>
                      <a:pt x="6852" y="11554"/>
                    </a:lnTo>
                    <a:lnTo>
                      <a:pt x="7224" y="11315"/>
                    </a:lnTo>
                    <a:lnTo>
                      <a:pt x="7596" y="11049"/>
                    </a:lnTo>
                    <a:lnTo>
                      <a:pt x="7915" y="10757"/>
                    </a:lnTo>
                    <a:lnTo>
                      <a:pt x="8233" y="10438"/>
                    </a:lnTo>
                    <a:lnTo>
                      <a:pt x="8499" y="10066"/>
                    </a:lnTo>
                    <a:lnTo>
                      <a:pt x="8712" y="9694"/>
                    </a:lnTo>
                    <a:lnTo>
                      <a:pt x="8924" y="9270"/>
                    </a:lnTo>
                    <a:lnTo>
                      <a:pt x="9083" y="8845"/>
                    </a:lnTo>
                    <a:lnTo>
                      <a:pt x="9190" y="8420"/>
                    </a:lnTo>
                    <a:lnTo>
                      <a:pt x="9269" y="7942"/>
                    </a:lnTo>
                    <a:lnTo>
                      <a:pt x="9296" y="7464"/>
                    </a:lnTo>
                    <a:lnTo>
                      <a:pt x="9269" y="7092"/>
                    </a:lnTo>
                    <a:lnTo>
                      <a:pt x="9216" y="6720"/>
                    </a:lnTo>
                    <a:lnTo>
                      <a:pt x="9163" y="6375"/>
                    </a:lnTo>
                    <a:lnTo>
                      <a:pt x="9057" y="6029"/>
                    </a:lnTo>
                    <a:lnTo>
                      <a:pt x="8924" y="5684"/>
                    </a:lnTo>
                    <a:lnTo>
                      <a:pt x="8765" y="5365"/>
                    </a:lnTo>
                    <a:lnTo>
                      <a:pt x="8605" y="5047"/>
                    </a:lnTo>
                    <a:lnTo>
                      <a:pt x="8419" y="4754"/>
                    </a:lnTo>
                    <a:lnTo>
                      <a:pt x="8180" y="4489"/>
                    </a:lnTo>
                    <a:lnTo>
                      <a:pt x="7968" y="4223"/>
                    </a:lnTo>
                    <a:lnTo>
                      <a:pt x="7702" y="3984"/>
                    </a:lnTo>
                    <a:lnTo>
                      <a:pt x="7437" y="3745"/>
                    </a:lnTo>
                    <a:lnTo>
                      <a:pt x="7145" y="3559"/>
                    </a:lnTo>
                    <a:lnTo>
                      <a:pt x="6826" y="3373"/>
                    </a:lnTo>
                    <a:lnTo>
                      <a:pt x="6507" y="3214"/>
                    </a:lnTo>
                    <a:lnTo>
                      <a:pt x="6188" y="3081"/>
                    </a:lnTo>
                    <a:lnTo>
                      <a:pt x="6188" y="2603"/>
                    </a:lnTo>
                    <a:lnTo>
                      <a:pt x="61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8"/>
              <p:cNvSpPr/>
              <p:nvPr/>
            </p:nvSpPr>
            <p:spPr>
              <a:xfrm>
                <a:off x="3497585" y="-325962"/>
                <a:ext cx="362358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12112" fill="none" extrusionOk="0">
                    <a:moveTo>
                      <a:pt x="9296" y="7464"/>
                    </a:moveTo>
                    <a:lnTo>
                      <a:pt x="9296" y="7464"/>
                    </a:lnTo>
                    <a:lnTo>
                      <a:pt x="9269" y="7942"/>
                    </a:lnTo>
                    <a:lnTo>
                      <a:pt x="9190" y="8420"/>
                    </a:lnTo>
                    <a:lnTo>
                      <a:pt x="9083" y="8845"/>
                    </a:lnTo>
                    <a:lnTo>
                      <a:pt x="8924" y="9270"/>
                    </a:lnTo>
                    <a:lnTo>
                      <a:pt x="8712" y="9694"/>
                    </a:lnTo>
                    <a:lnTo>
                      <a:pt x="8499" y="10066"/>
                    </a:lnTo>
                    <a:lnTo>
                      <a:pt x="8233" y="10438"/>
                    </a:lnTo>
                    <a:lnTo>
                      <a:pt x="7915" y="10757"/>
                    </a:lnTo>
                    <a:lnTo>
                      <a:pt x="7596" y="11049"/>
                    </a:lnTo>
                    <a:lnTo>
                      <a:pt x="7224" y="11315"/>
                    </a:lnTo>
                    <a:lnTo>
                      <a:pt x="6852" y="11554"/>
                    </a:lnTo>
                    <a:lnTo>
                      <a:pt x="6454" y="11740"/>
                    </a:lnTo>
                    <a:lnTo>
                      <a:pt x="6029" y="11899"/>
                    </a:lnTo>
                    <a:lnTo>
                      <a:pt x="5578" y="12032"/>
                    </a:lnTo>
                    <a:lnTo>
                      <a:pt x="5126" y="12085"/>
                    </a:lnTo>
                    <a:lnTo>
                      <a:pt x="4648" y="12111"/>
                    </a:lnTo>
                    <a:lnTo>
                      <a:pt x="4648" y="12111"/>
                    </a:lnTo>
                    <a:lnTo>
                      <a:pt x="4143" y="12085"/>
                    </a:lnTo>
                    <a:lnTo>
                      <a:pt x="3665" y="12005"/>
                    </a:lnTo>
                    <a:lnTo>
                      <a:pt x="3187" y="11899"/>
                    </a:lnTo>
                    <a:lnTo>
                      <a:pt x="2762" y="11713"/>
                    </a:lnTo>
                    <a:lnTo>
                      <a:pt x="2337" y="11500"/>
                    </a:lnTo>
                    <a:lnTo>
                      <a:pt x="1939" y="11261"/>
                    </a:lnTo>
                    <a:lnTo>
                      <a:pt x="1567" y="10969"/>
                    </a:lnTo>
                    <a:lnTo>
                      <a:pt x="1222" y="10624"/>
                    </a:lnTo>
                    <a:lnTo>
                      <a:pt x="1222" y="10624"/>
                    </a:lnTo>
                    <a:lnTo>
                      <a:pt x="956" y="10305"/>
                    </a:lnTo>
                    <a:lnTo>
                      <a:pt x="717" y="9960"/>
                    </a:lnTo>
                    <a:lnTo>
                      <a:pt x="505" y="9588"/>
                    </a:lnTo>
                    <a:lnTo>
                      <a:pt x="319" y="9190"/>
                    </a:lnTo>
                    <a:lnTo>
                      <a:pt x="186" y="8791"/>
                    </a:lnTo>
                    <a:lnTo>
                      <a:pt x="80" y="8367"/>
                    </a:lnTo>
                    <a:lnTo>
                      <a:pt x="27" y="7915"/>
                    </a:lnTo>
                    <a:lnTo>
                      <a:pt x="0" y="7464"/>
                    </a:lnTo>
                    <a:lnTo>
                      <a:pt x="0" y="7464"/>
                    </a:lnTo>
                    <a:lnTo>
                      <a:pt x="0" y="7118"/>
                    </a:lnTo>
                    <a:lnTo>
                      <a:pt x="53" y="6746"/>
                    </a:lnTo>
                    <a:lnTo>
                      <a:pt x="106" y="6401"/>
                    </a:lnTo>
                    <a:lnTo>
                      <a:pt x="213" y="6056"/>
                    </a:lnTo>
                    <a:lnTo>
                      <a:pt x="345" y="5737"/>
                    </a:lnTo>
                    <a:lnTo>
                      <a:pt x="478" y="5418"/>
                    </a:lnTo>
                    <a:lnTo>
                      <a:pt x="638" y="5100"/>
                    </a:lnTo>
                    <a:lnTo>
                      <a:pt x="823" y="4808"/>
                    </a:lnTo>
                    <a:lnTo>
                      <a:pt x="1036" y="4542"/>
                    </a:lnTo>
                    <a:lnTo>
                      <a:pt x="1275" y="4276"/>
                    </a:lnTo>
                    <a:lnTo>
                      <a:pt x="1514" y="4037"/>
                    </a:lnTo>
                    <a:lnTo>
                      <a:pt x="1780" y="3825"/>
                    </a:lnTo>
                    <a:lnTo>
                      <a:pt x="2045" y="3612"/>
                    </a:lnTo>
                    <a:lnTo>
                      <a:pt x="2337" y="3427"/>
                    </a:lnTo>
                    <a:lnTo>
                      <a:pt x="2656" y="3267"/>
                    </a:lnTo>
                    <a:lnTo>
                      <a:pt x="2975" y="3134"/>
                    </a:lnTo>
                    <a:lnTo>
                      <a:pt x="2975" y="3134"/>
                    </a:lnTo>
                    <a:lnTo>
                      <a:pt x="2975" y="0"/>
                    </a:lnTo>
                    <a:lnTo>
                      <a:pt x="6188" y="0"/>
                    </a:lnTo>
                    <a:lnTo>
                      <a:pt x="6188" y="0"/>
                    </a:lnTo>
                    <a:lnTo>
                      <a:pt x="6188" y="2603"/>
                    </a:lnTo>
                    <a:lnTo>
                      <a:pt x="6188" y="3081"/>
                    </a:lnTo>
                    <a:lnTo>
                      <a:pt x="6188" y="3081"/>
                    </a:lnTo>
                    <a:lnTo>
                      <a:pt x="6507" y="3214"/>
                    </a:lnTo>
                    <a:lnTo>
                      <a:pt x="6826" y="3373"/>
                    </a:lnTo>
                    <a:lnTo>
                      <a:pt x="7145" y="3559"/>
                    </a:lnTo>
                    <a:lnTo>
                      <a:pt x="7437" y="3745"/>
                    </a:lnTo>
                    <a:lnTo>
                      <a:pt x="7702" y="3984"/>
                    </a:lnTo>
                    <a:lnTo>
                      <a:pt x="7968" y="4223"/>
                    </a:lnTo>
                    <a:lnTo>
                      <a:pt x="8180" y="4489"/>
                    </a:lnTo>
                    <a:lnTo>
                      <a:pt x="8419" y="4754"/>
                    </a:lnTo>
                    <a:lnTo>
                      <a:pt x="8605" y="5047"/>
                    </a:lnTo>
                    <a:lnTo>
                      <a:pt x="8765" y="5365"/>
                    </a:lnTo>
                    <a:lnTo>
                      <a:pt x="8924" y="5684"/>
                    </a:lnTo>
                    <a:lnTo>
                      <a:pt x="9057" y="6029"/>
                    </a:lnTo>
                    <a:lnTo>
                      <a:pt x="9163" y="6375"/>
                    </a:lnTo>
                    <a:lnTo>
                      <a:pt x="9216" y="6720"/>
                    </a:lnTo>
                    <a:lnTo>
                      <a:pt x="9269" y="7092"/>
                    </a:lnTo>
                    <a:lnTo>
                      <a:pt x="9296" y="74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8"/>
              <p:cNvSpPr/>
              <p:nvPr/>
            </p:nvSpPr>
            <p:spPr>
              <a:xfrm>
                <a:off x="3008925" y="-387045"/>
                <a:ext cx="472126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13679" extrusionOk="0">
                    <a:moveTo>
                      <a:pt x="4329" y="0"/>
                    </a:moveTo>
                    <a:lnTo>
                      <a:pt x="4329" y="3533"/>
                    </a:lnTo>
                    <a:lnTo>
                      <a:pt x="4303" y="3798"/>
                    </a:lnTo>
                    <a:lnTo>
                      <a:pt x="4197" y="4144"/>
                    </a:lnTo>
                    <a:lnTo>
                      <a:pt x="4037" y="4569"/>
                    </a:lnTo>
                    <a:lnTo>
                      <a:pt x="3825" y="5047"/>
                    </a:lnTo>
                    <a:lnTo>
                      <a:pt x="3294" y="6162"/>
                    </a:lnTo>
                    <a:lnTo>
                      <a:pt x="2630" y="7410"/>
                    </a:lnTo>
                    <a:lnTo>
                      <a:pt x="1966" y="8659"/>
                    </a:lnTo>
                    <a:lnTo>
                      <a:pt x="1302" y="9854"/>
                    </a:lnTo>
                    <a:lnTo>
                      <a:pt x="319" y="11607"/>
                    </a:lnTo>
                    <a:lnTo>
                      <a:pt x="186" y="11846"/>
                    </a:lnTo>
                    <a:lnTo>
                      <a:pt x="106" y="12058"/>
                    </a:lnTo>
                    <a:lnTo>
                      <a:pt x="53" y="12271"/>
                    </a:lnTo>
                    <a:lnTo>
                      <a:pt x="0" y="12483"/>
                    </a:lnTo>
                    <a:lnTo>
                      <a:pt x="0" y="12643"/>
                    </a:lnTo>
                    <a:lnTo>
                      <a:pt x="27" y="12802"/>
                    </a:lnTo>
                    <a:lnTo>
                      <a:pt x="53" y="12961"/>
                    </a:lnTo>
                    <a:lnTo>
                      <a:pt x="133" y="13094"/>
                    </a:lnTo>
                    <a:lnTo>
                      <a:pt x="239" y="13227"/>
                    </a:lnTo>
                    <a:lnTo>
                      <a:pt x="372" y="13360"/>
                    </a:lnTo>
                    <a:lnTo>
                      <a:pt x="531" y="13466"/>
                    </a:lnTo>
                    <a:lnTo>
                      <a:pt x="717" y="13546"/>
                    </a:lnTo>
                    <a:lnTo>
                      <a:pt x="930" y="13599"/>
                    </a:lnTo>
                    <a:lnTo>
                      <a:pt x="1142" y="13652"/>
                    </a:lnTo>
                    <a:lnTo>
                      <a:pt x="1355" y="13678"/>
                    </a:lnTo>
                    <a:lnTo>
                      <a:pt x="10518" y="13678"/>
                    </a:lnTo>
                    <a:lnTo>
                      <a:pt x="10916" y="13652"/>
                    </a:lnTo>
                    <a:lnTo>
                      <a:pt x="11128" y="13625"/>
                    </a:lnTo>
                    <a:lnTo>
                      <a:pt x="11314" y="13572"/>
                    </a:lnTo>
                    <a:lnTo>
                      <a:pt x="11474" y="13519"/>
                    </a:lnTo>
                    <a:lnTo>
                      <a:pt x="11633" y="13413"/>
                    </a:lnTo>
                    <a:lnTo>
                      <a:pt x="11766" y="13333"/>
                    </a:lnTo>
                    <a:lnTo>
                      <a:pt x="11872" y="13200"/>
                    </a:lnTo>
                    <a:lnTo>
                      <a:pt x="11978" y="13067"/>
                    </a:lnTo>
                    <a:lnTo>
                      <a:pt x="12058" y="12935"/>
                    </a:lnTo>
                    <a:lnTo>
                      <a:pt x="12085" y="12749"/>
                    </a:lnTo>
                    <a:lnTo>
                      <a:pt x="12111" y="12563"/>
                    </a:lnTo>
                    <a:lnTo>
                      <a:pt x="12085" y="12350"/>
                    </a:lnTo>
                    <a:lnTo>
                      <a:pt x="12005" y="12111"/>
                    </a:lnTo>
                    <a:lnTo>
                      <a:pt x="11925" y="11872"/>
                    </a:lnTo>
                    <a:lnTo>
                      <a:pt x="11792" y="11607"/>
                    </a:lnTo>
                    <a:lnTo>
                      <a:pt x="10810" y="9854"/>
                    </a:lnTo>
                    <a:lnTo>
                      <a:pt x="10146" y="8659"/>
                    </a:lnTo>
                    <a:lnTo>
                      <a:pt x="9455" y="7410"/>
                    </a:lnTo>
                    <a:lnTo>
                      <a:pt x="8818" y="6162"/>
                    </a:lnTo>
                    <a:lnTo>
                      <a:pt x="8260" y="5047"/>
                    </a:lnTo>
                    <a:lnTo>
                      <a:pt x="8048" y="4569"/>
                    </a:lnTo>
                    <a:lnTo>
                      <a:pt x="7888" y="4144"/>
                    </a:lnTo>
                    <a:lnTo>
                      <a:pt x="7809" y="3798"/>
                    </a:lnTo>
                    <a:lnTo>
                      <a:pt x="7755" y="3533"/>
                    </a:lnTo>
                    <a:lnTo>
                      <a:pt x="775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8"/>
              <p:cNvSpPr/>
              <p:nvPr/>
            </p:nvSpPr>
            <p:spPr>
              <a:xfrm>
                <a:off x="3008925" y="-387045"/>
                <a:ext cx="472126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13679" fill="none" extrusionOk="0">
                    <a:moveTo>
                      <a:pt x="10518" y="13678"/>
                    </a:moveTo>
                    <a:lnTo>
                      <a:pt x="6215" y="13678"/>
                    </a:lnTo>
                    <a:lnTo>
                      <a:pt x="6215" y="13678"/>
                    </a:lnTo>
                    <a:lnTo>
                      <a:pt x="5896" y="13678"/>
                    </a:lnTo>
                    <a:lnTo>
                      <a:pt x="1594" y="13678"/>
                    </a:lnTo>
                    <a:lnTo>
                      <a:pt x="1594" y="13678"/>
                    </a:lnTo>
                    <a:lnTo>
                      <a:pt x="1355" y="13678"/>
                    </a:lnTo>
                    <a:lnTo>
                      <a:pt x="1142" y="13652"/>
                    </a:lnTo>
                    <a:lnTo>
                      <a:pt x="930" y="13599"/>
                    </a:lnTo>
                    <a:lnTo>
                      <a:pt x="717" y="13546"/>
                    </a:lnTo>
                    <a:lnTo>
                      <a:pt x="531" y="13466"/>
                    </a:lnTo>
                    <a:lnTo>
                      <a:pt x="372" y="13360"/>
                    </a:lnTo>
                    <a:lnTo>
                      <a:pt x="239" y="13227"/>
                    </a:lnTo>
                    <a:lnTo>
                      <a:pt x="133" y="13094"/>
                    </a:lnTo>
                    <a:lnTo>
                      <a:pt x="133" y="13094"/>
                    </a:lnTo>
                    <a:lnTo>
                      <a:pt x="133" y="13094"/>
                    </a:lnTo>
                    <a:lnTo>
                      <a:pt x="53" y="12961"/>
                    </a:lnTo>
                    <a:lnTo>
                      <a:pt x="27" y="12802"/>
                    </a:lnTo>
                    <a:lnTo>
                      <a:pt x="0" y="12643"/>
                    </a:lnTo>
                    <a:lnTo>
                      <a:pt x="0" y="12483"/>
                    </a:lnTo>
                    <a:lnTo>
                      <a:pt x="53" y="12271"/>
                    </a:lnTo>
                    <a:lnTo>
                      <a:pt x="106" y="12058"/>
                    </a:lnTo>
                    <a:lnTo>
                      <a:pt x="186" y="11846"/>
                    </a:lnTo>
                    <a:lnTo>
                      <a:pt x="319" y="11607"/>
                    </a:lnTo>
                    <a:lnTo>
                      <a:pt x="319" y="11607"/>
                    </a:lnTo>
                    <a:lnTo>
                      <a:pt x="1302" y="9854"/>
                    </a:lnTo>
                    <a:lnTo>
                      <a:pt x="1966" y="8659"/>
                    </a:lnTo>
                    <a:lnTo>
                      <a:pt x="2630" y="7410"/>
                    </a:lnTo>
                    <a:lnTo>
                      <a:pt x="3294" y="6162"/>
                    </a:lnTo>
                    <a:lnTo>
                      <a:pt x="3825" y="5047"/>
                    </a:lnTo>
                    <a:lnTo>
                      <a:pt x="4037" y="4569"/>
                    </a:lnTo>
                    <a:lnTo>
                      <a:pt x="4197" y="4144"/>
                    </a:lnTo>
                    <a:lnTo>
                      <a:pt x="4303" y="3798"/>
                    </a:lnTo>
                    <a:lnTo>
                      <a:pt x="4329" y="3533"/>
                    </a:lnTo>
                    <a:lnTo>
                      <a:pt x="4329" y="3533"/>
                    </a:lnTo>
                    <a:lnTo>
                      <a:pt x="4329" y="0"/>
                    </a:lnTo>
                    <a:lnTo>
                      <a:pt x="7755" y="0"/>
                    </a:lnTo>
                    <a:lnTo>
                      <a:pt x="7755" y="0"/>
                    </a:lnTo>
                    <a:lnTo>
                      <a:pt x="7755" y="3533"/>
                    </a:lnTo>
                    <a:lnTo>
                      <a:pt x="7755" y="3533"/>
                    </a:lnTo>
                    <a:lnTo>
                      <a:pt x="7809" y="3798"/>
                    </a:lnTo>
                    <a:lnTo>
                      <a:pt x="7888" y="4144"/>
                    </a:lnTo>
                    <a:lnTo>
                      <a:pt x="8048" y="4569"/>
                    </a:lnTo>
                    <a:lnTo>
                      <a:pt x="8260" y="5047"/>
                    </a:lnTo>
                    <a:lnTo>
                      <a:pt x="8818" y="6162"/>
                    </a:lnTo>
                    <a:lnTo>
                      <a:pt x="9455" y="7410"/>
                    </a:lnTo>
                    <a:lnTo>
                      <a:pt x="10146" y="8659"/>
                    </a:lnTo>
                    <a:lnTo>
                      <a:pt x="10810" y="9854"/>
                    </a:lnTo>
                    <a:lnTo>
                      <a:pt x="11792" y="11607"/>
                    </a:lnTo>
                    <a:lnTo>
                      <a:pt x="11792" y="11607"/>
                    </a:lnTo>
                    <a:lnTo>
                      <a:pt x="11925" y="11872"/>
                    </a:lnTo>
                    <a:lnTo>
                      <a:pt x="12005" y="12111"/>
                    </a:lnTo>
                    <a:lnTo>
                      <a:pt x="12085" y="12350"/>
                    </a:lnTo>
                    <a:lnTo>
                      <a:pt x="12111" y="12563"/>
                    </a:lnTo>
                    <a:lnTo>
                      <a:pt x="12085" y="12749"/>
                    </a:lnTo>
                    <a:lnTo>
                      <a:pt x="12058" y="12935"/>
                    </a:lnTo>
                    <a:lnTo>
                      <a:pt x="11978" y="13067"/>
                    </a:lnTo>
                    <a:lnTo>
                      <a:pt x="11872" y="13200"/>
                    </a:lnTo>
                    <a:lnTo>
                      <a:pt x="11766" y="13333"/>
                    </a:lnTo>
                    <a:lnTo>
                      <a:pt x="11633" y="13413"/>
                    </a:lnTo>
                    <a:lnTo>
                      <a:pt x="11474" y="13519"/>
                    </a:lnTo>
                    <a:lnTo>
                      <a:pt x="11314" y="13572"/>
                    </a:lnTo>
                    <a:lnTo>
                      <a:pt x="11128" y="13625"/>
                    </a:lnTo>
                    <a:lnTo>
                      <a:pt x="10916" y="13652"/>
                    </a:lnTo>
                    <a:lnTo>
                      <a:pt x="10518" y="136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8"/>
              <p:cNvSpPr/>
              <p:nvPr/>
            </p:nvSpPr>
            <p:spPr>
              <a:xfrm>
                <a:off x="3229438" y="-642761"/>
                <a:ext cx="454507" cy="725769"/>
              </a:xfrm>
              <a:custGeom>
                <a:avLst/>
                <a:gdLst/>
                <a:ahLst/>
                <a:cxnLst/>
                <a:rect l="l" t="t" r="r" b="b"/>
                <a:pathLst>
                  <a:path w="11660" h="18619" extrusionOk="0">
                    <a:moveTo>
                      <a:pt x="5843" y="3055"/>
                    </a:moveTo>
                    <a:lnTo>
                      <a:pt x="5843" y="3426"/>
                    </a:lnTo>
                    <a:lnTo>
                      <a:pt x="5817" y="3825"/>
                    </a:lnTo>
                    <a:lnTo>
                      <a:pt x="5817" y="4144"/>
                    </a:lnTo>
                    <a:lnTo>
                      <a:pt x="5764" y="4436"/>
                    </a:lnTo>
                    <a:lnTo>
                      <a:pt x="5711" y="4701"/>
                    </a:lnTo>
                    <a:lnTo>
                      <a:pt x="5657" y="4914"/>
                    </a:lnTo>
                    <a:lnTo>
                      <a:pt x="5578" y="5100"/>
                    </a:lnTo>
                    <a:lnTo>
                      <a:pt x="5498" y="5259"/>
                    </a:lnTo>
                    <a:lnTo>
                      <a:pt x="5392" y="5365"/>
                    </a:lnTo>
                    <a:lnTo>
                      <a:pt x="5259" y="5472"/>
                    </a:lnTo>
                    <a:lnTo>
                      <a:pt x="5126" y="5551"/>
                    </a:lnTo>
                    <a:lnTo>
                      <a:pt x="4993" y="5604"/>
                    </a:lnTo>
                    <a:lnTo>
                      <a:pt x="4834" y="5631"/>
                    </a:lnTo>
                    <a:lnTo>
                      <a:pt x="4489" y="5684"/>
                    </a:lnTo>
                    <a:lnTo>
                      <a:pt x="4064" y="5684"/>
                    </a:lnTo>
                    <a:lnTo>
                      <a:pt x="3798" y="5657"/>
                    </a:lnTo>
                    <a:lnTo>
                      <a:pt x="3586" y="5578"/>
                    </a:lnTo>
                    <a:lnTo>
                      <a:pt x="3373" y="5472"/>
                    </a:lnTo>
                    <a:lnTo>
                      <a:pt x="3214" y="5286"/>
                    </a:lnTo>
                    <a:lnTo>
                      <a:pt x="3081" y="5100"/>
                    </a:lnTo>
                    <a:lnTo>
                      <a:pt x="3001" y="4914"/>
                    </a:lnTo>
                    <a:lnTo>
                      <a:pt x="2948" y="4675"/>
                    </a:lnTo>
                    <a:lnTo>
                      <a:pt x="2922" y="4462"/>
                    </a:lnTo>
                    <a:lnTo>
                      <a:pt x="2948" y="4197"/>
                    </a:lnTo>
                    <a:lnTo>
                      <a:pt x="3028" y="3931"/>
                    </a:lnTo>
                    <a:lnTo>
                      <a:pt x="3134" y="3692"/>
                    </a:lnTo>
                    <a:lnTo>
                      <a:pt x="3320" y="3506"/>
                    </a:lnTo>
                    <a:lnTo>
                      <a:pt x="3453" y="3400"/>
                    </a:lnTo>
                    <a:lnTo>
                      <a:pt x="3586" y="3294"/>
                    </a:lnTo>
                    <a:lnTo>
                      <a:pt x="3719" y="3241"/>
                    </a:lnTo>
                    <a:lnTo>
                      <a:pt x="3878" y="3161"/>
                    </a:lnTo>
                    <a:lnTo>
                      <a:pt x="4064" y="3108"/>
                    </a:lnTo>
                    <a:lnTo>
                      <a:pt x="4250" y="3081"/>
                    </a:lnTo>
                    <a:lnTo>
                      <a:pt x="4648" y="3055"/>
                    </a:lnTo>
                    <a:close/>
                    <a:moveTo>
                      <a:pt x="2497" y="0"/>
                    </a:moveTo>
                    <a:lnTo>
                      <a:pt x="2072" y="27"/>
                    </a:lnTo>
                    <a:lnTo>
                      <a:pt x="1700" y="80"/>
                    </a:lnTo>
                    <a:lnTo>
                      <a:pt x="1381" y="160"/>
                    </a:lnTo>
                    <a:lnTo>
                      <a:pt x="1089" y="239"/>
                    </a:lnTo>
                    <a:lnTo>
                      <a:pt x="850" y="346"/>
                    </a:lnTo>
                    <a:lnTo>
                      <a:pt x="638" y="505"/>
                    </a:lnTo>
                    <a:lnTo>
                      <a:pt x="478" y="664"/>
                    </a:lnTo>
                    <a:lnTo>
                      <a:pt x="346" y="877"/>
                    </a:lnTo>
                    <a:lnTo>
                      <a:pt x="213" y="1116"/>
                    </a:lnTo>
                    <a:lnTo>
                      <a:pt x="133" y="1381"/>
                    </a:lnTo>
                    <a:lnTo>
                      <a:pt x="80" y="1674"/>
                    </a:lnTo>
                    <a:lnTo>
                      <a:pt x="27" y="2019"/>
                    </a:lnTo>
                    <a:lnTo>
                      <a:pt x="0" y="2417"/>
                    </a:lnTo>
                    <a:lnTo>
                      <a:pt x="0" y="3320"/>
                    </a:lnTo>
                    <a:lnTo>
                      <a:pt x="0" y="18592"/>
                    </a:lnTo>
                    <a:lnTo>
                      <a:pt x="292" y="18592"/>
                    </a:lnTo>
                    <a:lnTo>
                      <a:pt x="292" y="3320"/>
                    </a:lnTo>
                    <a:lnTo>
                      <a:pt x="319" y="2497"/>
                    </a:lnTo>
                    <a:lnTo>
                      <a:pt x="319" y="2152"/>
                    </a:lnTo>
                    <a:lnTo>
                      <a:pt x="346" y="1833"/>
                    </a:lnTo>
                    <a:lnTo>
                      <a:pt x="399" y="1567"/>
                    </a:lnTo>
                    <a:lnTo>
                      <a:pt x="478" y="1328"/>
                    </a:lnTo>
                    <a:lnTo>
                      <a:pt x="558" y="1116"/>
                    </a:lnTo>
                    <a:lnTo>
                      <a:pt x="664" y="930"/>
                    </a:lnTo>
                    <a:lnTo>
                      <a:pt x="824" y="771"/>
                    </a:lnTo>
                    <a:lnTo>
                      <a:pt x="983" y="638"/>
                    </a:lnTo>
                    <a:lnTo>
                      <a:pt x="1222" y="532"/>
                    </a:lnTo>
                    <a:lnTo>
                      <a:pt x="1461" y="452"/>
                    </a:lnTo>
                    <a:lnTo>
                      <a:pt x="1780" y="399"/>
                    </a:lnTo>
                    <a:lnTo>
                      <a:pt x="2125" y="346"/>
                    </a:lnTo>
                    <a:lnTo>
                      <a:pt x="2523" y="319"/>
                    </a:lnTo>
                    <a:lnTo>
                      <a:pt x="3400" y="319"/>
                    </a:lnTo>
                    <a:lnTo>
                      <a:pt x="3798" y="346"/>
                    </a:lnTo>
                    <a:lnTo>
                      <a:pt x="4144" y="399"/>
                    </a:lnTo>
                    <a:lnTo>
                      <a:pt x="4436" y="452"/>
                    </a:lnTo>
                    <a:lnTo>
                      <a:pt x="4701" y="532"/>
                    </a:lnTo>
                    <a:lnTo>
                      <a:pt x="4940" y="638"/>
                    </a:lnTo>
                    <a:lnTo>
                      <a:pt x="5126" y="744"/>
                    </a:lnTo>
                    <a:lnTo>
                      <a:pt x="5312" y="877"/>
                    </a:lnTo>
                    <a:lnTo>
                      <a:pt x="5445" y="1036"/>
                    </a:lnTo>
                    <a:lnTo>
                      <a:pt x="5551" y="1222"/>
                    </a:lnTo>
                    <a:lnTo>
                      <a:pt x="5631" y="1408"/>
                    </a:lnTo>
                    <a:lnTo>
                      <a:pt x="5711" y="1647"/>
                    </a:lnTo>
                    <a:lnTo>
                      <a:pt x="5764" y="1886"/>
                    </a:lnTo>
                    <a:lnTo>
                      <a:pt x="5790" y="2152"/>
                    </a:lnTo>
                    <a:lnTo>
                      <a:pt x="5817" y="2736"/>
                    </a:lnTo>
                    <a:lnTo>
                      <a:pt x="4648" y="2736"/>
                    </a:lnTo>
                    <a:lnTo>
                      <a:pt x="4409" y="2762"/>
                    </a:lnTo>
                    <a:lnTo>
                      <a:pt x="4197" y="2789"/>
                    </a:lnTo>
                    <a:lnTo>
                      <a:pt x="3984" y="2816"/>
                    </a:lnTo>
                    <a:lnTo>
                      <a:pt x="3772" y="2869"/>
                    </a:lnTo>
                    <a:lnTo>
                      <a:pt x="3586" y="2948"/>
                    </a:lnTo>
                    <a:lnTo>
                      <a:pt x="3400" y="3055"/>
                    </a:lnTo>
                    <a:lnTo>
                      <a:pt x="3241" y="3161"/>
                    </a:lnTo>
                    <a:lnTo>
                      <a:pt x="3108" y="3267"/>
                    </a:lnTo>
                    <a:lnTo>
                      <a:pt x="3001" y="3400"/>
                    </a:lnTo>
                    <a:lnTo>
                      <a:pt x="2895" y="3533"/>
                    </a:lnTo>
                    <a:lnTo>
                      <a:pt x="2816" y="3665"/>
                    </a:lnTo>
                    <a:lnTo>
                      <a:pt x="2736" y="3825"/>
                    </a:lnTo>
                    <a:lnTo>
                      <a:pt x="2683" y="3958"/>
                    </a:lnTo>
                    <a:lnTo>
                      <a:pt x="2630" y="4117"/>
                    </a:lnTo>
                    <a:lnTo>
                      <a:pt x="2630" y="4276"/>
                    </a:lnTo>
                    <a:lnTo>
                      <a:pt x="2603" y="4462"/>
                    </a:lnTo>
                    <a:lnTo>
                      <a:pt x="2630" y="4648"/>
                    </a:lnTo>
                    <a:lnTo>
                      <a:pt x="2656" y="4808"/>
                    </a:lnTo>
                    <a:lnTo>
                      <a:pt x="2683" y="4967"/>
                    </a:lnTo>
                    <a:lnTo>
                      <a:pt x="2736" y="5126"/>
                    </a:lnTo>
                    <a:lnTo>
                      <a:pt x="2816" y="5259"/>
                    </a:lnTo>
                    <a:lnTo>
                      <a:pt x="2895" y="5392"/>
                    </a:lnTo>
                    <a:lnTo>
                      <a:pt x="3081" y="5604"/>
                    </a:lnTo>
                    <a:lnTo>
                      <a:pt x="3294" y="5764"/>
                    </a:lnTo>
                    <a:lnTo>
                      <a:pt x="3533" y="5896"/>
                    </a:lnTo>
                    <a:lnTo>
                      <a:pt x="3798" y="5976"/>
                    </a:lnTo>
                    <a:lnTo>
                      <a:pt x="4064" y="6003"/>
                    </a:lnTo>
                    <a:lnTo>
                      <a:pt x="4542" y="5976"/>
                    </a:lnTo>
                    <a:lnTo>
                      <a:pt x="4940" y="5923"/>
                    </a:lnTo>
                    <a:lnTo>
                      <a:pt x="5126" y="5896"/>
                    </a:lnTo>
                    <a:lnTo>
                      <a:pt x="5286" y="5817"/>
                    </a:lnTo>
                    <a:lnTo>
                      <a:pt x="5445" y="5737"/>
                    </a:lnTo>
                    <a:lnTo>
                      <a:pt x="5604" y="5604"/>
                    </a:lnTo>
                    <a:lnTo>
                      <a:pt x="5711" y="5472"/>
                    </a:lnTo>
                    <a:lnTo>
                      <a:pt x="5817" y="5286"/>
                    </a:lnTo>
                    <a:lnTo>
                      <a:pt x="5923" y="5100"/>
                    </a:lnTo>
                    <a:lnTo>
                      <a:pt x="6003" y="4834"/>
                    </a:lnTo>
                    <a:lnTo>
                      <a:pt x="6056" y="4569"/>
                    </a:lnTo>
                    <a:lnTo>
                      <a:pt x="6109" y="4223"/>
                    </a:lnTo>
                    <a:lnTo>
                      <a:pt x="6135" y="3851"/>
                    </a:lnTo>
                    <a:lnTo>
                      <a:pt x="6135" y="3426"/>
                    </a:lnTo>
                    <a:lnTo>
                      <a:pt x="6135" y="3055"/>
                    </a:lnTo>
                    <a:lnTo>
                      <a:pt x="9137" y="3055"/>
                    </a:lnTo>
                    <a:lnTo>
                      <a:pt x="9535" y="3081"/>
                    </a:lnTo>
                    <a:lnTo>
                      <a:pt x="9880" y="3134"/>
                    </a:lnTo>
                    <a:lnTo>
                      <a:pt x="10199" y="3187"/>
                    </a:lnTo>
                    <a:lnTo>
                      <a:pt x="10438" y="3267"/>
                    </a:lnTo>
                    <a:lnTo>
                      <a:pt x="10677" y="3373"/>
                    </a:lnTo>
                    <a:lnTo>
                      <a:pt x="10836" y="3506"/>
                    </a:lnTo>
                    <a:lnTo>
                      <a:pt x="10996" y="3665"/>
                    </a:lnTo>
                    <a:lnTo>
                      <a:pt x="11102" y="3851"/>
                    </a:lnTo>
                    <a:lnTo>
                      <a:pt x="11208" y="4064"/>
                    </a:lnTo>
                    <a:lnTo>
                      <a:pt x="11261" y="4303"/>
                    </a:lnTo>
                    <a:lnTo>
                      <a:pt x="11314" y="4569"/>
                    </a:lnTo>
                    <a:lnTo>
                      <a:pt x="11341" y="4887"/>
                    </a:lnTo>
                    <a:lnTo>
                      <a:pt x="11341" y="5232"/>
                    </a:lnTo>
                    <a:lnTo>
                      <a:pt x="11368" y="6056"/>
                    </a:lnTo>
                    <a:lnTo>
                      <a:pt x="11368" y="18618"/>
                    </a:lnTo>
                    <a:lnTo>
                      <a:pt x="11660" y="18618"/>
                    </a:lnTo>
                    <a:lnTo>
                      <a:pt x="11660" y="6056"/>
                    </a:lnTo>
                    <a:lnTo>
                      <a:pt x="11660" y="5153"/>
                    </a:lnTo>
                    <a:lnTo>
                      <a:pt x="11633" y="4754"/>
                    </a:lnTo>
                    <a:lnTo>
                      <a:pt x="11580" y="4409"/>
                    </a:lnTo>
                    <a:lnTo>
                      <a:pt x="11527" y="4117"/>
                    </a:lnTo>
                    <a:lnTo>
                      <a:pt x="11447" y="3851"/>
                    </a:lnTo>
                    <a:lnTo>
                      <a:pt x="11341" y="3612"/>
                    </a:lnTo>
                    <a:lnTo>
                      <a:pt x="11182" y="3400"/>
                    </a:lnTo>
                    <a:lnTo>
                      <a:pt x="11022" y="3241"/>
                    </a:lnTo>
                    <a:lnTo>
                      <a:pt x="10810" y="3081"/>
                    </a:lnTo>
                    <a:lnTo>
                      <a:pt x="10571" y="2975"/>
                    </a:lnTo>
                    <a:lnTo>
                      <a:pt x="10305" y="2895"/>
                    </a:lnTo>
                    <a:lnTo>
                      <a:pt x="9960" y="2816"/>
                    </a:lnTo>
                    <a:lnTo>
                      <a:pt x="9588" y="2789"/>
                    </a:lnTo>
                    <a:lnTo>
                      <a:pt x="9163" y="2762"/>
                    </a:lnTo>
                    <a:lnTo>
                      <a:pt x="8685" y="2736"/>
                    </a:lnTo>
                    <a:lnTo>
                      <a:pt x="6135" y="2736"/>
                    </a:lnTo>
                    <a:lnTo>
                      <a:pt x="6082" y="2099"/>
                    </a:lnTo>
                    <a:lnTo>
                      <a:pt x="6056" y="1833"/>
                    </a:lnTo>
                    <a:lnTo>
                      <a:pt x="6003" y="1567"/>
                    </a:lnTo>
                    <a:lnTo>
                      <a:pt x="5923" y="1302"/>
                    </a:lnTo>
                    <a:lnTo>
                      <a:pt x="5817" y="1089"/>
                    </a:lnTo>
                    <a:lnTo>
                      <a:pt x="5711" y="877"/>
                    </a:lnTo>
                    <a:lnTo>
                      <a:pt x="5551" y="691"/>
                    </a:lnTo>
                    <a:lnTo>
                      <a:pt x="5365" y="532"/>
                    </a:lnTo>
                    <a:lnTo>
                      <a:pt x="5153" y="399"/>
                    </a:lnTo>
                    <a:lnTo>
                      <a:pt x="4887" y="266"/>
                    </a:lnTo>
                    <a:lnTo>
                      <a:pt x="4595" y="186"/>
                    </a:lnTo>
                    <a:lnTo>
                      <a:pt x="4250" y="107"/>
                    </a:lnTo>
                    <a:lnTo>
                      <a:pt x="3878" y="53"/>
                    </a:lnTo>
                    <a:lnTo>
                      <a:pt x="3453" y="27"/>
                    </a:lnTo>
                    <a:lnTo>
                      <a:pt x="2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8"/>
              <p:cNvSpPr/>
              <p:nvPr/>
            </p:nvSpPr>
            <p:spPr>
              <a:xfrm>
                <a:off x="3229438" y="-642761"/>
                <a:ext cx="454507" cy="725769"/>
              </a:xfrm>
              <a:custGeom>
                <a:avLst/>
                <a:gdLst/>
                <a:ahLst/>
                <a:cxnLst/>
                <a:rect l="l" t="t" r="r" b="b"/>
                <a:pathLst>
                  <a:path w="11660" h="18619" fill="none" extrusionOk="0">
                    <a:moveTo>
                      <a:pt x="11368" y="6056"/>
                    </a:moveTo>
                    <a:lnTo>
                      <a:pt x="11368" y="6056"/>
                    </a:lnTo>
                    <a:lnTo>
                      <a:pt x="11341" y="5232"/>
                    </a:lnTo>
                    <a:lnTo>
                      <a:pt x="11341" y="4887"/>
                    </a:lnTo>
                    <a:lnTo>
                      <a:pt x="11314" y="4569"/>
                    </a:lnTo>
                    <a:lnTo>
                      <a:pt x="11261" y="4303"/>
                    </a:lnTo>
                    <a:lnTo>
                      <a:pt x="11208" y="4064"/>
                    </a:lnTo>
                    <a:lnTo>
                      <a:pt x="11102" y="3851"/>
                    </a:lnTo>
                    <a:lnTo>
                      <a:pt x="10996" y="3665"/>
                    </a:lnTo>
                    <a:lnTo>
                      <a:pt x="10836" y="3506"/>
                    </a:lnTo>
                    <a:lnTo>
                      <a:pt x="10677" y="3373"/>
                    </a:lnTo>
                    <a:lnTo>
                      <a:pt x="10438" y="3267"/>
                    </a:lnTo>
                    <a:lnTo>
                      <a:pt x="10199" y="3187"/>
                    </a:lnTo>
                    <a:lnTo>
                      <a:pt x="9880" y="3134"/>
                    </a:lnTo>
                    <a:lnTo>
                      <a:pt x="9535" y="3081"/>
                    </a:lnTo>
                    <a:lnTo>
                      <a:pt x="9137" y="3055"/>
                    </a:lnTo>
                    <a:lnTo>
                      <a:pt x="8685" y="3055"/>
                    </a:lnTo>
                    <a:lnTo>
                      <a:pt x="6135" y="3055"/>
                    </a:lnTo>
                    <a:lnTo>
                      <a:pt x="6135" y="3055"/>
                    </a:lnTo>
                    <a:lnTo>
                      <a:pt x="6135" y="3426"/>
                    </a:lnTo>
                    <a:lnTo>
                      <a:pt x="6135" y="3426"/>
                    </a:lnTo>
                    <a:lnTo>
                      <a:pt x="6135" y="3851"/>
                    </a:lnTo>
                    <a:lnTo>
                      <a:pt x="6109" y="4223"/>
                    </a:lnTo>
                    <a:lnTo>
                      <a:pt x="6056" y="4569"/>
                    </a:lnTo>
                    <a:lnTo>
                      <a:pt x="6003" y="4834"/>
                    </a:lnTo>
                    <a:lnTo>
                      <a:pt x="5923" y="5100"/>
                    </a:lnTo>
                    <a:lnTo>
                      <a:pt x="5817" y="5286"/>
                    </a:lnTo>
                    <a:lnTo>
                      <a:pt x="5711" y="5472"/>
                    </a:lnTo>
                    <a:lnTo>
                      <a:pt x="5604" y="5604"/>
                    </a:lnTo>
                    <a:lnTo>
                      <a:pt x="5445" y="5737"/>
                    </a:lnTo>
                    <a:lnTo>
                      <a:pt x="5286" y="5817"/>
                    </a:lnTo>
                    <a:lnTo>
                      <a:pt x="5126" y="5896"/>
                    </a:lnTo>
                    <a:lnTo>
                      <a:pt x="4940" y="5923"/>
                    </a:lnTo>
                    <a:lnTo>
                      <a:pt x="4542" y="5976"/>
                    </a:lnTo>
                    <a:lnTo>
                      <a:pt x="4064" y="6003"/>
                    </a:lnTo>
                    <a:lnTo>
                      <a:pt x="4064" y="6003"/>
                    </a:lnTo>
                    <a:lnTo>
                      <a:pt x="3798" y="5976"/>
                    </a:lnTo>
                    <a:lnTo>
                      <a:pt x="3533" y="5896"/>
                    </a:lnTo>
                    <a:lnTo>
                      <a:pt x="3294" y="5764"/>
                    </a:lnTo>
                    <a:lnTo>
                      <a:pt x="3081" y="5604"/>
                    </a:lnTo>
                    <a:lnTo>
                      <a:pt x="2895" y="5392"/>
                    </a:lnTo>
                    <a:lnTo>
                      <a:pt x="2816" y="5259"/>
                    </a:lnTo>
                    <a:lnTo>
                      <a:pt x="2736" y="5126"/>
                    </a:lnTo>
                    <a:lnTo>
                      <a:pt x="2683" y="4967"/>
                    </a:lnTo>
                    <a:lnTo>
                      <a:pt x="2656" y="4808"/>
                    </a:lnTo>
                    <a:lnTo>
                      <a:pt x="2630" y="4648"/>
                    </a:lnTo>
                    <a:lnTo>
                      <a:pt x="2603" y="4462"/>
                    </a:lnTo>
                    <a:lnTo>
                      <a:pt x="2603" y="4462"/>
                    </a:lnTo>
                    <a:lnTo>
                      <a:pt x="2630" y="4276"/>
                    </a:lnTo>
                    <a:lnTo>
                      <a:pt x="2630" y="4117"/>
                    </a:lnTo>
                    <a:lnTo>
                      <a:pt x="2683" y="3958"/>
                    </a:lnTo>
                    <a:lnTo>
                      <a:pt x="2736" y="3825"/>
                    </a:lnTo>
                    <a:lnTo>
                      <a:pt x="2816" y="3665"/>
                    </a:lnTo>
                    <a:lnTo>
                      <a:pt x="2895" y="3533"/>
                    </a:lnTo>
                    <a:lnTo>
                      <a:pt x="3001" y="3400"/>
                    </a:lnTo>
                    <a:lnTo>
                      <a:pt x="3108" y="3267"/>
                    </a:lnTo>
                    <a:lnTo>
                      <a:pt x="3108" y="3267"/>
                    </a:lnTo>
                    <a:lnTo>
                      <a:pt x="3241" y="3161"/>
                    </a:lnTo>
                    <a:lnTo>
                      <a:pt x="3400" y="3055"/>
                    </a:lnTo>
                    <a:lnTo>
                      <a:pt x="3586" y="2948"/>
                    </a:lnTo>
                    <a:lnTo>
                      <a:pt x="3772" y="2869"/>
                    </a:lnTo>
                    <a:lnTo>
                      <a:pt x="3984" y="2816"/>
                    </a:lnTo>
                    <a:lnTo>
                      <a:pt x="4197" y="2789"/>
                    </a:lnTo>
                    <a:lnTo>
                      <a:pt x="4409" y="2762"/>
                    </a:lnTo>
                    <a:lnTo>
                      <a:pt x="4648" y="2736"/>
                    </a:lnTo>
                    <a:lnTo>
                      <a:pt x="5817" y="2736"/>
                    </a:lnTo>
                    <a:lnTo>
                      <a:pt x="5817" y="2736"/>
                    </a:lnTo>
                    <a:lnTo>
                      <a:pt x="5790" y="2152"/>
                    </a:lnTo>
                    <a:lnTo>
                      <a:pt x="5764" y="1886"/>
                    </a:lnTo>
                    <a:lnTo>
                      <a:pt x="5711" y="1647"/>
                    </a:lnTo>
                    <a:lnTo>
                      <a:pt x="5631" y="1408"/>
                    </a:lnTo>
                    <a:lnTo>
                      <a:pt x="5551" y="1222"/>
                    </a:lnTo>
                    <a:lnTo>
                      <a:pt x="5445" y="1036"/>
                    </a:lnTo>
                    <a:lnTo>
                      <a:pt x="5312" y="877"/>
                    </a:lnTo>
                    <a:lnTo>
                      <a:pt x="5126" y="744"/>
                    </a:lnTo>
                    <a:lnTo>
                      <a:pt x="4940" y="638"/>
                    </a:lnTo>
                    <a:lnTo>
                      <a:pt x="4701" y="532"/>
                    </a:lnTo>
                    <a:lnTo>
                      <a:pt x="4436" y="452"/>
                    </a:lnTo>
                    <a:lnTo>
                      <a:pt x="4144" y="399"/>
                    </a:lnTo>
                    <a:lnTo>
                      <a:pt x="3798" y="346"/>
                    </a:lnTo>
                    <a:lnTo>
                      <a:pt x="3400" y="319"/>
                    </a:lnTo>
                    <a:lnTo>
                      <a:pt x="2975" y="319"/>
                    </a:lnTo>
                    <a:lnTo>
                      <a:pt x="2975" y="319"/>
                    </a:lnTo>
                    <a:lnTo>
                      <a:pt x="2523" y="319"/>
                    </a:lnTo>
                    <a:lnTo>
                      <a:pt x="2125" y="346"/>
                    </a:lnTo>
                    <a:lnTo>
                      <a:pt x="1780" y="399"/>
                    </a:lnTo>
                    <a:lnTo>
                      <a:pt x="1461" y="452"/>
                    </a:lnTo>
                    <a:lnTo>
                      <a:pt x="1222" y="532"/>
                    </a:lnTo>
                    <a:lnTo>
                      <a:pt x="983" y="638"/>
                    </a:lnTo>
                    <a:lnTo>
                      <a:pt x="824" y="771"/>
                    </a:lnTo>
                    <a:lnTo>
                      <a:pt x="664" y="930"/>
                    </a:lnTo>
                    <a:lnTo>
                      <a:pt x="558" y="1116"/>
                    </a:lnTo>
                    <a:lnTo>
                      <a:pt x="478" y="1328"/>
                    </a:lnTo>
                    <a:lnTo>
                      <a:pt x="399" y="1567"/>
                    </a:lnTo>
                    <a:lnTo>
                      <a:pt x="346" y="1833"/>
                    </a:lnTo>
                    <a:lnTo>
                      <a:pt x="319" y="2152"/>
                    </a:lnTo>
                    <a:lnTo>
                      <a:pt x="319" y="2497"/>
                    </a:lnTo>
                    <a:lnTo>
                      <a:pt x="292" y="3320"/>
                    </a:lnTo>
                    <a:lnTo>
                      <a:pt x="292" y="18592"/>
                    </a:lnTo>
                    <a:lnTo>
                      <a:pt x="0" y="18592"/>
                    </a:lnTo>
                    <a:lnTo>
                      <a:pt x="0" y="3320"/>
                    </a:lnTo>
                    <a:lnTo>
                      <a:pt x="0" y="3320"/>
                    </a:lnTo>
                    <a:lnTo>
                      <a:pt x="0" y="2417"/>
                    </a:lnTo>
                    <a:lnTo>
                      <a:pt x="27" y="2019"/>
                    </a:lnTo>
                    <a:lnTo>
                      <a:pt x="80" y="1674"/>
                    </a:lnTo>
                    <a:lnTo>
                      <a:pt x="133" y="1381"/>
                    </a:lnTo>
                    <a:lnTo>
                      <a:pt x="213" y="1116"/>
                    </a:lnTo>
                    <a:lnTo>
                      <a:pt x="346" y="877"/>
                    </a:lnTo>
                    <a:lnTo>
                      <a:pt x="478" y="664"/>
                    </a:lnTo>
                    <a:lnTo>
                      <a:pt x="638" y="505"/>
                    </a:lnTo>
                    <a:lnTo>
                      <a:pt x="850" y="346"/>
                    </a:lnTo>
                    <a:lnTo>
                      <a:pt x="1089" y="239"/>
                    </a:lnTo>
                    <a:lnTo>
                      <a:pt x="1381" y="160"/>
                    </a:lnTo>
                    <a:lnTo>
                      <a:pt x="1700" y="80"/>
                    </a:lnTo>
                    <a:lnTo>
                      <a:pt x="2072" y="27"/>
                    </a:lnTo>
                    <a:lnTo>
                      <a:pt x="2497" y="0"/>
                    </a:lnTo>
                    <a:lnTo>
                      <a:pt x="2975" y="0"/>
                    </a:lnTo>
                    <a:lnTo>
                      <a:pt x="2975" y="0"/>
                    </a:lnTo>
                    <a:lnTo>
                      <a:pt x="3453" y="27"/>
                    </a:lnTo>
                    <a:lnTo>
                      <a:pt x="3878" y="53"/>
                    </a:lnTo>
                    <a:lnTo>
                      <a:pt x="4250" y="107"/>
                    </a:lnTo>
                    <a:lnTo>
                      <a:pt x="4595" y="186"/>
                    </a:lnTo>
                    <a:lnTo>
                      <a:pt x="4887" y="266"/>
                    </a:lnTo>
                    <a:lnTo>
                      <a:pt x="5153" y="399"/>
                    </a:lnTo>
                    <a:lnTo>
                      <a:pt x="5365" y="532"/>
                    </a:lnTo>
                    <a:lnTo>
                      <a:pt x="5551" y="691"/>
                    </a:lnTo>
                    <a:lnTo>
                      <a:pt x="5711" y="877"/>
                    </a:lnTo>
                    <a:lnTo>
                      <a:pt x="5817" y="1089"/>
                    </a:lnTo>
                    <a:lnTo>
                      <a:pt x="5923" y="1302"/>
                    </a:lnTo>
                    <a:lnTo>
                      <a:pt x="6003" y="1567"/>
                    </a:lnTo>
                    <a:lnTo>
                      <a:pt x="6056" y="1833"/>
                    </a:lnTo>
                    <a:lnTo>
                      <a:pt x="6082" y="2099"/>
                    </a:lnTo>
                    <a:lnTo>
                      <a:pt x="6135" y="2736"/>
                    </a:lnTo>
                    <a:lnTo>
                      <a:pt x="8685" y="2736"/>
                    </a:lnTo>
                    <a:lnTo>
                      <a:pt x="8685" y="2736"/>
                    </a:lnTo>
                    <a:lnTo>
                      <a:pt x="9163" y="2762"/>
                    </a:lnTo>
                    <a:lnTo>
                      <a:pt x="9588" y="2789"/>
                    </a:lnTo>
                    <a:lnTo>
                      <a:pt x="9960" y="2816"/>
                    </a:lnTo>
                    <a:lnTo>
                      <a:pt x="10305" y="2895"/>
                    </a:lnTo>
                    <a:lnTo>
                      <a:pt x="10571" y="2975"/>
                    </a:lnTo>
                    <a:lnTo>
                      <a:pt x="10810" y="3081"/>
                    </a:lnTo>
                    <a:lnTo>
                      <a:pt x="11022" y="3241"/>
                    </a:lnTo>
                    <a:lnTo>
                      <a:pt x="11182" y="3400"/>
                    </a:lnTo>
                    <a:lnTo>
                      <a:pt x="11341" y="3612"/>
                    </a:lnTo>
                    <a:lnTo>
                      <a:pt x="11447" y="3851"/>
                    </a:lnTo>
                    <a:lnTo>
                      <a:pt x="11527" y="4117"/>
                    </a:lnTo>
                    <a:lnTo>
                      <a:pt x="11580" y="4409"/>
                    </a:lnTo>
                    <a:lnTo>
                      <a:pt x="11633" y="4754"/>
                    </a:lnTo>
                    <a:lnTo>
                      <a:pt x="11660" y="5153"/>
                    </a:lnTo>
                    <a:lnTo>
                      <a:pt x="11660" y="6056"/>
                    </a:lnTo>
                    <a:lnTo>
                      <a:pt x="11660" y="18618"/>
                    </a:lnTo>
                    <a:lnTo>
                      <a:pt x="11368" y="18618"/>
                    </a:lnTo>
                    <a:lnTo>
                      <a:pt x="11368" y="605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8"/>
              <p:cNvSpPr/>
              <p:nvPr/>
            </p:nvSpPr>
            <p:spPr>
              <a:xfrm>
                <a:off x="3343300" y="-523713"/>
                <a:ext cx="113939" cy="102517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630" fill="none" extrusionOk="0">
                    <a:moveTo>
                      <a:pt x="1727" y="1"/>
                    </a:moveTo>
                    <a:lnTo>
                      <a:pt x="1727" y="1"/>
                    </a:lnTo>
                    <a:lnTo>
                      <a:pt x="1329" y="27"/>
                    </a:lnTo>
                    <a:lnTo>
                      <a:pt x="1143" y="54"/>
                    </a:lnTo>
                    <a:lnTo>
                      <a:pt x="957" y="107"/>
                    </a:lnTo>
                    <a:lnTo>
                      <a:pt x="798" y="187"/>
                    </a:lnTo>
                    <a:lnTo>
                      <a:pt x="665" y="240"/>
                    </a:lnTo>
                    <a:lnTo>
                      <a:pt x="532" y="346"/>
                    </a:lnTo>
                    <a:lnTo>
                      <a:pt x="399" y="452"/>
                    </a:lnTo>
                    <a:lnTo>
                      <a:pt x="399" y="452"/>
                    </a:lnTo>
                    <a:lnTo>
                      <a:pt x="213" y="638"/>
                    </a:lnTo>
                    <a:lnTo>
                      <a:pt x="107" y="877"/>
                    </a:lnTo>
                    <a:lnTo>
                      <a:pt x="27" y="1143"/>
                    </a:lnTo>
                    <a:lnTo>
                      <a:pt x="1" y="1408"/>
                    </a:lnTo>
                    <a:lnTo>
                      <a:pt x="1" y="1408"/>
                    </a:lnTo>
                    <a:lnTo>
                      <a:pt x="27" y="1621"/>
                    </a:lnTo>
                    <a:lnTo>
                      <a:pt x="80" y="1860"/>
                    </a:lnTo>
                    <a:lnTo>
                      <a:pt x="160" y="2046"/>
                    </a:lnTo>
                    <a:lnTo>
                      <a:pt x="293" y="2232"/>
                    </a:lnTo>
                    <a:lnTo>
                      <a:pt x="452" y="2418"/>
                    </a:lnTo>
                    <a:lnTo>
                      <a:pt x="665" y="2524"/>
                    </a:lnTo>
                    <a:lnTo>
                      <a:pt x="877" y="2603"/>
                    </a:lnTo>
                    <a:lnTo>
                      <a:pt x="1143" y="2630"/>
                    </a:lnTo>
                    <a:lnTo>
                      <a:pt x="1143" y="2630"/>
                    </a:lnTo>
                    <a:lnTo>
                      <a:pt x="1568" y="2630"/>
                    </a:lnTo>
                    <a:lnTo>
                      <a:pt x="1913" y="2577"/>
                    </a:lnTo>
                    <a:lnTo>
                      <a:pt x="2072" y="2550"/>
                    </a:lnTo>
                    <a:lnTo>
                      <a:pt x="2205" y="2497"/>
                    </a:lnTo>
                    <a:lnTo>
                      <a:pt x="2338" y="2418"/>
                    </a:lnTo>
                    <a:lnTo>
                      <a:pt x="2471" y="2311"/>
                    </a:lnTo>
                    <a:lnTo>
                      <a:pt x="2577" y="2205"/>
                    </a:lnTo>
                    <a:lnTo>
                      <a:pt x="2657" y="2046"/>
                    </a:lnTo>
                    <a:lnTo>
                      <a:pt x="2736" y="1860"/>
                    </a:lnTo>
                    <a:lnTo>
                      <a:pt x="2790" y="1647"/>
                    </a:lnTo>
                    <a:lnTo>
                      <a:pt x="2843" y="1382"/>
                    </a:lnTo>
                    <a:lnTo>
                      <a:pt x="2896" y="1090"/>
                    </a:lnTo>
                    <a:lnTo>
                      <a:pt x="2896" y="771"/>
                    </a:lnTo>
                    <a:lnTo>
                      <a:pt x="2922" y="372"/>
                    </a:lnTo>
                    <a:lnTo>
                      <a:pt x="2922" y="372"/>
                    </a:lnTo>
                    <a:lnTo>
                      <a:pt x="2922" y="1"/>
                    </a:lnTo>
                    <a:lnTo>
                      <a:pt x="172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8"/>
              <p:cNvSpPr/>
              <p:nvPr/>
            </p:nvSpPr>
            <p:spPr>
              <a:xfrm>
                <a:off x="3195252" y="-367360"/>
                <a:ext cx="16605" cy="125282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214" extrusionOk="0">
                    <a:moveTo>
                      <a:pt x="213" y="0"/>
                    </a:moveTo>
                    <a:lnTo>
                      <a:pt x="134" y="27"/>
                    </a:lnTo>
                    <a:lnTo>
                      <a:pt x="81" y="80"/>
                    </a:lnTo>
                    <a:lnTo>
                      <a:pt x="27" y="133"/>
                    </a:lnTo>
                    <a:lnTo>
                      <a:pt x="1" y="213"/>
                    </a:lnTo>
                    <a:lnTo>
                      <a:pt x="1" y="3001"/>
                    </a:lnTo>
                    <a:lnTo>
                      <a:pt x="27" y="3081"/>
                    </a:lnTo>
                    <a:lnTo>
                      <a:pt x="81" y="3161"/>
                    </a:lnTo>
                    <a:lnTo>
                      <a:pt x="134" y="3187"/>
                    </a:lnTo>
                    <a:lnTo>
                      <a:pt x="213" y="3214"/>
                    </a:lnTo>
                    <a:lnTo>
                      <a:pt x="293" y="3187"/>
                    </a:lnTo>
                    <a:lnTo>
                      <a:pt x="346" y="3161"/>
                    </a:lnTo>
                    <a:lnTo>
                      <a:pt x="399" y="3081"/>
                    </a:lnTo>
                    <a:lnTo>
                      <a:pt x="426" y="3001"/>
                    </a:lnTo>
                    <a:lnTo>
                      <a:pt x="426" y="213"/>
                    </a:lnTo>
                    <a:lnTo>
                      <a:pt x="399" y="133"/>
                    </a:lnTo>
                    <a:lnTo>
                      <a:pt x="346" y="80"/>
                    </a:lnTo>
                    <a:lnTo>
                      <a:pt x="293" y="27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8"/>
              <p:cNvSpPr/>
              <p:nvPr/>
            </p:nvSpPr>
            <p:spPr>
              <a:xfrm>
                <a:off x="3195252" y="-367360"/>
                <a:ext cx="16605" cy="125282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214" fill="none" extrusionOk="0">
                    <a:moveTo>
                      <a:pt x="213" y="0"/>
                    </a:moveTo>
                    <a:lnTo>
                      <a:pt x="213" y="0"/>
                    </a:lnTo>
                    <a:lnTo>
                      <a:pt x="134" y="27"/>
                    </a:lnTo>
                    <a:lnTo>
                      <a:pt x="81" y="80"/>
                    </a:lnTo>
                    <a:lnTo>
                      <a:pt x="27" y="133"/>
                    </a:lnTo>
                    <a:lnTo>
                      <a:pt x="1" y="213"/>
                    </a:lnTo>
                    <a:lnTo>
                      <a:pt x="1" y="3001"/>
                    </a:lnTo>
                    <a:lnTo>
                      <a:pt x="1" y="3001"/>
                    </a:lnTo>
                    <a:lnTo>
                      <a:pt x="27" y="3081"/>
                    </a:lnTo>
                    <a:lnTo>
                      <a:pt x="81" y="3161"/>
                    </a:lnTo>
                    <a:lnTo>
                      <a:pt x="134" y="3187"/>
                    </a:lnTo>
                    <a:lnTo>
                      <a:pt x="213" y="3214"/>
                    </a:lnTo>
                    <a:lnTo>
                      <a:pt x="213" y="3214"/>
                    </a:lnTo>
                    <a:lnTo>
                      <a:pt x="293" y="3187"/>
                    </a:lnTo>
                    <a:lnTo>
                      <a:pt x="346" y="3161"/>
                    </a:lnTo>
                    <a:lnTo>
                      <a:pt x="399" y="3081"/>
                    </a:lnTo>
                    <a:lnTo>
                      <a:pt x="426" y="3001"/>
                    </a:lnTo>
                    <a:lnTo>
                      <a:pt x="426" y="213"/>
                    </a:lnTo>
                    <a:lnTo>
                      <a:pt x="426" y="213"/>
                    </a:lnTo>
                    <a:lnTo>
                      <a:pt x="399" y="133"/>
                    </a:lnTo>
                    <a:lnTo>
                      <a:pt x="346" y="80"/>
                    </a:lnTo>
                    <a:lnTo>
                      <a:pt x="293" y="27"/>
                    </a:lnTo>
                    <a:lnTo>
                      <a:pt x="2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8"/>
              <p:cNvSpPr/>
              <p:nvPr/>
            </p:nvSpPr>
            <p:spPr>
              <a:xfrm>
                <a:off x="3101036" y="-168596"/>
                <a:ext cx="98424" cy="183284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702" extrusionOk="0">
                    <a:moveTo>
                      <a:pt x="2312" y="0"/>
                    </a:moveTo>
                    <a:lnTo>
                      <a:pt x="2258" y="27"/>
                    </a:lnTo>
                    <a:lnTo>
                      <a:pt x="2179" y="54"/>
                    </a:lnTo>
                    <a:lnTo>
                      <a:pt x="1993" y="160"/>
                    </a:lnTo>
                    <a:lnTo>
                      <a:pt x="1807" y="346"/>
                    </a:lnTo>
                    <a:lnTo>
                      <a:pt x="1595" y="611"/>
                    </a:lnTo>
                    <a:lnTo>
                      <a:pt x="1382" y="903"/>
                    </a:lnTo>
                    <a:lnTo>
                      <a:pt x="1143" y="1249"/>
                    </a:lnTo>
                    <a:lnTo>
                      <a:pt x="904" y="1647"/>
                    </a:lnTo>
                    <a:lnTo>
                      <a:pt x="691" y="2099"/>
                    </a:lnTo>
                    <a:lnTo>
                      <a:pt x="479" y="2550"/>
                    </a:lnTo>
                    <a:lnTo>
                      <a:pt x="293" y="3028"/>
                    </a:lnTo>
                    <a:lnTo>
                      <a:pt x="160" y="3427"/>
                    </a:lnTo>
                    <a:lnTo>
                      <a:pt x="54" y="3825"/>
                    </a:lnTo>
                    <a:lnTo>
                      <a:pt x="1" y="4144"/>
                    </a:lnTo>
                    <a:lnTo>
                      <a:pt x="1" y="4409"/>
                    </a:lnTo>
                    <a:lnTo>
                      <a:pt x="1" y="4515"/>
                    </a:lnTo>
                    <a:lnTo>
                      <a:pt x="28" y="4595"/>
                    </a:lnTo>
                    <a:lnTo>
                      <a:pt x="81" y="4648"/>
                    </a:lnTo>
                    <a:lnTo>
                      <a:pt x="134" y="4701"/>
                    </a:lnTo>
                    <a:lnTo>
                      <a:pt x="267" y="4701"/>
                    </a:lnTo>
                    <a:lnTo>
                      <a:pt x="346" y="4675"/>
                    </a:lnTo>
                    <a:lnTo>
                      <a:pt x="532" y="4542"/>
                    </a:lnTo>
                    <a:lnTo>
                      <a:pt x="718" y="4383"/>
                    </a:lnTo>
                    <a:lnTo>
                      <a:pt x="931" y="4117"/>
                    </a:lnTo>
                    <a:lnTo>
                      <a:pt x="1143" y="3825"/>
                    </a:lnTo>
                    <a:lnTo>
                      <a:pt x="1382" y="3453"/>
                    </a:lnTo>
                    <a:lnTo>
                      <a:pt x="1595" y="3081"/>
                    </a:lnTo>
                    <a:lnTo>
                      <a:pt x="1834" y="2630"/>
                    </a:lnTo>
                    <a:lnTo>
                      <a:pt x="2046" y="2152"/>
                    </a:lnTo>
                    <a:lnTo>
                      <a:pt x="2232" y="1700"/>
                    </a:lnTo>
                    <a:lnTo>
                      <a:pt x="2365" y="1275"/>
                    </a:lnTo>
                    <a:lnTo>
                      <a:pt x="2471" y="903"/>
                    </a:lnTo>
                    <a:lnTo>
                      <a:pt x="2524" y="585"/>
                    </a:lnTo>
                    <a:lnTo>
                      <a:pt x="2524" y="319"/>
                    </a:lnTo>
                    <a:lnTo>
                      <a:pt x="2498" y="213"/>
                    </a:lnTo>
                    <a:lnTo>
                      <a:pt x="2471" y="133"/>
                    </a:lnTo>
                    <a:lnTo>
                      <a:pt x="2444" y="80"/>
                    </a:lnTo>
                    <a:lnTo>
                      <a:pt x="2391" y="27"/>
                    </a:lnTo>
                    <a:lnTo>
                      <a:pt x="2312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8"/>
              <p:cNvSpPr/>
              <p:nvPr/>
            </p:nvSpPr>
            <p:spPr>
              <a:xfrm>
                <a:off x="3101036" y="-168596"/>
                <a:ext cx="98424" cy="183284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702" fill="none" extrusionOk="0">
                    <a:moveTo>
                      <a:pt x="2312" y="0"/>
                    </a:moveTo>
                    <a:lnTo>
                      <a:pt x="2312" y="0"/>
                    </a:lnTo>
                    <a:lnTo>
                      <a:pt x="2258" y="27"/>
                    </a:lnTo>
                    <a:lnTo>
                      <a:pt x="2179" y="54"/>
                    </a:lnTo>
                    <a:lnTo>
                      <a:pt x="1993" y="160"/>
                    </a:lnTo>
                    <a:lnTo>
                      <a:pt x="1807" y="346"/>
                    </a:lnTo>
                    <a:lnTo>
                      <a:pt x="1595" y="611"/>
                    </a:lnTo>
                    <a:lnTo>
                      <a:pt x="1382" y="903"/>
                    </a:lnTo>
                    <a:lnTo>
                      <a:pt x="1143" y="1249"/>
                    </a:lnTo>
                    <a:lnTo>
                      <a:pt x="904" y="1647"/>
                    </a:lnTo>
                    <a:lnTo>
                      <a:pt x="691" y="2099"/>
                    </a:lnTo>
                    <a:lnTo>
                      <a:pt x="691" y="2099"/>
                    </a:lnTo>
                    <a:lnTo>
                      <a:pt x="479" y="2550"/>
                    </a:lnTo>
                    <a:lnTo>
                      <a:pt x="293" y="3028"/>
                    </a:lnTo>
                    <a:lnTo>
                      <a:pt x="160" y="3427"/>
                    </a:lnTo>
                    <a:lnTo>
                      <a:pt x="54" y="3825"/>
                    </a:lnTo>
                    <a:lnTo>
                      <a:pt x="1" y="4144"/>
                    </a:lnTo>
                    <a:lnTo>
                      <a:pt x="1" y="4409"/>
                    </a:lnTo>
                    <a:lnTo>
                      <a:pt x="1" y="4515"/>
                    </a:lnTo>
                    <a:lnTo>
                      <a:pt x="28" y="4595"/>
                    </a:lnTo>
                    <a:lnTo>
                      <a:pt x="81" y="4648"/>
                    </a:lnTo>
                    <a:lnTo>
                      <a:pt x="134" y="4701"/>
                    </a:lnTo>
                    <a:lnTo>
                      <a:pt x="134" y="4701"/>
                    </a:lnTo>
                    <a:lnTo>
                      <a:pt x="213" y="4701"/>
                    </a:lnTo>
                    <a:lnTo>
                      <a:pt x="213" y="4701"/>
                    </a:lnTo>
                    <a:lnTo>
                      <a:pt x="267" y="4701"/>
                    </a:lnTo>
                    <a:lnTo>
                      <a:pt x="346" y="4675"/>
                    </a:lnTo>
                    <a:lnTo>
                      <a:pt x="532" y="4542"/>
                    </a:lnTo>
                    <a:lnTo>
                      <a:pt x="718" y="4383"/>
                    </a:lnTo>
                    <a:lnTo>
                      <a:pt x="931" y="4117"/>
                    </a:lnTo>
                    <a:lnTo>
                      <a:pt x="1143" y="3825"/>
                    </a:lnTo>
                    <a:lnTo>
                      <a:pt x="1382" y="3453"/>
                    </a:lnTo>
                    <a:lnTo>
                      <a:pt x="1595" y="3081"/>
                    </a:lnTo>
                    <a:lnTo>
                      <a:pt x="1834" y="2630"/>
                    </a:lnTo>
                    <a:lnTo>
                      <a:pt x="1834" y="2630"/>
                    </a:lnTo>
                    <a:lnTo>
                      <a:pt x="2046" y="2152"/>
                    </a:lnTo>
                    <a:lnTo>
                      <a:pt x="2232" y="1700"/>
                    </a:lnTo>
                    <a:lnTo>
                      <a:pt x="2365" y="1275"/>
                    </a:lnTo>
                    <a:lnTo>
                      <a:pt x="2471" y="903"/>
                    </a:lnTo>
                    <a:lnTo>
                      <a:pt x="2524" y="585"/>
                    </a:lnTo>
                    <a:lnTo>
                      <a:pt x="2524" y="319"/>
                    </a:lnTo>
                    <a:lnTo>
                      <a:pt x="2498" y="213"/>
                    </a:lnTo>
                    <a:lnTo>
                      <a:pt x="2471" y="133"/>
                    </a:lnTo>
                    <a:lnTo>
                      <a:pt x="2444" y="80"/>
                    </a:lnTo>
                    <a:lnTo>
                      <a:pt x="2391" y="27"/>
                    </a:lnTo>
                    <a:lnTo>
                      <a:pt x="2391" y="27"/>
                    </a:lnTo>
                    <a:lnTo>
                      <a:pt x="23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8"/>
              <p:cNvSpPr/>
              <p:nvPr/>
            </p:nvSpPr>
            <p:spPr>
              <a:xfrm>
                <a:off x="3035822" y="58117"/>
                <a:ext cx="418294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" extrusionOk="0">
                    <a:moveTo>
                      <a:pt x="1807" y="1"/>
                    </a:moveTo>
                    <a:lnTo>
                      <a:pt x="213" y="27"/>
                    </a:lnTo>
                    <a:lnTo>
                      <a:pt x="107" y="240"/>
                    </a:lnTo>
                    <a:lnTo>
                      <a:pt x="27" y="452"/>
                    </a:lnTo>
                    <a:lnTo>
                      <a:pt x="1" y="638"/>
                    </a:lnTo>
                    <a:lnTo>
                      <a:pt x="1" y="824"/>
                    </a:lnTo>
                    <a:lnTo>
                      <a:pt x="1" y="984"/>
                    </a:lnTo>
                    <a:lnTo>
                      <a:pt x="54" y="1116"/>
                    </a:lnTo>
                    <a:lnTo>
                      <a:pt x="107" y="1249"/>
                    </a:lnTo>
                    <a:lnTo>
                      <a:pt x="213" y="1355"/>
                    </a:lnTo>
                    <a:lnTo>
                      <a:pt x="293" y="1462"/>
                    </a:lnTo>
                    <a:lnTo>
                      <a:pt x="426" y="1541"/>
                    </a:lnTo>
                    <a:lnTo>
                      <a:pt x="558" y="1621"/>
                    </a:lnTo>
                    <a:lnTo>
                      <a:pt x="718" y="1674"/>
                    </a:lnTo>
                    <a:lnTo>
                      <a:pt x="1037" y="1727"/>
                    </a:lnTo>
                    <a:lnTo>
                      <a:pt x="1408" y="1754"/>
                    </a:lnTo>
                    <a:lnTo>
                      <a:pt x="9323" y="1754"/>
                    </a:lnTo>
                    <a:lnTo>
                      <a:pt x="9668" y="1727"/>
                    </a:lnTo>
                    <a:lnTo>
                      <a:pt x="10014" y="1674"/>
                    </a:lnTo>
                    <a:lnTo>
                      <a:pt x="10173" y="1621"/>
                    </a:lnTo>
                    <a:lnTo>
                      <a:pt x="10306" y="1541"/>
                    </a:lnTo>
                    <a:lnTo>
                      <a:pt x="10412" y="1462"/>
                    </a:lnTo>
                    <a:lnTo>
                      <a:pt x="10518" y="1355"/>
                    </a:lnTo>
                    <a:lnTo>
                      <a:pt x="10598" y="1249"/>
                    </a:lnTo>
                    <a:lnTo>
                      <a:pt x="10678" y="1116"/>
                    </a:lnTo>
                    <a:lnTo>
                      <a:pt x="10704" y="984"/>
                    </a:lnTo>
                    <a:lnTo>
                      <a:pt x="10731" y="824"/>
                    </a:lnTo>
                    <a:lnTo>
                      <a:pt x="10731" y="638"/>
                    </a:lnTo>
                    <a:lnTo>
                      <a:pt x="10678" y="452"/>
                    </a:lnTo>
                    <a:lnTo>
                      <a:pt x="10598" y="240"/>
                    </a:lnTo>
                    <a:lnTo>
                      <a:pt x="104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8"/>
              <p:cNvSpPr/>
              <p:nvPr/>
            </p:nvSpPr>
            <p:spPr>
              <a:xfrm>
                <a:off x="3035822" y="58117"/>
                <a:ext cx="418294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" fill="none" extrusionOk="0">
                    <a:moveTo>
                      <a:pt x="1807" y="1"/>
                    </a:moveTo>
                    <a:lnTo>
                      <a:pt x="1807" y="1"/>
                    </a:lnTo>
                    <a:lnTo>
                      <a:pt x="213" y="27"/>
                    </a:lnTo>
                    <a:lnTo>
                      <a:pt x="213" y="27"/>
                    </a:lnTo>
                    <a:lnTo>
                      <a:pt x="107" y="240"/>
                    </a:lnTo>
                    <a:lnTo>
                      <a:pt x="27" y="452"/>
                    </a:lnTo>
                    <a:lnTo>
                      <a:pt x="1" y="638"/>
                    </a:lnTo>
                    <a:lnTo>
                      <a:pt x="1" y="824"/>
                    </a:lnTo>
                    <a:lnTo>
                      <a:pt x="1" y="984"/>
                    </a:lnTo>
                    <a:lnTo>
                      <a:pt x="54" y="1116"/>
                    </a:lnTo>
                    <a:lnTo>
                      <a:pt x="107" y="1249"/>
                    </a:lnTo>
                    <a:lnTo>
                      <a:pt x="213" y="1355"/>
                    </a:lnTo>
                    <a:lnTo>
                      <a:pt x="293" y="1462"/>
                    </a:lnTo>
                    <a:lnTo>
                      <a:pt x="426" y="1541"/>
                    </a:lnTo>
                    <a:lnTo>
                      <a:pt x="558" y="1621"/>
                    </a:lnTo>
                    <a:lnTo>
                      <a:pt x="718" y="1674"/>
                    </a:lnTo>
                    <a:lnTo>
                      <a:pt x="1037" y="1727"/>
                    </a:lnTo>
                    <a:lnTo>
                      <a:pt x="1408" y="1754"/>
                    </a:lnTo>
                    <a:lnTo>
                      <a:pt x="5233" y="1754"/>
                    </a:lnTo>
                    <a:lnTo>
                      <a:pt x="5233" y="1754"/>
                    </a:lnTo>
                    <a:lnTo>
                      <a:pt x="5498" y="1754"/>
                    </a:lnTo>
                    <a:lnTo>
                      <a:pt x="9323" y="1754"/>
                    </a:lnTo>
                    <a:lnTo>
                      <a:pt x="9323" y="1754"/>
                    </a:lnTo>
                    <a:lnTo>
                      <a:pt x="9668" y="1727"/>
                    </a:lnTo>
                    <a:lnTo>
                      <a:pt x="10014" y="1674"/>
                    </a:lnTo>
                    <a:lnTo>
                      <a:pt x="10173" y="1621"/>
                    </a:lnTo>
                    <a:lnTo>
                      <a:pt x="10306" y="1541"/>
                    </a:lnTo>
                    <a:lnTo>
                      <a:pt x="10412" y="1462"/>
                    </a:lnTo>
                    <a:lnTo>
                      <a:pt x="10518" y="1355"/>
                    </a:lnTo>
                    <a:lnTo>
                      <a:pt x="10598" y="1249"/>
                    </a:lnTo>
                    <a:lnTo>
                      <a:pt x="10678" y="1116"/>
                    </a:lnTo>
                    <a:lnTo>
                      <a:pt x="10704" y="984"/>
                    </a:lnTo>
                    <a:lnTo>
                      <a:pt x="10731" y="824"/>
                    </a:lnTo>
                    <a:lnTo>
                      <a:pt x="10731" y="638"/>
                    </a:lnTo>
                    <a:lnTo>
                      <a:pt x="10678" y="452"/>
                    </a:lnTo>
                    <a:lnTo>
                      <a:pt x="10598" y="240"/>
                    </a:lnTo>
                    <a:lnTo>
                      <a:pt x="10492" y="1"/>
                    </a:lnTo>
                    <a:lnTo>
                      <a:pt x="180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8"/>
              <p:cNvSpPr/>
              <p:nvPr/>
            </p:nvSpPr>
            <p:spPr>
              <a:xfrm>
                <a:off x="3014070" y="-387045"/>
                <a:ext cx="466980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13679" extrusionOk="0">
                    <a:moveTo>
                      <a:pt x="4596" y="0"/>
                    </a:moveTo>
                    <a:lnTo>
                      <a:pt x="4516" y="186"/>
                    </a:lnTo>
                    <a:lnTo>
                      <a:pt x="5525" y="319"/>
                    </a:lnTo>
                    <a:lnTo>
                      <a:pt x="5525" y="0"/>
                    </a:lnTo>
                    <a:close/>
                    <a:moveTo>
                      <a:pt x="5525" y="10916"/>
                    </a:moveTo>
                    <a:lnTo>
                      <a:pt x="5286" y="11155"/>
                    </a:lnTo>
                    <a:lnTo>
                      <a:pt x="5074" y="11421"/>
                    </a:lnTo>
                    <a:lnTo>
                      <a:pt x="5525" y="11421"/>
                    </a:lnTo>
                    <a:lnTo>
                      <a:pt x="5525" y="10916"/>
                    </a:lnTo>
                    <a:close/>
                    <a:moveTo>
                      <a:pt x="5817" y="0"/>
                    </a:moveTo>
                    <a:lnTo>
                      <a:pt x="5817" y="372"/>
                    </a:lnTo>
                    <a:lnTo>
                      <a:pt x="6880" y="505"/>
                    </a:lnTo>
                    <a:lnTo>
                      <a:pt x="6880" y="5126"/>
                    </a:lnTo>
                    <a:lnTo>
                      <a:pt x="6906" y="5923"/>
                    </a:lnTo>
                    <a:lnTo>
                      <a:pt x="6906" y="6534"/>
                    </a:lnTo>
                    <a:lnTo>
                      <a:pt x="6853" y="7251"/>
                    </a:lnTo>
                    <a:lnTo>
                      <a:pt x="6800" y="7623"/>
                    </a:lnTo>
                    <a:lnTo>
                      <a:pt x="6747" y="8021"/>
                    </a:lnTo>
                    <a:lnTo>
                      <a:pt x="6641" y="8420"/>
                    </a:lnTo>
                    <a:lnTo>
                      <a:pt x="6535" y="8845"/>
                    </a:lnTo>
                    <a:lnTo>
                      <a:pt x="6402" y="9243"/>
                    </a:lnTo>
                    <a:lnTo>
                      <a:pt x="6242" y="9668"/>
                    </a:lnTo>
                    <a:lnTo>
                      <a:pt x="6056" y="10066"/>
                    </a:lnTo>
                    <a:lnTo>
                      <a:pt x="5817" y="10465"/>
                    </a:lnTo>
                    <a:lnTo>
                      <a:pt x="5817" y="11421"/>
                    </a:lnTo>
                    <a:lnTo>
                      <a:pt x="11050" y="11421"/>
                    </a:lnTo>
                    <a:lnTo>
                      <a:pt x="11156" y="11660"/>
                    </a:lnTo>
                    <a:lnTo>
                      <a:pt x="11236" y="11872"/>
                    </a:lnTo>
                    <a:lnTo>
                      <a:pt x="11289" y="12058"/>
                    </a:lnTo>
                    <a:lnTo>
                      <a:pt x="11289" y="12244"/>
                    </a:lnTo>
                    <a:lnTo>
                      <a:pt x="11262" y="12404"/>
                    </a:lnTo>
                    <a:lnTo>
                      <a:pt x="11236" y="12536"/>
                    </a:lnTo>
                    <a:lnTo>
                      <a:pt x="11156" y="12669"/>
                    </a:lnTo>
                    <a:lnTo>
                      <a:pt x="11076" y="12775"/>
                    </a:lnTo>
                    <a:lnTo>
                      <a:pt x="10970" y="12882"/>
                    </a:lnTo>
                    <a:lnTo>
                      <a:pt x="10864" y="12961"/>
                    </a:lnTo>
                    <a:lnTo>
                      <a:pt x="10731" y="13041"/>
                    </a:lnTo>
                    <a:lnTo>
                      <a:pt x="10572" y="13094"/>
                    </a:lnTo>
                    <a:lnTo>
                      <a:pt x="10226" y="13147"/>
                    </a:lnTo>
                    <a:lnTo>
                      <a:pt x="9881" y="13174"/>
                    </a:lnTo>
                    <a:lnTo>
                      <a:pt x="1754" y="13174"/>
                    </a:lnTo>
                    <a:lnTo>
                      <a:pt x="1541" y="13147"/>
                    </a:lnTo>
                    <a:lnTo>
                      <a:pt x="1355" y="13121"/>
                    </a:lnTo>
                    <a:lnTo>
                      <a:pt x="1170" y="13041"/>
                    </a:lnTo>
                    <a:lnTo>
                      <a:pt x="692" y="13094"/>
                    </a:lnTo>
                    <a:lnTo>
                      <a:pt x="1" y="13094"/>
                    </a:lnTo>
                    <a:lnTo>
                      <a:pt x="107" y="13227"/>
                    </a:lnTo>
                    <a:lnTo>
                      <a:pt x="240" y="13360"/>
                    </a:lnTo>
                    <a:lnTo>
                      <a:pt x="399" y="13466"/>
                    </a:lnTo>
                    <a:lnTo>
                      <a:pt x="585" y="13546"/>
                    </a:lnTo>
                    <a:lnTo>
                      <a:pt x="798" y="13599"/>
                    </a:lnTo>
                    <a:lnTo>
                      <a:pt x="1010" y="13652"/>
                    </a:lnTo>
                    <a:lnTo>
                      <a:pt x="1223" y="13678"/>
                    </a:lnTo>
                    <a:lnTo>
                      <a:pt x="10678" y="13678"/>
                    </a:lnTo>
                    <a:lnTo>
                      <a:pt x="10970" y="13625"/>
                    </a:lnTo>
                    <a:lnTo>
                      <a:pt x="11236" y="13546"/>
                    </a:lnTo>
                    <a:lnTo>
                      <a:pt x="11475" y="13439"/>
                    </a:lnTo>
                    <a:lnTo>
                      <a:pt x="11687" y="13280"/>
                    </a:lnTo>
                    <a:lnTo>
                      <a:pt x="11767" y="13200"/>
                    </a:lnTo>
                    <a:lnTo>
                      <a:pt x="11846" y="13094"/>
                    </a:lnTo>
                    <a:lnTo>
                      <a:pt x="11899" y="12988"/>
                    </a:lnTo>
                    <a:lnTo>
                      <a:pt x="11926" y="12882"/>
                    </a:lnTo>
                    <a:lnTo>
                      <a:pt x="11953" y="12749"/>
                    </a:lnTo>
                    <a:lnTo>
                      <a:pt x="11979" y="12589"/>
                    </a:lnTo>
                    <a:lnTo>
                      <a:pt x="11953" y="12377"/>
                    </a:lnTo>
                    <a:lnTo>
                      <a:pt x="11899" y="12138"/>
                    </a:lnTo>
                    <a:lnTo>
                      <a:pt x="11793" y="11872"/>
                    </a:lnTo>
                    <a:lnTo>
                      <a:pt x="11660" y="11607"/>
                    </a:lnTo>
                    <a:lnTo>
                      <a:pt x="10678" y="9854"/>
                    </a:lnTo>
                    <a:lnTo>
                      <a:pt x="10014" y="8659"/>
                    </a:lnTo>
                    <a:lnTo>
                      <a:pt x="9323" y="7410"/>
                    </a:lnTo>
                    <a:lnTo>
                      <a:pt x="8686" y="6162"/>
                    </a:lnTo>
                    <a:lnTo>
                      <a:pt x="8128" y="5047"/>
                    </a:lnTo>
                    <a:lnTo>
                      <a:pt x="7916" y="4569"/>
                    </a:lnTo>
                    <a:lnTo>
                      <a:pt x="7756" y="4144"/>
                    </a:lnTo>
                    <a:lnTo>
                      <a:pt x="7677" y="3798"/>
                    </a:lnTo>
                    <a:lnTo>
                      <a:pt x="7623" y="3533"/>
                    </a:lnTo>
                    <a:lnTo>
                      <a:pt x="7623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8"/>
              <p:cNvSpPr/>
              <p:nvPr/>
            </p:nvSpPr>
            <p:spPr>
              <a:xfrm>
                <a:off x="3211819" y="38471"/>
                <a:ext cx="17658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05" fill="none" extrusionOk="0">
                    <a:moveTo>
                      <a:pt x="452" y="0"/>
                    </a:moveTo>
                    <a:lnTo>
                      <a:pt x="452" y="0"/>
                    </a:lnTo>
                    <a:lnTo>
                      <a:pt x="213" y="239"/>
                    </a:lnTo>
                    <a:lnTo>
                      <a:pt x="1" y="505"/>
                    </a:lnTo>
                    <a:lnTo>
                      <a:pt x="452" y="505"/>
                    </a:lnTo>
                    <a:lnTo>
                      <a:pt x="45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8"/>
              <p:cNvSpPr/>
              <p:nvPr/>
            </p:nvSpPr>
            <p:spPr>
              <a:xfrm>
                <a:off x="3190107" y="-387045"/>
                <a:ext cx="39370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320" fill="none" extrusionOk="0">
                    <a:moveTo>
                      <a:pt x="1009" y="0"/>
                    </a:moveTo>
                    <a:lnTo>
                      <a:pt x="80" y="0"/>
                    </a:lnTo>
                    <a:lnTo>
                      <a:pt x="0" y="186"/>
                    </a:lnTo>
                    <a:lnTo>
                      <a:pt x="1009" y="319"/>
                    </a:lnTo>
                    <a:lnTo>
                      <a:pt x="100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8"/>
              <p:cNvSpPr/>
              <p:nvPr/>
            </p:nvSpPr>
            <p:spPr>
              <a:xfrm>
                <a:off x="3014070" y="-387045"/>
                <a:ext cx="466980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13679" fill="none" extrusionOk="0">
                    <a:moveTo>
                      <a:pt x="7623" y="0"/>
                    </a:moveTo>
                    <a:lnTo>
                      <a:pt x="5817" y="0"/>
                    </a:lnTo>
                    <a:lnTo>
                      <a:pt x="5817" y="372"/>
                    </a:lnTo>
                    <a:lnTo>
                      <a:pt x="6880" y="505"/>
                    </a:lnTo>
                    <a:lnTo>
                      <a:pt x="6880" y="505"/>
                    </a:lnTo>
                    <a:lnTo>
                      <a:pt x="6880" y="5126"/>
                    </a:lnTo>
                    <a:lnTo>
                      <a:pt x="6880" y="5126"/>
                    </a:lnTo>
                    <a:lnTo>
                      <a:pt x="6906" y="5923"/>
                    </a:lnTo>
                    <a:lnTo>
                      <a:pt x="6906" y="6534"/>
                    </a:lnTo>
                    <a:lnTo>
                      <a:pt x="6853" y="7251"/>
                    </a:lnTo>
                    <a:lnTo>
                      <a:pt x="6800" y="7623"/>
                    </a:lnTo>
                    <a:lnTo>
                      <a:pt x="6747" y="8021"/>
                    </a:lnTo>
                    <a:lnTo>
                      <a:pt x="6641" y="8420"/>
                    </a:lnTo>
                    <a:lnTo>
                      <a:pt x="6535" y="8845"/>
                    </a:lnTo>
                    <a:lnTo>
                      <a:pt x="6402" y="9243"/>
                    </a:lnTo>
                    <a:lnTo>
                      <a:pt x="6242" y="9668"/>
                    </a:lnTo>
                    <a:lnTo>
                      <a:pt x="6056" y="10066"/>
                    </a:lnTo>
                    <a:lnTo>
                      <a:pt x="5817" y="10465"/>
                    </a:lnTo>
                    <a:lnTo>
                      <a:pt x="5817" y="11421"/>
                    </a:lnTo>
                    <a:lnTo>
                      <a:pt x="11050" y="11421"/>
                    </a:lnTo>
                    <a:lnTo>
                      <a:pt x="11050" y="11421"/>
                    </a:lnTo>
                    <a:lnTo>
                      <a:pt x="11156" y="11660"/>
                    </a:lnTo>
                    <a:lnTo>
                      <a:pt x="11236" y="11872"/>
                    </a:lnTo>
                    <a:lnTo>
                      <a:pt x="11289" y="12058"/>
                    </a:lnTo>
                    <a:lnTo>
                      <a:pt x="11289" y="12244"/>
                    </a:lnTo>
                    <a:lnTo>
                      <a:pt x="11262" y="12404"/>
                    </a:lnTo>
                    <a:lnTo>
                      <a:pt x="11236" y="12536"/>
                    </a:lnTo>
                    <a:lnTo>
                      <a:pt x="11156" y="12669"/>
                    </a:lnTo>
                    <a:lnTo>
                      <a:pt x="11076" y="12775"/>
                    </a:lnTo>
                    <a:lnTo>
                      <a:pt x="10970" y="12882"/>
                    </a:lnTo>
                    <a:lnTo>
                      <a:pt x="10864" y="12961"/>
                    </a:lnTo>
                    <a:lnTo>
                      <a:pt x="10731" y="13041"/>
                    </a:lnTo>
                    <a:lnTo>
                      <a:pt x="10572" y="13094"/>
                    </a:lnTo>
                    <a:lnTo>
                      <a:pt x="10226" y="13147"/>
                    </a:lnTo>
                    <a:lnTo>
                      <a:pt x="9881" y="13174"/>
                    </a:lnTo>
                    <a:lnTo>
                      <a:pt x="6056" y="13174"/>
                    </a:lnTo>
                    <a:lnTo>
                      <a:pt x="6056" y="13174"/>
                    </a:lnTo>
                    <a:lnTo>
                      <a:pt x="5791" y="13174"/>
                    </a:lnTo>
                    <a:lnTo>
                      <a:pt x="1966" y="13174"/>
                    </a:lnTo>
                    <a:lnTo>
                      <a:pt x="1966" y="13174"/>
                    </a:lnTo>
                    <a:lnTo>
                      <a:pt x="1754" y="13174"/>
                    </a:lnTo>
                    <a:lnTo>
                      <a:pt x="1541" y="13147"/>
                    </a:lnTo>
                    <a:lnTo>
                      <a:pt x="1355" y="13121"/>
                    </a:lnTo>
                    <a:lnTo>
                      <a:pt x="1170" y="13041"/>
                    </a:lnTo>
                    <a:lnTo>
                      <a:pt x="1170" y="13041"/>
                    </a:lnTo>
                    <a:lnTo>
                      <a:pt x="692" y="13094"/>
                    </a:lnTo>
                    <a:lnTo>
                      <a:pt x="187" y="13094"/>
                    </a:lnTo>
                    <a:lnTo>
                      <a:pt x="187" y="13094"/>
                    </a:lnTo>
                    <a:lnTo>
                      <a:pt x="1" y="13094"/>
                    </a:lnTo>
                    <a:lnTo>
                      <a:pt x="1" y="13094"/>
                    </a:lnTo>
                    <a:lnTo>
                      <a:pt x="107" y="13227"/>
                    </a:lnTo>
                    <a:lnTo>
                      <a:pt x="240" y="13360"/>
                    </a:lnTo>
                    <a:lnTo>
                      <a:pt x="399" y="13466"/>
                    </a:lnTo>
                    <a:lnTo>
                      <a:pt x="585" y="13546"/>
                    </a:lnTo>
                    <a:lnTo>
                      <a:pt x="798" y="13599"/>
                    </a:lnTo>
                    <a:lnTo>
                      <a:pt x="1010" y="13652"/>
                    </a:lnTo>
                    <a:lnTo>
                      <a:pt x="1223" y="13678"/>
                    </a:lnTo>
                    <a:lnTo>
                      <a:pt x="1462" y="13678"/>
                    </a:lnTo>
                    <a:lnTo>
                      <a:pt x="5764" y="13678"/>
                    </a:lnTo>
                    <a:lnTo>
                      <a:pt x="5764" y="13678"/>
                    </a:lnTo>
                    <a:lnTo>
                      <a:pt x="6083" y="13678"/>
                    </a:lnTo>
                    <a:lnTo>
                      <a:pt x="10386" y="13678"/>
                    </a:lnTo>
                    <a:lnTo>
                      <a:pt x="10386" y="13678"/>
                    </a:lnTo>
                    <a:lnTo>
                      <a:pt x="10678" y="13678"/>
                    </a:lnTo>
                    <a:lnTo>
                      <a:pt x="10970" y="13625"/>
                    </a:lnTo>
                    <a:lnTo>
                      <a:pt x="11236" y="13546"/>
                    </a:lnTo>
                    <a:lnTo>
                      <a:pt x="11475" y="13439"/>
                    </a:lnTo>
                    <a:lnTo>
                      <a:pt x="11687" y="13280"/>
                    </a:lnTo>
                    <a:lnTo>
                      <a:pt x="11767" y="13200"/>
                    </a:lnTo>
                    <a:lnTo>
                      <a:pt x="11846" y="13094"/>
                    </a:lnTo>
                    <a:lnTo>
                      <a:pt x="11899" y="12988"/>
                    </a:lnTo>
                    <a:lnTo>
                      <a:pt x="11926" y="12882"/>
                    </a:lnTo>
                    <a:lnTo>
                      <a:pt x="11953" y="12749"/>
                    </a:lnTo>
                    <a:lnTo>
                      <a:pt x="11979" y="12589"/>
                    </a:lnTo>
                    <a:lnTo>
                      <a:pt x="11979" y="12589"/>
                    </a:lnTo>
                    <a:lnTo>
                      <a:pt x="11953" y="12377"/>
                    </a:lnTo>
                    <a:lnTo>
                      <a:pt x="11899" y="12138"/>
                    </a:lnTo>
                    <a:lnTo>
                      <a:pt x="11793" y="11872"/>
                    </a:lnTo>
                    <a:lnTo>
                      <a:pt x="11660" y="11607"/>
                    </a:lnTo>
                    <a:lnTo>
                      <a:pt x="11660" y="11607"/>
                    </a:lnTo>
                    <a:lnTo>
                      <a:pt x="10678" y="9854"/>
                    </a:lnTo>
                    <a:lnTo>
                      <a:pt x="10014" y="8659"/>
                    </a:lnTo>
                    <a:lnTo>
                      <a:pt x="9323" y="7410"/>
                    </a:lnTo>
                    <a:lnTo>
                      <a:pt x="8686" y="6162"/>
                    </a:lnTo>
                    <a:lnTo>
                      <a:pt x="8128" y="5047"/>
                    </a:lnTo>
                    <a:lnTo>
                      <a:pt x="7916" y="4569"/>
                    </a:lnTo>
                    <a:lnTo>
                      <a:pt x="7756" y="4144"/>
                    </a:lnTo>
                    <a:lnTo>
                      <a:pt x="7677" y="3798"/>
                    </a:lnTo>
                    <a:lnTo>
                      <a:pt x="7623" y="3533"/>
                    </a:lnTo>
                    <a:lnTo>
                      <a:pt x="7623" y="3533"/>
                    </a:lnTo>
                    <a:lnTo>
                      <a:pt x="762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8"/>
              <p:cNvSpPr/>
              <p:nvPr/>
            </p:nvSpPr>
            <p:spPr>
              <a:xfrm>
                <a:off x="3229438" y="-387045"/>
                <a:ext cx="11421" cy="445191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421" extrusionOk="0">
                    <a:moveTo>
                      <a:pt x="0" y="0"/>
                    </a:moveTo>
                    <a:lnTo>
                      <a:pt x="0" y="319"/>
                    </a:lnTo>
                    <a:lnTo>
                      <a:pt x="292" y="372"/>
                    </a:lnTo>
                    <a:lnTo>
                      <a:pt x="292" y="0"/>
                    </a:lnTo>
                    <a:close/>
                    <a:moveTo>
                      <a:pt x="292" y="10465"/>
                    </a:moveTo>
                    <a:lnTo>
                      <a:pt x="0" y="10916"/>
                    </a:lnTo>
                    <a:lnTo>
                      <a:pt x="0" y="11421"/>
                    </a:lnTo>
                    <a:lnTo>
                      <a:pt x="292" y="11421"/>
                    </a:lnTo>
                    <a:lnTo>
                      <a:pt x="292" y="10465"/>
                    </a:lnTo>
                    <a:close/>
                  </a:path>
                </a:pathLst>
              </a:custGeom>
              <a:solidFill>
                <a:srgbClr val="E1E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8"/>
              <p:cNvSpPr/>
              <p:nvPr/>
            </p:nvSpPr>
            <p:spPr>
              <a:xfrm>
                <a:off x="3229438" y="20851"/>
                <a:ext cx="11421" cy="3730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957" fill="none" extrusionOk="0">
                    <a:moveTo>
                      <a:pt x="292" y="1"/>
                    </a:moveTo>
                    <a:lnTo>
                      <a:pt x="292" y="1"/>
                    </a:lnTo>
                    <a:lnTo>
                      <a:pt x="0" y="452"/>
                    </a:lnTo>
                    <a:lnTo>
                      <a:pt x="0" y="957"/>
                    </a:lnTo>
                    <a:lnTo>
                      <a:pt x="292" y="957"/>
                    </a:lnTo>
                    <a:lnTo>
                      <a:pt x="29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8"/>
              <p:cNvSpPr/>
              <p:nvPr/>
            </p:nvSpPr>
            <p:spPr>
              <a:xfrm>
                <a:off x="3229438" y="-387045"/>
                <a:ext cx="11421" cy="1454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73" fill="none" extrusionOk="0">
                    <a:moveTo>
                      <a:pt x="292" y="0"/>
                    </a:moveTo>
                    <a:lnTo>
                      <a:pt x="0" y="0"/>
                    </a:lnTo>
                    <a:lnTo>
                      <a:pt x="0" y="319"/>
                    </a:lnTo>
                    <a:lnTo>
                      <a:pt x="292" y="372"/>
                    </a:lnTo>
                    <a:lnTo>
                      <a:pt x="2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38"/>
              <p:cNvSpPr/>
              <p:nvPr/>
            </p:nvSpPr>
            <p:spPr>
              <a:xfrm>
                <a:off x="3059639" y="58117"/>
                <a:ext cx="394478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1754" extrusionOk="0">
                    <a:moveTo>
                      <a:pt x="3905" y="1"/>
                    </a:moveTo>
                    <a:lnTo>
                      <a:pt x="3560" y="293"/>
                    </a:lnTo>
                    <a:lnTo>
                      <a:pt x="3188" y="585"/>
                    </a:lnTo>
                    <a:lnTo>
                      <a:pt x="2763" y="851"/>
                    </a:lnTo>
                    <a:lnTo>
                      <a:pt x="2311" y="1063"/>
                    </a:lnTo>
                    <a:lnTo>
                      <a:pt x="1807" y="1249"/>
                    </a:lnTo>
                    <a:lnTo>
                      <a:pt x="1249" y="1435"/>
                    </a:lnTo>
                    <a:lnTo>
                      <a:pt x="665" y="1541"/>
                    </a:lnTo>
                    <a:lnTo>
                      <a:pt x="1" y="1621"/>
                    </a:lnTo>
                    <a:lnTo>
                      <a:pt x="186" y="1701"/>
                    </a:lnTo>
                    <a:lnTo>
                      <a:pt x="372" y="1727"/>
                    </a:lnTo>
                    <a:lnTo>
                      <a:pt x="585" y="1754"/>
                    </a:lnTo>
                    <a:lnTo>
                      <a:pt x="8712" y="1754"/>
                    </a:lnTo>
                    <a:lnTo>
                      <a:pt x="9057" y="1727"/>
                    </a:lnTo>
                    <a:lnTo>
                      <a:pt x="9403" y="1674"/>
                    </a:lnTo>
                    <a:lnTo>
                      <a:pt x="9562" y="1621"/>
                    </a:lnTo>
                    <a:lnTo>
                      <a:pt x="9695" y="1541"/>
                    </a:lnTo>
                    <a:lnTo>
                      <a:pt x="9801" y="1462"/>
                    </a:lnTo>
                    <a:lnTo>
                      <a:pt x="9907" y="1355"/>
                    </a:lnTo>
                    <a:lnTo>
                      <a:pt x="9987" y="1249"/>
                    </a:lnTo>
                    <a:lnTo>
                      <a:pt x="10067" y="1116"/>
                    </a:lnTo>
                    <a:lnTo>
                      <a:pt x="10093" y="984"/>
                    </a:lnTo>
                    <a:lnTo>
                      <a:pt x="10120" y="824"/>
                    </a:lnTo>
                    <a:lnTo>
                      <a:pt x="10120" y="638"/>
                    </a:lnTo>
                    <a:lnTo>
                      <a:pt x="10067" y="452"/>
                    </a:lnTo>
                    <a:lnTo>
                      <a:pt x="9987" y="240"/>
                    </a:lnTo>
                    <a:lnTo>
                      <a:pt x="9881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38"/>
              <p:cNvSpPr/>
              <p:nvPr/>
            </p:nvSpPr>
            <p:spPr>
              <a:xfrm>
                <a:off x="3059639" y="58117"/>
                <a:ext cx="394478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1754" fill="none" extrusionOk="0">
                    <a:moveTo>
                      <a:pt x="9881" y="1"/>
                    </a:moveTo>
                    <a:lnTo>
                      <a:pt x="4648" y="1"/>
                    </a:lnTo>
                    <a:lnTo>
                      <a:pt x="4356" y="1"/>
                    </a:lnTo>
                    <a:lnTo>
                      <a:pt x="3905" y="1"/>
                    </a:lnTo>
                    <a:lnTo>
                      <a:pt x="3905" y="1"/>
                    </a:lnTo>
                    <a:lnTo>
                      <a:pt x="3560" y="293"/>
                    </a:lnTo>
                    <a:lnTo>
                      <a:pt x="3188" y="585"/>
                    </a:lnTo>
                    <a:lnTo>
                      <a:pt x="2763" y="851"/>
                    </a:lnTo>
                    <a:lnTo>
                      <a:pt x="2311" y="1063"/>
                    </a:lnTo>
                    <a:lnTo>
                      <a:pt x="1807" y="1249"/>
                    </a:lnTo>
                    <a:lnTo>
                      <a:pt x="1249" y="1435"/>
                    </a:lnTo>
                    <a:lnTo>
                      <a:pt x="665" y="1541"/>
                    </a:lnTo>
                    <a:lnTo>
                      <a:pt x="1" y="1621"/>
                    </a:lnTo>
                    <a:lnTo>
                      <a:pt x="1" y="1621"/>
                    </a:lnTo>
                    <a:lnTo>
                      <a:pt x="186" y="1701"/>
                    </a:lnTo>
                    <a:lnTo>
                      <a:pt x="372" y="1727"/>
                    </a:lnTo>
                    <a:lnTo>
                      <a:pt x="585" y="1754"/>
                    </a:lnTo>
                    <a:lnTo>
                      <a:pt x="797" y="1754"/>
                    </a:lnTo>
                    <a:lnTo>
                      <a:pt x="4622" y="1754"/>
                    </a:lnTo>
                    <a:lnTo>
                      <a:pt x="4622" y="1754"/>
                    </a:lnTo>
                    <a:lnTo>
                      <a:pt x="4887" y="1754"/>
                    </a:lnTo>
                    <a:lnTo>
                      <a:pt x="8712" y="1754"/>
                    </a:lnTo>
                    <a:lnTo>
                      <a:pt x="8712" y="1754"/>
                    </a:lnTo>
                    <a:lnTo>
                      <a:pt x="9057" y="1727"/>
                    </a:lnTo>
                    <a:lnTo>
                      <a:pt x="9403" y="1674"/>
                    </a:lnTo>
                    <a:lnTo>
                      <a:pt x="9562" y="1621"/>
                    </a:lnTo>
                    <a:lnTo>
                      <a:pt x="9695" y="1541"/>
                    </a:lnTo>
                    <a:lnTo>
                      <a:pt x="9801" y="1462"/>
                    </a:lnTo>
                    <a:lnTo>
                      <a:pt x="9907" y="1355"/>
                    </a:lnTo>
                    <a:lnTo>
                      <a:pt x="9987" y="1249"/>
                    </a:lnTo>
                    <a:lnTo>
                      <a:pt x="10067" y="1116"/>
                    </a:lnTo>
                    <a:lnTo>
                      <a:pt x="10093" y="984"/>
                    </a:lnTo>
                    <a:lnTo>
                      <a:pt x="10120" y="824"/>
                    </a:lnTo>
                    <a:lnTo>
                      <a:pt x="10120" y="638"/>
                    </a:lnTo>
                    <a:lnTo>
                      <a:pt x="10067" y="452"/>
                    </a:lnTo>
                    <a:lnTo>
                      <a:pt x="9987" y="240"/>
                    </a:lnTo>
                    <a:lnTo>
                      <a:pt x="98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8"/>
              <p:cNvSpPr/>
              <p:nvPr/>
            </p:nvSpPr>
            <p:spPr>
              <a:xfrm>
                <a:off x="3165237" y="-400494"/>
                <a:ext cx="163599" cy="20737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532" extrusionOk="0">
                    <a:moveTo>
                      <a:pt x="266" y="0"/>
                    </a:moveTo>
                    <a:lnTo>
                      <a:pt x="160" y="27"/>
                    </a:lnTo>
                    <a:lnTo>
                      <a:pt x="80" y="80"/>
                    </a:lnTo>
                    <a:lnTo>
                      <a:pt x="27" y="160"/>
                    </a:lnTo>
                    <a:lnTo>
                      <a:pt x="1" y="266"/>
                    </a:lnTo>
                    <a:lnTo>
                      <a:pt x="27" y="372"/>
                    </a:lnTo>
                    <a:lnTo>
                      <a:pt x="80" y="452"/>
                    </a:lnTo>
                    <a:lnTo>
                      <a:pt x="160" y="505"/>
                    </a:lnTo>
                    <a:lnTo>
                      <a:pt x="266" y="531"/>
                    </a:lnTo>
                    <a:lnTo>
                      <a:pt x="3958" y="531"/>
                    </a:lnTo>
                    <a:lnTo>
                      <a:pt x="4038" y="505"/>
                    </a:lnTo>
                    <a:lnTo>
                      <a:pt x="4144" y="452"/>
                    </a:lnTo>
                    <a:lnTo>
                      <a:pt x="4197" y="372"/>
                    </a:lnTo>
                    <a:lnTo>
                      <a:pt x="4197" y="266"/>
                    </a:lnTo>
                    <a:lnTo>
                      <a:pt x="4197" y="160"/>
                    </a:lnTo>
                    <a:lnTo>
                      <a:pt x="4144" y="80"/>
                    </a:lnTo>
                    <a:lnTo>
                      <a:pt x="4038" y="27"/>
                    </a:lnTo>
                    <a:lnTo>
                      <a:pt x="39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8"/>
              <p:cNvSpPr/>
              <p:nvPr/>
            </p:nvSpPr>
            <p:spPr>
              <a:xfrm>
                <a:off x="3546233" y="-167583"/>
                <a:ext cx="76635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2445" extrusionOk="0">
                    <a:moveTo>
                      <a:pt x="1435" y="1"/>
                    </a:moveTo>
                    <a:lnTo>
                      <a:pt x="1302" y="28"/>
                    </a:lnTo>
                    <a:lnTo>
                      <a:pt x="1169" y="54"/>
                    </a:lnTo>
                    <a:lnTo>
                      <a:pt x="1010" y="134"/>
                    </a:lnTo>
                    <a:lnTo>
                      <a:pt x="850" y="213"/>
                    </a:lnTo>
                    <a:lnTo>
                      <a:pt x="717" y="320"/>
                    </a:lnTo>
                    <a:lnTo>
                      <a:pt x="585" y="452"/>
                    </a:lnTo>
                    <a:lnTo>
                      <a:pt x="452" y="612"/>
                    </a:lnTo>
                    <a:lnTo>
                      <a:pt x="319" y="798"/>
                    </a:lnTo>
                    <a:lnTo>
                      <a:pt x="186" y="1010"/>
                    </a:lnTo>
                    <a:lnTo>
                      <a:pt x="80" y="1249"/>
                    </a:lnTo>
                    <a:lnTo>
                      <a:pt x="27" y="1488"/>
                    </a:lnTo>
                    <a:lnTo>
                      <a:pt x="0" y="1727"/>
                    </a:lnTo>
                    <a:lnTo>
                      <a:pt x="0" y="1913"/>
                    </a:lnTo>
                    <a:lnTo>
                      <a:pt x="27" y="2099"/>
                    </a:lnTo>
                    <a:lnTo>
                      <a:pt x="107" y="2232"/>
                    </a:lnTo>
                    <a:lnTo>
                      <a:pt x="239" y="2365"/>
                    </a:lnTo>
                    <a:lnTo>
                      <a:pt x="372" y="2418"/>
                    </a:lnTo>
                    <a:lnTo>
                      <a:pt x="532" y="2444"/>
                    </a:lnTo>
                    <a:lnTo>
                      <a:pt x="664" y="2418"/>
                    </a:lnTo>
                    <a:lnTo>
                      <a:pt x="797" y="2365"/>
                    </a:lnTo>
                    <a:lnTo>
                      <a:pt x="957" y="2312"/>
                    </a:lnTo>
                    <a:lnTo>
                      <a:pt x="1089" y="2232"/>
                    </a:lnTo>
                    <a:lnTo>
                      <a:pt x="1249" y="2099"/>
                    </a:lnTo>
                    <a:lnTo>
                      <a:pt x="1381" y="1966"/>
                    </a:lnTo>
                    <a:lnTo>
                      <a:pt x="1514" y="1807"/>
                    </a:lnTo>
                    <a:lnTo>
                      <a:pt x="1647" y="1648"/>
                    </a:lnTo>
                    <a:lnTo>
                      <a:pt x="1780" y="1409"/>
                    </a:lnTo>
                    <a:lnTo>
                      <a:pt x="1886" y="1170"/>
                    </a:lnTo>
                    <a:lnTo>
                      <a:pt x="1939" y="931"/>
                    </a:lnTo>
                    <a:lnTo>
                      <a:pt x="1966" y="718"/>
                    </a:lnTo>
                    <a:lnTo>
                      <a:pt x="1966" y="506"/>
                    </a:lnTo>
                    <a:lnTo>
                      <a:pt x="1913" y="346"/>
                    </a:lnTo>
                    <a:lnTo>
                      <a:pt x="1833" y="187"/>
                    </a:lnTo>
                    <a:lnTo>
                      <a:pt x="1727" y="81"/>
                    </a:lnTo>
                    <a:lnTo>
                      <a:pt x="1594" y="28"/>
                    </a:lnTo>
                    <a:lnTo>
                      <a:pt x="1435" y="1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8"/>
              <p:cNvSpPr/>
              <p:nvPr/>
            </p:nvSpPr>
            <p:spPr>
              <a:xfrm>
                <a:off x="3546233" y="-167583"/>
                <a:ext cx="76635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2445" fill="none" extrusionOk="0">
                    <a:moveTo>
                      <a:pt x="1435" y="1"/>
                    </a:moveTo>
                    <a:lnTo>
                      <a:pt x="1435" y="1"/>
                    </a:lnTo>
                    <a:lnTo>
                      <a:pt x="1302" y="28"/>
                    </a:lnTo>
                    <a:lnTo>
                      <a:pt x="1169" y="54"/>
                    </a:lnTo>
                    <a:lnTo>
                      <a:pt x="1010" y="134"/>
                    </a:lnTo>
                    <a:lnTo>
                      <a:pt x="850" y="213"/>
                    </a:lnTo>
                    <a:lnTo>
                      <a:pt x="717" y="320"/>
                    </a:lnTo>
                    <a:lnTo>
                      <a:pt x="585" y="452"/>
                    </a:lnTo>
                    <a:lnTo>
                      <a:pt x="452" y="612"/>
                    </a:lnTo>
                    <a:lnTo>
                      <a:pt x="319" y="798"/>
                    </a:lnTo>
                    <a:lnTo>
                      <a:pt x="319" y="798"/>
                    </a:lnTo>
                    <a:lnTo>
                      <a:pt x="186" y="1010"/>
                    </a:lnTo>
                    <a:lnTo>
                      <a:pt x="80" y="1249"/>
                    </a:lnTo>
                    <a:lnTo>
                      <a:pt x="27" y="1488"/>
                    </a:lnTo>
                    <a:lnTo>
                      <a:pt x="0" y="1727"/>
                    </a:lnTo>
                    <a:lnTo>
                      <a:pt x="0" y="1913"/>
                    </a:lnTo>
                    <a:lnTo>
                      <a:pt x="27" y="2099"/>
                    </a:lnTo>
                    <a:lnTo>
                      <a:pt x="107" y="2232"/>
                    </a:lnTo>
                    <a:lnTo>
                      <a:pt x="239" y="2365"/>
                    </a:lnTo>
                    <a:lnTo>
                      <a:pt x="239" y="2365"/>
                    </a:lnTo>
                    <a:lnTo>
                      <a:pt x="372" y="2418"/>
                    </a:lnTo>
                    <a:lnTo>
                      <a:pt x="532" y="2444"/>
                    </a:lnTo>
                    <a:lnTo>
                      <a:pt x="532" y="2444"/>
                    </a:lnTo>
                    <a:lnTo>
                      <a:pt x="664" y="2418"/>
                    </a:lnTo>
                    <a:lnTo>
                      <a:pt x="797" y="2365"/>
                    </a:lnTo>
                    <a:lnTo>
                      <a:pt x="957" y="2312"/>
                    </a:lnTo>
                    <a:lnTo>
                      <a:pt x="1089" y="2232"/>
                    </a:lnTo>
                    <a:lnTo>
                      <a:pt x="1249" y="2099"/>
                    </a:lnTo>
                    <a:lnTo>
                      <a:pt x="1381" y="1966"/>
                    </a:lnTo>
                    <a:lnTo>
                      <a:pt x="1514" y="1807"/>
                    </a:lnTo>
                    <a:lnTo>
                      <a:pt x="1647" y="1648"/>
                    </a:lnTo>
                    <a:lnTo>
                      <a:pt x="1647" y="1648"/>
                    </a:lnTo>
                    <a:lnTo>
                      <a:pt x="1780" y="1409"/>
                    </a:lnTo>
                    <a:lnTo>
                      <a:pt x="1886" y="1170"/>
                    </a:lnTo>
                    <a:lnTo>
                      <a:pt x="1939" y="931"/>
                    </a:lnTo>
                    <a:lnTo>
                      <a:pt x="1966" y="718"/>
                    </a:lnTo>
                    <a:lnTo>
                      <a:pt x="1966" y="506"/>
                    </a:lnTo>
                    <a:lnTo>
                      <a:pt x="1913" y="346"/>
                    </a:lnTo>
                    <a:lnTo>
                      <a:pt x="1833" y="187"/>
                    </a:lnTo>
                    <a:lnTo>
                      <a:pt x="1727" y="81"/>
                    </a:lnTo>
                    <a:lnTo>
                      <a:pt x="1727" y="81"/>
                    </a:lnTo>
                    <a:lnTo>
                      <a:pt x="1594" y="28"/>
                    </a:lnTo>
                    <a:lnTo>
                      <a:pt x="143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8"/>
              <p:cNvSpPr/>
              <p:nvPr/>
            </p:nvSpPr>
            <p:spPr>
              <a:xfrm>
                <a:off x="3517231" y="-2966"/>
                <a:ext cx="321000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3295" extrusionOk="0">
                    <a:moveTo>
                      <a:pt x="1" y="1"/>
                    </a:moveTo>
                    <a:lnTo>
                      <a:pt x="80" y="266"/>
                    </a:lnTo>
                    <a:lnTo>
                      <a:pt x="160" y="532"/>
                    </a:lnTo>
                    <a:lnTo>
                      <a:pt x="266" y="798"/>
                    </a:lnTo>
                    <a:lnTo>
                      <a:pt x="399" y="1037"/>
                    </a:lnTo>
                    <a:lnTo>
                      <a:pt x="532" y="1276"/>
                    </a:lnTo>
                    <a:lnTo>
                      <a:pt x="691" y="1515"/>
                    </a:lnTo>
                    <a:lnTo>
                      <a:pt x="851" y="1727"/>
                    </a:lnTo>
                    <a:lnTo>
                      <a:pt x="1037" y="1940"/>
                    </a:lnTo>
                    <a:lnTo>
                      <a:pt x="1329" y="2232"/>
                    </a:lnTo>
                    <a:lnTo>
                      <a:pt x="1674" y="2497"/>
                    </a:lnTo>
                    <a:lnTo>
                      <a:pt x="2046" y="2736"/>
                    </a:lnTo>
                    <a:lnTo>
                      <a:pt x="2418" y="2922"/>
                    </a:lnTo>
                    <a:lnTo>
                      <a:pt x="2816" y="3082"/>
                    </a:lnTo>
                    <a:lnTo>
                      <a:pt x="3241" y="3188"/>
                    </a:lnTo>
                    <a:lnTo>
                      <a:pt x="3692" y="3268"/>
                    </a:lnTo>
                    <a:lnTo>
                      <a:pt x="4144" y="3294"/>
                    </a:lnTo>
                    <a:lnTo>
                      <a:pt x="4516" y="3268"/>
                    </a:lnTo>
                    <a:lnTo>
                      <a:pt x="4861" y="3214"/>
                    </a:lnTo>
                    <a:lnTo>
                      <a:pt x="5206" y="3135"/>
                    </a:lnTo>
                    <a:lnTo>
                      <a:pt x="5552" y="3055"/>
                    </a:lnTo>
                    <a:lnTo>
                      <a:pt x="5870" y="2922"/>
                    </a:lnTo>
                    <a:lnTo>
                      <a:pt x="6189" y="2763"/>
                    </a:lnTo>
                    <a:lnTo>
                      <a:pt x="6481" y="2577"/>
                    </a:lnTo>
                    <a:lnTo>
                      <a:pt x="6773" y="2365"/>
                    </a:lnTo>
                    <a:lnTo>
                      <a:pt x="7012" y="2152"/>
                    </a:lnTo>
                    <a:lnTo>
                      <a:pt x="7278" y="1887"/>
                    </a:lnTo>
                    <a:lnTo>
                      <a:pt x="7490" y="1647"/>
                    </a:lnTo>
                    <a:lnTo>
                      <a:pt x="7676" y="1355"/>
                    </a:lnTo>
                    <a:lnTo>
                      <a:pt x="7862" y="1063"/>
                    </a:lnTo>
                    <a:lnTo>
                      <a:pt x="8022" y="744"/>
                    </a:lnTo>
                    <a:lnTo>
                      <a:pt x="8128" y="399"/>
                    </a:lnTo>
                    <a:lnTo>
                      <a:pt x="8234" y="81"/>
                    </a:lnTo>
                    <a:lnTo>
                      <a:pt x="4117" y="81"/>
                    </a:lnTo>
                    <a:lnTo>
                      <a:pt x="2072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8"/>
              <p:cNvSpPr/>
              <p:nvPr/>
            </p:nvSpPr>
            <p:spPr>
              <a:xfrm>
                <a:off x="3517231" y="-2966"/>
                <a:ext cx="321000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3295" fill="none" extrusionOk="0">
                    <a:moveTo>
                      <a:pt x="8234" y="81"/>
                    </a:moveTo>
                    <a:lnTo>
                      <a:pt x="8234" y="81"/>
                    </a:lnTo>
                    <a:lnTo>
                      <a:pt x="8128" y="399"/>
                    </a:lnTo>
                    <a:lnTo>
                      <a:pt x="8022" y="744"/>
                    </a:lnTo>
                    <a:lnTo>
                      <a:pt x="7862" y="1063"/>
                    </a:lnTo>
                    <a:lnTo>
                      <a:pt x="7676" y="1355"/>
                    </a:lnTo>
                    <a:lnTo>
                      <a:pt x="7490" y="1647"/>
                    </a:lnTo>
                    <a:lnTo>
                      <a:pt x="7278" y="1887"/>
                    </a:lnTo>
                    <a:lnTo>
                      <a:pt x="7012" y="2152"/>
                    </a:lnTo>
                    <a:lnTo>
                      <a:pt x="6773" y="2365"/>
                    </a:lnTo>
                    <a:lnTo>
                      <a:pt x="6481" y="2577"/>
                    </a:lnTo>
                    <a:lnTo>
                      <a:pt x="6189" y="2763"/>
                    </a:lnTo>
                    <a:lnTo>
                      <a:pt x="5870" y="2922"/>
                    </a:lnTo>
                    <a:lnTo>
                      <a:pt x="5552" y="3055"/>
                    </a:lnTo>
                    <a:lnTo>
                      <a:pt x="5206" y="3135"/>
                    </a:lnTo>
                    <a:lnTo>
                      <a:pt x="4861" y="3214"/>
                    </a:lnTo>
                    <a:lnTo>
                      <a:pt x="4516" y="3268"/>
                    </a:lnTo>
                    <a:lnTo>
                      <a:pt x="4144" y="3294"/>
                    </a:lnTo>
                    <a:lnTo>
                      <a:pt x="4144" y="3294"/>
                    </a:lnTo>
                    <a:lnTo>
                      <a:pt x="3692" y="3268"/>
                    </a:lnTo>
                    <a:lnTo>
                      <a:pt x="3241" y="3188"/>
                    </a:lnTo>
                    <a:lnTo>
                      <a:pt x="2816" y="3082"/>
                    </a:lnTo>
                    <a:lnTo>
                      <a:pt x="2418" y="2922"/>
                    </a:lnTo>
                    <a:lnTo>
                      <a:pt x="2046" y="2736"/>
                    </a:lnTo>
                    <a:lnTo>
                      <a:pt x="1674" y="2497"/>
                    </a:lnTo>
                    <a:lnTo>
                      <a:pt x="1329" y="2232"/>
                    </a:lnTo>
                    <a:lnTo>
                      <a:pt x="1037" y="1940"/>
                    </a:lnTo>
                    <a:lnTo>
                      <a:pt x="1037" y="1940"/>
                    </a:lnTo>
                    <a:lnTo>
                      <a:pt x="851" y="1727"/>
                    </a:lnTo>
                    <a:lnTo>
                      <a:pt x="691" y="1515"/>
                    </a:lnTo>
                    <a:lnTo>
                      <a:pt x="532" y="1276"/>
                    </a:lnTo>
                    <a:lnTo>
                      <a:pt x="399" y="1037"/>
                    </a:lnTo>
                    <a:lnTo>
                      <a:pt x="266" y="798"/>
                    </a:lnTo>
                    <a:lnTo>
                      <a:pt x="160" y="532"/>
                    </a:lnTo>
                    <a:lnTo>
                      <a:pt x="80" y="26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072" y="54"/>
                    </a:lnTo>
                    <a:lnTo>
                      <a:pt x="4117" y="81"/>
                    </a:lnTo>
                    <a:lnTo>
                      <a:pt x="8234" y="8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8"/>
              <p:cNvSpPr/>
              <p:nvPr/>
            </p:nvSpPr>
            <p:spPr>
              <a:xfrm>
                <a:off x="3545180" y="-325962"/>
                <a:ext cx="314764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2112" extrusionOk="0">
                    <a:moveTo>
                      <a:pt x="2099" y="0"/>
                    </a:moveTo>
                    <a:lnTo>
                      <a:pt x="2046" y="160"/>
                    </a:lnTo>
                    <a:lnTo>
                      <a:pt x="3268" y="346"/>
                    </a:lnTo>
                    <a:lnTo>
                      <a:pt x="3268" y="0"/>
                    </a:lnTo>
                    <a:close/>
                    <a:moveTo>
                      <a:pt x="3560" y="0"/>
                    </a:moveTo>
                    <a:lnTo>
                      <a:pt x="3560" y="372"/>
                    </a:lnTo>
                    <a:lnTo>
                      <a:pt x="4250" y="478"/>
                    </a:lnTo>
                    <a:lnTo>
                      <a:pt x="4250" y="3241"/>
                    </a:lnTo>
                    <a:lnTo>
                      <a:pt x="4357" y="3347"/>
                    </a:lnTo>
                    <a:lnTo>
                      <a:pt x="4542" y="3666"/>
                    </a:lnTo>
                    <a:lnTo>
                      <a:pt x="4835" y="4144"/>
                    </a:lnTo>
                    <a:lnTo>
                      <a:pt x="4967" y="4462"/>
                    </a:lnTo>
                    <a:lnTo>
                      <a:pt x="5100" y="4781"/>
                    </a:lnTo>
                    <a:lnTo>
                      <a:pt x="5233" y="5153"/>
                    </a:lnTo>
                    <a:lnTo>
                      <a:pt x="5339" y="5551"/>
                    </a:lnTo>
                    <a:lnTo>
                      <a:pt x="5419" y="5976"/>
                    </a:lnTo>
                    <a:lnTo>
                      <a:pt x="5472" y="6401"/>
                    </a:lnTo>
                    <a:lnTo>
                      <a:pt x="5499" y="6879"/>
                    </a:lnTo>
                    <a:lnTo>
                      <a:pt x="5472" y="7357"/>
                    </a:lnTo>
                    <a:lnTo>
                      <a:pt x="5392" y="7862"/>
                    </a:lnTo>
                    <a:lnTo>
                      <a:pt x="5260" y="8367"/>
                    </a:lnTo>
                    <a:lnTo>
                      <a:pt x="7517" y="8367"/>
                    </a:lnTo>
                    <a:lnTo>
                      <a:pt x="7411" y="8685"/>
                    </a:lnTo>
                    <a:lnTo>
                      <a:pt x="7305" y="9030"/>
                    </a:lnTo>
                    <a:lnTo>
                      <a:pt x="7145" y="9349"/>
                    </a:lnTo>
                    <a:lnTo>
                      <a:pt x="6959" y="9641"/>
                    </a:lnTo>
                    <a:lnTo>
                      <a:pt x="6773" y="9933"/>
                    </a:lnTo>
                    <a:lnTo>
                      <a:pt x="6561" y="10173"/>
                    </a:lnTo>
                    <a:lnTo>
                      <a:pt x="6295" y="10438"/>
                    </a:lnTo>
                    <a:lnTo>
                      <a:pt x="6056" y="10651"/>
                    </a:lnTo>
                    <a:lnTo>
                      <a:pt x="5764" y="10863"/>
                    </a:lnTo>
                    <a:lnTo>
                      <a:pt x="5472" y="11049"/>
                    </a:lnTo>
                    <a:lnTo>
                      <a:pt x="5153" y="11208"/>
                    </a:lnTo>
                    <a:lnTo>
                      <a:pt x="4835" y="11341"/>
                    </a:lnTo>
                    <a:lnTo>
                      <a:pt x="4489" y="11421"/>
                    </a:lnTo>
                    <a:lnTo>
                      <a:pt x="4144" y="11500"/>
                    </a:lnTo>
                    <a:lnTo>
                      <a:pt x="3799" y="11554"/>
                    </a:lnTo>
                    <a:lnTo>
                      <a:pt x="3427" y="11580"/>
                    </a:lnTo>
                    <a:lnTo>
                      <a:pt x="3082" y="11554"/>
                    </a:lnTo>
                    <a:lnTo>
                      <a:pt x="2763" y="11527"/>
                    </a:lnTo>
                    <a:lnTo>
                      <a:pt x="2471" y="11474"/>
                    </a:lnTo>
                    <a:lnTo>
                      <a:pt x="2152" y="11394"/>
                    </a:lnTo>
                    <a:lnTo>
                      <a:pt x="1860" y="11288"/>
                    </a:lnTo>
                    <a:lnTo>
                      <a:pt x="1594" y="11155"/>
                    </a:lnTo>
                    <a:lnTo>
                      <a:pt x="1302" y="11022"/>
                    </a:lnTo>
                    <a:lnTo>
                      <a:pt x="1037" y="10837"/>
                    </a:lnTo>
                    <a:lnTo>
                      <a:pt x="505" y="10757"/>
                    </a:lnTo>
                    <a:lnTo>
                      <a:pt x="1" y="10624"/>
                    </a:lnTo>
                    <a:lnTo>
                      <a:pt x="1" y="10624"/>
                    </a:lnTo>
                    <a:lnTo>
                      <a:pt x="346" y="10969"/>
                    </a:lnTo>
                    <a:lnTo>
                      <a:pt x="718" y="11261"/>
                    </a:lnTo>
                    <a:lnTo>
                      <a:pt x="1116" y="11500"/>
                    </a:lnTo>
                    <a:lnTo>
                      <a:pt x="1541" y="11713"/>
                    </a:lnTo>
                    <a:lnTo>
                      <a:pt x="1966" y="11899"/>
                    </a:lnTo>
                    <a:lnTo>
                      <a:pt x="2444" y="12005"/>
                    </a:lnTo>
                    <a:lnTo>
                      <a:pt x="2922" y="12085"/>
                    </a:lnTo>
                    <a:lnTo>
                      <a:pt x="3427" y="12111"/>
                    </a:lnTo>
                    <a:lnTo>
                      <a:pt x="3905" y="12085"/>
                    </a:lnTo>
                    <a:lnTo>
                      <a:pt x="4357" y="12032"/>
                    </a:lnTo>
                    <a:lnTo>
                      <a:pt x="4808" y="11899"/>
                    </a:lnTo>
                    <a:lnTo>
                      <a:pt x="5233" y="11740"/>
                    </a:lnTo>
                    <a:lnTo>
                      <a:pt x="5631" y="11554"/>
                    </a:lnTo>
                    <a:lnTo>
                      <a:pt x="6003" y="11315"/>
                    </a:lnTo>
                    <a:lnTo>
                      <a:pt x="6375" y="11049"/>
                    </a:lnTo>
                    <a:lnTo>
                      <a:pt x="6694" y="10757"/>
                    </a:lnTo>
                    <a:lnTo>
                      <a:pt x="7012" y="10438"/>
                    </a:lnTo>
                    <a:lnTo>
                      <a:pt x="7278" y="10066"/>
                    </a:lnTo>
                    <a:lnTo>
                      <a:pt x="7491" y="9694"/>
                    </a:lnTo>
                    <a:lnTo>
                      <a:pt x="7703" y="9270"/>
                    </a:lnTo>
                    <a:lnTo>
                      <a:pt x="7862" y="8845"/>
                    </a:lnTo>
                    <a:lnTo>
                      <a:pt x="7969" y="8420"/>
                    </a:lnTo>
                    <a:lnTo>
                      <a:pt x="8048" y="7942"/>
                    </a:lnTo>
                    <a:lnTo>
                      <a:pt x="8075" y="7464"/>
                    </a:lnTo>
                    <a:lnTo>
                      <a:pt x="8048" y="7092"/>
                    </a:lnTo>
                    <a:lnTo>
                      <a:pt x="7995" y="6720"/>
                    </a:lnTo>
                    <a:lnTo>
                      <a:pt x="7942" y="6375"/>
                    </a:lnTo>
                    <a:lnTo>
                      <a:pt x="7836" y="6029"/>
                    </a:lnTo>
                    <a:lnTo>
                      <a:pt x="7703" y="5684"/>
                    </a:lnTo>
                    <a:lnTo>
                      <a:pt x="7544" y="5365"/>
                    </a:lnTo>
                    <a:lnTo>
                      <a:pt x="7384" y="5047"/>
                    </a:lnTo>
                    <a:lnTo>
                      <a:pt x="7198" y="4754"/>
                    </a:lnTo>
                    <a:lnTo>
                      <a:pt x="6959" y="4489"/>
                    </a:lnTo>
                    <a:lnTo>
                      <a:pt x="6747" y="4223"/>
                    </a:lnTo>
                    <a:lnTo>
                      <a:pt x="6481" y="3984"/>
                    </a:lnTo>
                    <a:lnTo>
                      <a:pt x="6216" y="3745"/>
                    </a:lnTo>
                    <a:lnTo>
                      <a:pt x="5924" y="3559"/>
                    </a:lnTo>
                    <a:lnTo>
                      <a:pt x="5605" y="3373"/>
                    </a:lnTo>
                    <a:lnTo>
                      <a:pt x="5286" y="3214"/>
                    </a:lnTo>
                    <a:lnTo>
                      <a:pt x="4967" y="3081"/>
                    </a:lnTo>
                    <a:lnTo>
                      <a:pt x="4967" y="2603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8"/>
              <p:cNvSpPr/>
              <p:nvPr/>
            </p:nvSpPr>
            <p:spPr>
              <a:xfrm>
                <a:off x="3624896" y="-325962"/>
                <a:ext cx="47673" cy="13487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46" fill="none" extrusionOk="0">
                    <a:moveTo>
                      <a:pt x="1223" y="0"/>
                    </a:moveTo>
                    <a:lnTo>
                      <a:pt x="54" y="0"/>
                    </a:lnTo>
                    <a:lnTo>
                      <a:pt x="1" y="160"/>
                    </a:lnTo>
                    <a:lnTo>
                      <a:pt x="1223" y="346"/>
                    </a:lnTo>
                    <a:lnTo>
                      <a:pt x="122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8"/>
              <p:cNvSpPr/>
              <p:nvPr/>
            </p:nvSpPr>
            <p:spPr>
              <a:xfrm>
                <a:off x="3545180" y="-325962"/>
                <a:ext cx="314764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2112" fill="none" extrusionOk="0">
                    <a:moveTo>
                      <a:pt x="4967" y="0"/>
                    </a:moveTo>
                    <a:lnTo>
                      <a:pt x="3560" y="0"/>
                    </a:lnTo>
                    <a:lnTo>
                      <a:pt x="3560" y="372"/>
                    </a:lnTo>
                    <a:lnTo>
                      <a:pt x="4250" y="478"/>
                    </a:lnTo>
                    <a:lnTo>
                      <a:pt x="4250" y="478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357" y="3347"/>
                    </a:lnTo>
                    <a:lnTo>
                      <a:pt x="4542" y="3666"/>
                    </a:lnTo>
                    <a:lnTo>
                      <a:pt x="4835" y="4144"/>
                    </a:lnTo>
                    <a:lnTo>
                      <a:pt x="4967" y="4462"/>
                    </a:lnTo>
                    <a:lnTo>
                      <a:pt x="5100" y="4781"/>
                    </a:lnTo>
                    <a:lnTo>
                      <a:pt x="5233" y="5153"/>
                    </a:lnTo>
                    <a:lnTo>
                      <a:pt x="5339" y="5551"/>
                    </a:lnTo>
                    <a:lnTo>
                      <a:pt x="5419" y="5976"/>
                    </a:lnTo>
                    <a:lnTo>
                      <a:pt x="5472" y="6401"/>
                    </a:lnTo>
                    <a:lnTo>
                      <a:pt x="5499" y="6879"/>
                    </a:lnTo>
                    <a:lnTo>
                      <a:pt x="5472" y="7357"/>
                    </a:lnTo>
                    <a:lnTo>
                      <a:pt x="5392" y="7862"/>
                    </a:lnTo>
                    <a:lnTo>
                      <a:pt x="5260" y="8367"/>
                    </a:lnTo>
                    <a:lnTo>
                      <a:pt x="5260" y="8367"/>
                    </a:lnTo>
                    <a:lnTo>
                      <a:pt x="5313" y="8367"/>
                    </a:lnTo>
                    <a:lnTo>
                      <a:pt x="5313" y="8367"/>
                    </a:lnTo>
                    <a:lnTo>
                      <a:pt x="7517" y="8367"/>
                    </a:lnTo>
                    <a:lnTo>
                      <a:pt x="7517" y="8367"/>
                    </a:lnTo>
                    <a:lnTo>
                      <a:pt x="7517" y="8367"/>
                    </a:lnTo>
                    <a:lnTo>
                      <a:pt x="7517" y="8367"/>
                    </a:lnTo>
                    <a:lnTo>
                      <a:pt x="7411" y="8685"/>
                    </a:lnTo>
                    <a:lnTo>
                      <a:pt x="7305" y="9030"/>
                    </a:lnTo>
                    <a:lnTo>
                      <a:pt x="7145" y="9349"/>
                    </a:lnTo>
                    <a:lnTo>
                      <a:pt x="6959" y="9641"/>
                    </a:lnTo>
                    <a:lnTo>
                      <a:pt x="6773" y="9933"/>
                    </a:lnTo>
                    <a:lnTo>
                      <a:pt x="6561" y="10173"/>
                    </a:lnTo>
                    <a:lnTo>
                      <a:pt x="6295" y="10438"/>
                    </a:lnTo>
                    <a:lnTo>
                      <a:pt x="6056" y="10651"/>
                    </a:lnTo>
                    <a:lnTo>
                      <a:pt x="5764" y="10863"/>
                    </a:lnTo>
                    <a:lnTo>
                      <a:pt x="5472" y="11049"/>
                    </a:lnTo>
                    <a:lnTo>
                      <a:pt x="5153" y="11208"/>
                    </a:lnTo>
                    <a:lnTo>
                      <a:pt x="4835" y="11341"/>
                    </a:lnTo>
                    <a:lnTo>
                      <a:pt x="4489" y="11421"/>
                    </a:lnTo>
                    <a:lnTo>
                      <a:pt x="4144" y="11500"/>
                    </a:lnTo>
                    <a:lnTo>
                      <a:pt x="3799" y="11554"/>
                    </a:lnTo>
                    <a:lnTo>
                      <a:pt x="3427" y="11580"/>
                    </a:lnTo>
                    <a:lnTo>
                      <a:pt x="3427" y="11580"/>
                    </a:lnTo>
                    <a:lnTo>
                      <a:pt x="3082" y="11554"/>
                    </a:lnTo>
                    <a:lnTo>
                      <a:pt x="2763" y="11527"/>
                    </a:lnTo>
                    <a:lnTo>
                      <a:pt x="2471" y="11474"/>
                    </a:lnTo>
                    <a:lnTo>
                      <a:pt x="2152" y="11394"/>
                    </a:lnTo>
                    <a:lnTo>
                      <a:pt x="1860" y="11288"/>
                    </a:lnTo>
                    <a:lnTo>
                      <a:pt x="1594" y="11155"/>
                    </a:lnTo>
                    <a:lnTo>
                      <a:pt x="1302" y="11022"/>
                    </a:lnTo>
                    <a:lnTo>
                      <a:pt x="1037" y="10837"/>
                    </a:lnTo>
                    <a:lnTo>
                      <a:pt x="1037" y="10837"/>
                    </a:lnTo>
                    <a:lnTo>
                      <a:pt x="505" y="10757"/>
                    </a:lnTo>
                    <a:lnTo>
                      <a:pt x="1" y="10624"/>
                    </a:lnTo>
                    <a:lnTo>
                      <a:pt x="1" y="10624"/>
                    </a:lnTo>
                    <a:lnTo>
                      <a:pt x="346" y="10969"/>
                    </a:lnTo>
                    <a:lnTo>
                      <a:pt x="718" y="11261"/>
                    </a:lnTo>
                    <a:lnTo>
                      <a:pt x="1116" y="11500"/>
                    </a:lnTo>
                    <a:lnTo>
                      <a:pt x="1541" y="11713"/>
                    </a:lnTo>
                    <a:lnTo>
                      <a:pt x="1966" y="11899"/>
                    </a:lnTo>
                    <a:lnTo>
                      <a:pt x="2444" y="12005"/>
                    </a:lnTo>
                    <a:lnTo>
                      <a:pt x="2922" y="12085"/>
                    </a:lnTo>
                    <a:lnTo>
                      <a:pt x="3427" y="12111"/>
                    </a:lnTo>
                    <a:lnTo>
                      <a:pt x="3427" y="12111"/>
                    </a:lnTo>
                    <a:lnTo>
                      <a:pt x="3905" y="12085"/>
                    </a:lnTo>
                    <a:lnTo>
                      <a:pt x="4357" y="12032"/>
                    </a:lnTo>
                    <a:lnTo>
                      <a:pt x="4808" y="11899"/>
                    </a:lnTo>
                    <a:lnTo>
                      <a:pt x="5233" y="11740"/>
                    </a:lnTo>
                    <a:lnTo>
                      <a:pt x="5631" y="11554"/>
                    </a:lnTo>
                    <a:lnTo>
                      <a:pt x="6003" y="11315"/>
                    </a:lnTo>
                    <a:lnTo>
                      <a:pt x="6375" y="11049"/>
                    </a:lnTo>
                    <a:lnTo>
                      <a:pt x="6694" y="10757"/>
                    </a:lnTo>
                    <a:lnTo>
                      <a:pt x="7012" y="10438"/>
                    </a:lnTo>
                    <a:lnTo>
                      <a:pt x="7278" y="10066"/>
                    </a:lnTo>
                    <a:lnTo>
                      <a:pt x="7491" y="9694"/>
                    </a:lnTo>
                    <a:lnTo>
                      <a:pt x="7703" y="9270"/>
                    </a:lnTo>
                    <a:lnTo>
                      <a:pt x="7862" y="8845"/>
                    </a:lnTo>
                    <a:lnTo>
                      <a:pt x="7969" y="8420"/>
                    </a:lnTo>
                    <a:lnTo>
                      <a:pt x="8048" y="7942"/>
                    </a:lnTo>
                    <a:lnTo>
                      <a:pt x="8075" y="7464"/>
                    </a:lnTo>
                    <a:lnTo>
                      <a:pt x="8075" y="7464"/>
                    </a:lnTo>
                    <a:lnTo>
                      <a:pt x="8048" y="7092"/>
                    </a:lnTo>
                    <a:lnTo>
                      <a:pt x="7995" y="6720"/>
                    </a:lnTo>
                    <a:lnTo>
                      <a:pt x="7942" y="6375"/>
                    </a:lnTo>
                    <a:lnTo>
                      <a:pt x="7836" y="6029"/>
                    </a:lnTo>
                    <a:lnTo>
                      <a:pt x="7703" y="5684"/>
                    </a:lnTo>
                    <a:lnTo>
                      <a:pt x="7544" y="5365"/>
                    </a:lnTo>
                    <a:lnTo>
                      <a:pt x="7384" y="5047"/>
                    </a:lnTo>
                    <a:lnTo>
                      <a:pt x="7198" y="4754"/>
                    </a:lnTo>
                    <a:lnTo>
                      <a:pt x="6959" y="4489"/>
                    </a:lnTo>
                    <a:lnTo>
                      <a:pt x="6747" y="4223"/>
                    </a:lnTo>
                    <a:lnTo>
                      <a:pt x="6481" y="3984"/>
                    </a:lnTo>
                    <a:lnTo>
                      <a:pt x="6216" y="3745"/>
                    </a:lnTo>
                    <a:lnTo>
                      <a:pt x="5924" y="3559"/>
                    </a:lnTo>
                    <a:lnTo>
                      <a:pt x="5605" y="3373"/>
                    </a:lnTo>
                    <a:lnTo>
                      <a:pt x="5286" y="3214"/>
                    </a:lnTo>
                    <a:lnTo>
                      <a:pt x="4967" y="3081"/>
                    </a:lnTo>
                    <a:lnTo>
                      <a:pt x="4967" y="2603"/>
                    </a:lnTo>
                    <a:lnTo>
                      <a:pt x="4967" y="2603"/>
                    </a:lnTo>
                    <a:lnTo>
                      <a:pt x="49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8"/>
              <p:cNvSpPr/>
              <p:nvPr/>
            </p:nvSpPr>
            <p:spPr>
              <a:xfrm>
                <a:off x="3672530" y="-325962"/>
                <a:ext cx="11421" cy="1454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73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293" y="37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E1E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8"/>
              <p:cNvSpPr/>
              <p:nvPr/>
            </p:nvSpPr>
            <p:spPr>
              <a:xfrm>
                <a:off x="3672530" y="-325962"/>
                <a:ext cx="11421" cy="1454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73" fill="none" extrusionOk="0">
                    <a:moveTo>
                      <a:pt x="293" y="0"/>
                    </a:moveTo>
                    <a:lnTo>
                      <a:pt x="1" y="0"/>
                    </a:lnTo>
                    <a:lnTo>
                      <a:pt x="1" y="346"/>
                    </a:lnTo>
                    <a:lnTo>
                      <a:pt x="293" y="372"/>
                    </a:lnTo>
                    <a:lnTo>
                      <a:pt x="2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38"/>
              <p:cNvSpPr/>
              <p:nvPr/>
            </p:nvSpPr>
            <p:spPr>
              <a:xfrm>
                <a:off x="3585564" y="152"/>
                <a:ext cx="252668" cy="125321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3215" extrusionOk="0">
                    <a:moveTo>
                      <a:pt x="4224" y="1"/>
                    </a:moveTo>
                    <a:lnTo>
                      <a:pt x="4170" y="160"/>
                    </a:lnTo>
                    <a:lnTo>
                      <a:pt x="4038" y="479"/>
                    </a:lnTo>
                    <a:lnTo>
                      <a:pt x="3878" y="744"/>
                    </a:lnTo>
                    <a:lnTo>
                      <a:pt x="3719" y="1010"/>
                    </a:lnTo>
                    <a:lnTo>
                      <a:pt x="3533" y="1249"/>
                    </a:lnTo>
                    <a:lnTo>
                      <a:pt x="3321" y="1461"/>
                    </a:lnTo>
                    <a:lnTo>
                      <a:pt x="3108" y="1647"/>
                    </a:lnTo>
                    <a:lnTo>
                      <a:pt x="2896" y="1807"/>
                    </a:lnTo>
                    <a:lnTo>
                      <a:pt x="2657" y="1966"/>
                    </a:lnTo>
                    <a:lnTo>
                      <a:pt x="2391" y="2099"/>
                    </a:lnTo>
                    <a:lnTo>
                      <a:pt x="2152" y="2205"/>
                    </a:lnTo>
                    <a:lnTo>
                      <a:pt x="1886" y="2311"/>
                    </a:lnTo>
                    <a:lnTo>
                      <a:pt x="1621" y="2391"/>
                    </a:lnTo>
                    <a:lnTo>
                      <a:pt x="1329" y="2444"/>
                    </a:lnTo>
                    <a:lnTo>
                      <a:pt x="1063" y="2471"/>
                    </a:lnTo>
                    <a:lnTo>
                      <a:pt x="797" y="2497"/>
                    </a:lnTo>
                    <a:lnTo>
                      <a:pt x="505" y="2497"/>
                    </a:lnTo>
                    <a:lnTo>
                      <a:pt x="1" y="2471"/>
                    </a:lnTo>
                    <a:lnTo>
                      <a:pt x="266" y="2656"/>
                    </a:lnTo>
                    <a:lnTo>
                      <a:pt x="558" y="2789"/>
                    </a:lnTo>
                    <a:lnTo>
                      <a:pt x="824" y="2922"/>
                    </a:lnTo>
                    <a:lnTo>
                      <a:pt x="1116" y="3028"/>
                    </a:lnTo>
                    <a:lnTo>
                      <a:pt x="1435" y="3108"/>
                    </a:lnTo>
                    <a:lnTo>
                      <a:pt x="1727" y="3161"/>
                    </a:lnTo>
                    <a:lnTo>
                      <a:pt x="2046" y="3188"/>
                    </a:lnTo>
                    <a:lnTo>
                      <a:pt x="2391" y="3214"/>
                    </a:lnTo>
                    <a:lnTo>
                      <a:pt x="2763" y="3188"/>
                    </a:lnTo>
                    <a:lnTo>
                      <a:pt x="3108" y="3134"/>
                    </a:lnTo>
                    <a:lnTo>
                      <a:pt x="3453" y="3055"/>
                    </a:lnTo>
                    <a:lnTo>
                      <a:pt x="3799" y="2975"/>
                    </a:lnTo>
                    <a:lnTo>
                      <a:pt x="4117" y="2842"/>
                    </a:lnTo>
                    <a:lnTo>
                      <a:pt x="4436" y="2683"/>
                    </a:lnTo>
                    <a:lnTo>
                      <a:pt x="4728" y="2497"/>
                    </a:lnTo>
                    <a:lnTo>
                      <a:pt x="5020" y="2285"/>
                    </a:lnTo>
                    <a:lnTo>
                      <a:pt x="5259" y="2072"/>
                    </a:lnTo>
                    <a:lnTo>
                      <a:pt x="5525" y="1807"/>
                    </a:lnTo>
                    <a:lnTo>
                      <a:pt x="5737" y="1567"/>
                    </a:lnTo>
                    <a:lnTo>
                      <a:pt x="5923" y="1275"/>
                    </a:lnTo>
                    <a:lnTo>
                      <a:pt x="6109" y="983"/>
                    </a:lnTo>
                    <a:lnTo>
                      <a:pt x="6269" y="664"/>
                    </a:lnTo>
                    <a:lnTo>
                      <a:pt x="6375" y="319"/>
                    </a:lnTo>
                    <a:lnTo>
                      <a:pt x="6481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38"/>
              <p:cNvSpPr/>
              <p:nvPr/>
            </p:nvSpPr>
            <p:spPr>
              <a:xfrm>
                <a:off x="3585564" y="152"/>
                <a:ext cx="252668" cy="125321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3215" fill="none" extrusionOk="0">
                    <a:moveTo>
                      <a:pt x="6481" y="1"/>
                    </a:moveTo>
                    <a:lnTo>
                      <a:pt x="6481" y="1"/>
                    </a:lnTo>
                    <a:lnTo>
                      <a:pt x="4277" y="1"/>
                    </a:lnTo>
                    <a:lnTo>
                      <a:pt x="4277" y="1"/>
                    </a:lnTo>
                    <a:lnTo>
                      <a:pt x="4224" y="1"/>
                    </a:lnTo>
                    <a:lnTo>
                      <a:pt x="4224" y="1"/>
                    </a:lnTo>
                    <a:lnTo>
                      <a:pt x="4170" y="160"/>
                    </a:lnTo>
                    <a:lnTo>
                      <a:pt x="4170" y="160"/>
                    </a:lnTo>
                    <a:lnTo>
                      <a:pt x="4038" y="479"/>
                    </a:lnTo>
                    <a:lnTo>
                      <a:pt x="3878" y="744"/>
                    </a:lnTo>
                    <a:lnTo>
                      <a:pt x="3719" y="1010"/>
                    </a:lnTo>
                    <a:lnTo>
                      <a:pt x="3533" y="1249"/>
                    </a:lnTo>
                    <a:lnTo>
                      <a:pt x="3321" y="1461"/>
                    </a:lnTo>
                    <a:lnTo>
                      <a:pt x="3108" y="1647"/>
                    </a:lnTo>
                    <a:lnTo>
                      <a:pt x="2896" y="1807"/>
                    </a:lnTo>
                    <a:lnTo>
                      <a:pt x="2657" y="1966"/>
                    </a:lnTo>
                    <a:lnTo>
                      <a:pt x="2391" y="2099"/>
                    </a:lnTo>
                    <a:lnTo>
                      <a:pt x="2152" y="2205"/>
                    </a:lnTo>
                    <a:lnTo>
                      <a:pt x="1886" y="2311"/>
                    </a:lnTo>
                    <a:lnTo>
                      <a:pt x="1621" y="2391"/>
                    </a:lnTo>
                    <a:lnTo>
                      <a:pt x="1329" y="2444"/>
                    </a:lnTo>
                    <a:lnTo>
                      <a:pt x="1063" y="2471"/>
                    </a:lnTo>
                    <a:lnTo>
                      <a:pt x="797" y="2497"/>
                    </a:lnTo>
                    <a:lnTo>
                      <a:pt x="505" y="2497"/>
                    </a:lnTo>
                    <a:lnTo>
                      <a:pt x="505" y="2497"/>
                    </a:lnTo>
                    <a:lnTo>
                      <a:pt x="1" y="2471"/>
                    </a:lnTo>
                    <a:lnTo>
                      <a:pt x="1" y="2471"/>
                    </a:lnTo>
                    <a:lnTo>
                      <a:pt x="266" y="2656"/>
                    </a:lnTo>
                    <a:lnTo>
                      <a:pt x="558" y="2789"/>
                    </a:lnTo>
                    <a:lnTo>
                      <a:pt x="824" y="2922"/>
                    </a:lnTo>
                    <a:lnTo>
                      <a:pt x="1116" y="3028"/>
                    </a:lnTo>
                    <a:lnTo>
                      <a:pt x="1435" y="3108"/>
                    </a:lnTo>
                    <a:lnTo>
                      <a:pt x="1727" y="3161"/>
                    </a:lnTo>
                    <a:lnTo>
                      <a:pt x="2046" y="3188"/>
                    </a:lnTo>
                    <a:lnTo>
                      <a:pt x="2391" y="3214"/>
                    </a:lnTo>
                    <a:lnTo>
                      <a:pt x="2391" y="3214"/>
                    </a:lnTo>
                    <a:lnTo>
                      <a:pt x="2763" y="3188"/>
                    </a:lnTo>
                    <a:lnTo>
                      <a:pt x="3108" y="3134"/>
                    </a:lnTo>
                    <a:lnTo>
                      <a:pt x="3453" y="3055"/>
                    </a:lnTo>
                    <a:lnTo>
                      <a:pt x="3799" y="2975"/>
                    </a:lnTo>
                    <a:lnTo>
                      <a:pt x="4117" y="2842"/>
                    </a:lnTo>
                    <a:lnTo>
                      <a:pt x="4436" y="2683"/>
                    </a:lnTo>
                    <a:lnTo>
                      <a:pt x="4728" y="2497"/>
                    </a:lnTo>
                    <a:lnTo>
                      <a:pt x="5020" y="2285"/>
                    </a:lnTo>
                    <a:lnTo>
                      <a:pt x="5259" y="2072"/>
                    </a:lnTo>
                    <a:lnTo>
                      <a:pt x="5525" y="1807"/>
                    </a:lnTo>
                    <a:lnTo>
                      <a:pt x="5737" y="1567"/>
                    </a:lnTo>
                    <a:lnTo>
                      <a:pt x="5923" y="1275"/>
                    </a:lnTo>
                    <a:lnTo>
                      <a:pt x="6109" y="983"/>
                    </a:lnTo>
                    <a:lnTo>
                      <a:pt x="6269" y="664"/>
                    </a:lnTo>
                    <a:lnTo>
                      <a:pt x="6375" y="319"/>
                    </a:lnTo>
                    <a:lnTo>
                      <a:pt x="64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8"/>
              <p:cNvSpPr/>
              <p:nvPr/>
            </p:nvSpPr>
            <p:spPr>
              <a:xfrm>
                <a:off x="3601117" y="-338397"/>
                <a:ext cx="154283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479" extrusionOk="0">
                    <a:moveTo>
                      <a:pt x="266" y="1"/>
                    </a:moveTo>
                    <a:lnTo>
                      <a:pt x="159" y="27"/>
                    </a:lnTo>
                    <a:lnTo>
                      <a:pt x="80" y="80"/>
                    </a:lnTo>
                    <a:lnTo>
                      <a:pt x="27" y="160"/>
                    </a:lnTo>
                    <a:lnTo>
                      <a:pt x="0" y="240"/>
                    </a:lnTo>
                    <a:lnTo>
                      <a:pt x="27" y="346"/>
                    </a:lnTo>
                    <a:lnTo>
                      <a:pt x="80" y="426"/>
                    </a:lnTo>
                    <a:lnTo>
                      <a:pt x="159" y="479"/>
                    </a:lnTo>
                    <a:lnTo>
                      <a:pt x="3798" y="479"/>
                    </a:lnTo>
                    <a:lnTo>
                      <a:pt x="3878" y="426"/>
                    </a:lnTo>
                    <a:lnTo>
                      <a:pt x="3931" y="346"/>
                    </a:lnTo>
                    <a:lnTo>
                      <a:pt x="3957" y="240"/>
                    </a:lnTo>
                    <a:lnTo>
                      <a:pt x="3931" y="160"/>
                    </a:lnTo>
                    <a:lnTo>
                      <a:pt x="3878" y="80"/>
                    </a:lnTo>
                    <a:lnTo>
                      <a:pt x="3798" y="27"/>
                    </a:lnTo>
                    <a:lnTo>
                      <a:pt x="371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0" name="Google Shape;3350;p38"/>
            <p:cNvGrpSpPr/>
            <p:nvPr/>
          </p:nvGrpSpPr>
          <p:grpSpPr>
            <a:xfrm>
              <a:off x="3569700" y="2953942"/>
              <a:ext cx="538103" cy="461726"/>
              <a:chOff x="4829979" y="-735925"/>
              <a:chExt cx="933883" cy="801329"/>
            </a:xfrm>
          </p:grpSpPr>
          <p:sp>
            <p:nvSpPr>
              <p:cNvPr id="3351" name="Google Shape;3351;p38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0" y="1"/>
                    </a:move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09" y="17397"/>
                    </a:lnTo>
                    <a:lnTo>
                      <a:pt x="1169" y="17477"/>
                    </a:lnTo>
                    <a:lnTo>
                      <a:pt x="1302" y="17503"/>
                    </a:lnTo>
                    <a:lnTo>
                      <a:pt x="1487" y="17530"/>
                    </a:lnTo>
                    <a:lnTo>
                      <a:pt x="1806" y="17530"/>
                    </a:lnTo>
                    <a:lnTo>
                      <a:pt x="1965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6" y="17264"/>
                    </a:lnTo>
                    <a:lnTo>
                      <a:pt x="2815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3" y="16069"/>
                    </a:lnTo>
                    <a:lnTo>
                      <a:pt x="3293" y="15883"/>
                    </a:lnTo>
                    <a:lnTo>
                      <a:pt x="32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8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3" y="1"/>
                    </a:moveTo>
                    <a:lnTo>
                      <a:pt x="3293" y="15883"/>
                    </a:lnTo>
                    <a:lnTo>
                      <a:pt x="3293" y="15883"/>
                    </a:lnTo>
                    <a:lnTo>
                      <a:pt x="3293" y="16069"/>
                    </a:lnTo>
                    <a:lnTo>
                      <a:pt x="3267" y="16228"/>
                    </a:lnTo>
                    <a:lnTo>
                      <a:pt x="3214" y="16388"/>
                    </a:lnTo>
                    <a:lnTo>
                      <a:pt x="3161" y="16520"/>
                    </a:lnTo>
                    <a:lnTo>
                      <a:pt x="3001" y="16813"/>
                    </a:lnTo>
                    <a:lnTo>
                      <a:pt x="2815" y="17052"/>
                    </a:lnTo>
                    <a:lnTo>
                      <a:pt x="2576" y="17264"/>
                    </a:lnTo>
                    <a:lnTo>
                      <a:pt x="2284" y="17397"/>
                    </a:lnTo>
                    <a:lnTo>
                      <a:pt x="2125" y="17477"/>
                    </a:lnTo>
                    <a:lnTo>
                      <a:pt x="1965" y="17503"/>
                    </a:lnTo>
                    <a:lnTo>
                      <a:pt x="1806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487" y="17530"/>
                    </a:lnTo>
                    <a:lnTo>
                      <a:pt x="1302" y="17503"/>
                    </a:lnTo>
                    <a:lnTo>
                      <a:pt x="1169" y="17477"/>
                    </a:lnTo>
                    <a:lnTo>
                      <a:pt x="1009" y="17397"/>
                    </a:lnTo>
                    <a:lnTo>
                      <a:pt x="717" y="17264"/>
                    </a:lnTo>
                    <a:lnTo>
                      <a:pt x="478" y="17052"/>
                    </a:lnTo>
                    <a:lnTo>
                      <a:pt x="292" y="16813"/>
                    </a:lnTo>
                    <a:lnTo>
                      <a:pt x="133" y="16520"/>
                    </a:lnTo>
                    <a:lnTo>
                      <a:pt x="80" y="16388"/>
                    </a:lnTo>
                    <a:lnTo>
                      <a:pt x="27" y="16228"/>
                    </a:lnTo>
                    <a:lnTo>
                      <a:pt x="0" y="16069"/>
                    </a:lnTo>
                    <a:lnTo>
                      <a:pt x="0" y="15883"/>
                    </a:lnTo>
                    <a:lnTo>
                      <a:pt x="0" y="1"/>
                    </a:lnTo>
                    <a:lnTo>
                      <a:pt x="32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8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1" y="0"/>
                    </a:move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8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1" y="0"/>
                    </a:moveTo>
                    <a:lnTo>
                      <a:pt x="1" y="4993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lnTo>
                      <a:pt x="2763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8"/>
              <p:cNvSpPr/>
              <p:nvPr/>
            </p:nvSpPr>
            <p:spPr>
              <a:xfrm>
                <a:off x="5490504" y="-686263"/>
                <a:ext cx="23856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30" extrusionOk="0">
                    <a:moveTo>
                      <a:pt x="80" y="1"/>
                    </a:moveTo>
                    <a:lnTo>
                      <a:pt x="27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27" y="7703"/>
                    </a:lnTo>
                    <a:lnTo>
                      <a:pt x="80" y="7730"/>
                    </a:lnTo>
                    <a:lnTo>
                      <a:pt x="558" y="7730"/>
                    </a:lnTo>
                    <a:lnTo>
                      <a:pt x="585" y="7703"/>
                    </a:lnTo>
                    <a:lnTo>
                      <a:pt x="611" y="7676"/>
                    </a:lnTo>
                    <a:lnTo>
                      <a:pt x="611" y="54"/>
                    </a:lnTo>
                    <a:lnTo>
                      <a:pt x="585" y="27"/>
                    </a:ln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8"/>
              <p:cNvSpPr/>
              <p:nvPr/>
            </p:nvSpPr>
            <p:spPr>
              <a:xfrm>
                <a:off x="5490504" y="-686263"/>
                <a:ext cx="23856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30" fill="none" extrusionOk="0">
                    <a:moveTo>
                      <a:pt x="558" y="1"/>
                    </a:moveTo>
                    <a:lnTo>
                      <a:pt x="80" y="1"/>
                    </a:lnTo>
                    <a:lnTo>
                      <a:pt x="80" y="1"/>
                    </a:lnTo>
                    <a:lnTo>
                      <a:pt x="27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0" y="7676"/>
                    </a:lnTo>
                    <a:lnTo>
                      <a:pt x="27" y="7703"/>
                    </a:lnTo>
                    <a:lnTo>
                      <a:pt x="80" y="7730"/>
                    </a:lnTo>
                    <a:lnTo>
                      <a:pt x="558" y="7730"/>
                    </a:lnTo>
                    <a:lnTo>
                      <a:pt x="558" y="7730"/>
                    </a:lnTo>
                    <a:lnTo>
                      <a:pt x="585" y="7703"/>
                    </a:lnTo>
                    <a:lnTo>
                      <a:pt x="611" y="7676"/>
                    </a:lnTo>
                    <a:lnTo>
                      <a:pt x="611" y="54"/>
                    </a:lnTo>
                    <a:lnTo>
                      <a:pt x="611" y="54"/>
                    </a:lnTo>
                    <a:lnTo>
                      <a:pt x="585" y="27"/>
                    </a:lnTo>
                    <a:lnTo>
                      <a:pt x="55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8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770" y="1"/>
                    </a:moveTo>
                    <a:lnTo>
                      <a:pt x="0" y="160"/>
                    </a:lnTo>
                    <a:lnTo>
                      <a:pt x="2709" y="532"/>
                    </a:lnTo>
                    <a:lnTo>
                      <a:pt x="2603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497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29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12" y="17211"/>
                    </a:lnTo>
                    <a:lnTo>
                      <a:pt x="1647" y="17238"/>
                    </a:lnTo>
                    <a:lnTo>
                      <a:pt x="1355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09" y="17397"/>
                    </a:lnTo>
                    <a:lnTo>
                      <a:pt x="1169" y="17477"/>
                    </a:lnTo>
                    <a:lnTo>
                      <a:pt x="1302" y="17503"/>
                    </a:lnTo>
                    <a:lnTo>
                      <a:pt x="1487" y="17530"/>
                    </a:lnTo>
                    <a:lnTo>
                      <a:pt x="1806" y="17530"/>
                    </a:lnTo>
                    <a:lnTo>
                      <a:pt x="1965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6" y="17264"/>
                    </a:lnTo>
                    <a:lnTo>
                      <a:pt x="2815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3" y="16069"/>
                    </a:lnTo>
                    <a:lnTo>
                      <a:pt x="3293" y="15883"/>
                    </a:lnTo>
                    <a:lnTo>
                      <a:pt x="3293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8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3" y="1"/>
                    </a:moveTo>
                    <a:lnTo>
                      <a:pt x="770" y="1"/>
                    </a:lnTo>
                    <a:lnTo>
                      <a:pt x="0" y="160"/>
                    </a:lnTo>
                    <a:lnTo>
                      <a:pt x="2709" y="532"/>
                    </a:lnTo>
                    <a:lnTo>
                      <a:pt x="2709" y="532"/>
                    </a:lnTo>
                    <a:lnTo>
                      <a:pt x="2603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523" y="10306"/>
                    </a:lnTo>
                    <a:lnTo>
                      <a:pt x="2497" y="10863"/>
                    </a:lnTo>
                    <a:lnTo>
                      <a:pt x="2497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29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12" y="17211"/>
                    </a:lnTo>
                    <a:lnTo>
                      <a:pt x="1647" y="17238"/>
                    </a:lnTo>
                    <a:lnTo>
                      <a:pt x="1647" y="17238"/>
                    </a:lnTo>
                    <a:lnTo>
                      <a:pt x="1355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266" y="14953"/>
                    </a:lnTo>
                    <a:lnTo>
                      <a:pt x="106" y="14953"/>
                    </a:lnTo>
                    <a:lnTo>
                      <a:pt x="10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09" y="17397"/>
                    </a:lnTo>
                    <a:lnTo>
                      <a:pt x="1169" y="17477"/>
                    </a:lnTo>
                    <a:lnTo>
                      <a:pt x="1302" y="17503"/>
                    </a:lnTo>
                    <a:lnTo>
                      <a:pt x="1487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806" y="17530"/>
                    </a:lnTo>
                    <a:lnTo>
                      <a:pt x="1965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6" y="17264"/>
                    </a:lnTo>
                    <a:lnTo>
                      <a:pt x="2815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3" y="16069"/>
                    </a:lnTo>
                    <a:lnTo>
                      <a:pt x="3293" y="15883"/>
                    </a:lnTo>
                    <a:lnTo>
                      <a:pt x="32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38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2232" y="0"/>
                    </a:moveTo>
                    <a:lnTo>
                      <a:pt x="2205" y="478"/>
                    </a:lnTo>
                    <a:lnTo>
                      <a:pt x="2179" y="903"/>
                    </a:lnTo>
                    <a:lnTo>
                      <a:pt x="2099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0" y="2709"/>
                    </a:lnTo>
                    <a:lnTo>
                      <a:pt x="1568" y="2975"/>
                    </a:lnTo>
                    <a:lnTo>
                      <a:pt x="1408" y="3214"/>
                    </a:lnTo>
                    <a:lnTo>
                      <a:pt x="1249" y="3427"/>
                    </a:lnTo>
                    <a:lnTo>
                      <a:pt x="1063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38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2763" y="0"/>
                    </a:moveTo>
                    <a:lnTo>
                      <a:pt x="2763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05" y="478"/>
                    </a:lnTo>
                    <a:lnTo>
                      <a:pt x="2179" y="903"/>
                    </a:lnTo>
                    <a:lnTo>
                      <a:pt x="2099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0" y="2709"/>
                    </a:lnTo>
                    <a:lnTo>
                      <a:pt x="1568" y="2975"/>
                    </a:lnTo>
                    <a:lnTo>
                      <a:pt x="1408" y="3214"/>
                    </a:lnTo>
                    <a:lnTo>
                      <a:pt x="1249" y="3427"/>
                    </a:lnTo>
                    <a:lnTo>
                      <a:pt x="1063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8"/>
              <p:cNvSpPr/>
              <p:nvPr/>
            </p:nvSpPr>
            <p:spPr>
              <a:xfrm>
                <a:off x="5460489" y="-735925"/>
                <a:ext cx="157401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79" extrusionOk="0">
                    <a:moveTo>
                      <a:pt x="53" y="0"/>
                    </a:moveTo>
                    <a:lnTo>
                      <a:pt x="0" y="27"/>
                    </a:lnTo>
                    <a:lnTo>
                      <a:pt x="0" y="53"/>
                    </a:lnTo>
                    <a:lnTo>
                      <a:pt x="0" y="425"/>
                    </a:lnTo>
                    <a:lnTo>
                      <a:pt x="0" y="478"/>
                    </a:lnTo>
                    <a:lnTo>
                      <a:pt x="4037" y="478"/>
                    </a:lnTo>
                    <a:lnTo>
                      <a:pt x="4037" y="425"/>
                    </a:lnTo>
                    <a:lnTo>
                      <a:pt x="4037" y="53"/>
                    </a:lnTo>
                    <a:lnTo>
                      <a:pt x="4037" y="27"/>
                    </a:ln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8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0" y="1"/>
                    </a:move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8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4" y="1"/>
                    </a:moveTo>
                    <a:lnTo>
                      <a:pt x="3294" y="15883"/>
                    </a:lnTo>
                    <a:lnTo>
                      <a:pt x="3294" y="15883"/>
                    </a:lnTo>
                    <a:lnTo>
                      <a:pt x="3294" y="16069"/>
                    </a:lnTo>
                    <a:lnTo>
                      <a:pt x="3267" y="16228"/>
                    </a:lnTo>
                    <a:lnTo>
                      <a:pt x="3214" y="16388"/>
                    </a:lnTo>
                    <a:lnTo>
                      <a:pt x="3161" y="16520"/>
                    </a:lnTo>
                    <a:lnTo>
                      <a:pt x="3001" y="16813"/>
                    </a:lnTo>
                    <a:lnTo>
                      <a:pt x="2816" y="17052"/>
                    </a:lnTo>
                    <a:lnTo>
                      <a:pt x="2577" y="17264"/>
                    </a:lnTo>
                    <a:lnTo>
                      <a:pt x="2284" y="17397"/>
                    </a:lnTo>
                    <a:lnTo>
                      <a:pt x="2125" y="17477"/>
                    </a:lnTo>
                    <a:lnTo>
                      <a:pt x="1992" y="17503"/>
                    </a:lnTo>
                    <a:lnTo>
                      <a:pt x="1806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488" y="17530"/>
                    </a:lnTo>
                    <a:lnTo>
                      <a:pt x="1328" y="17503"/>
                    </a:lnTo>
                    <a:lnTo>
                      <a:pt x="1169" y="17477"/>
                    </a:lnTo>
                    <a:lnTo>
                      <a:pt x="1010" y="17397"/>
                    </a:lnTo>
                    <a:lnTo>
                      <a:pt x="717" y="17264"/>
                    </a:lnTo>
                    <a:lnTo>
                      <a:pt x="478" y="17052"/>
                    </a:lnTo>
                    <a:lnTo>
                      <a:pt x="292" y="16813"/>
                    </a:lnTo>
                    <a:lnTo>
                      <a:pt x="133" y="16520"/>
                    </a:lnTo>
                    <a:lnTo>
                      <a:pt x="80" y="16388"/>
                    </a:lnTo>
                    <a:lnTo>
                      <a:pt x="27" y="16228"/>
                    </a:lnTo>
                    <a:lnTo>
                      <a:pt x="0" y="16069"/>
                    </a:lnTo>
                    <a:lnTo>
                      <a:pt x="0" y="15883"/>
                    </a:lnTo>
                    <a:lnTo>
                      <a:pt x="0" y="1"/>
                    </a:lnTo>
                    <a:lnTo>
                      <a:pt x="329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8"/>
              <p:cNvSpPr/>
              <p:nvPr/>
            </p:nvSpPr>
            <p:spPr>
              <a:xfrm>
                <a:off x="5243056" y="-300079"/>
                <a:ext cx="88056" cy="159467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4091" extrusionOk="0">
                    <a:moveTo>
                      <a:pt x="1" y="0"/>
                    </a:moveTo>
                    <a:lnTo>
                      <a:pt x="1" y="4090"/>
                    </a:lnTo>
                    <a:lnTo>
                      <a:pt x="240" y="4037"/>
                    </a:lnTo>
                    <a:lnTo>
                      <a:pt x="452" y="3984"/>
                    </a:lnTo>
                    <a:lnTo>
                      <a:pt x="691" y="3878"/>
                    </a:lnTo>
                    <a:lnTo>
                      <a:pt x="877" y="3772"/>
                    </a:lnTo>
                    <a:lnTo>
                      <a:pt x="1090" y="3612"/>
                    </a:lnTo>
                    <a:lnTo>
                      <a:pt x="1249" y="3427"/>
                    </a:lnTo>
                    <a:lnTo>
                      <a:pt x="1435" y="3214"/>
                    </a:lnTo>
                    <a:lnTo>
                      <a:pt x="1568" y="2975"/>
                    </a:lnTo>
                    <a:lnTo>
                      <a:pt x="1701" y="2709"/>
                    </a:lnTo>
                    <a:lnTo>
                      <a:pt x="1833" y="2391"/>
                    </a:lnTo>
                    <a:lnTo>
                      <a:pt x="1940" y="2072"/>
                    </a:lnTo>
                    <a:lnTo>
                      <a:pt x="2046" y="1727"/>
                    </a:lnTo>
                    <a:lnTo>
                      <a:pt x="2126" y="1328"/>
                    </a:lnTo>
                    <a:lnTo>
                      <a:pt x="2179" y="903"/>
                    </a:lnTo>
                    <a:lnTo>
                      <a:pt x="2232" y="478"/>
                    </a:lnTo>
                    <a:lnTo>
                      <a:pt x="22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8"/>
              <p:cNvSpPr/>
              <p:nvPr/>
            </p:nvSpPr>
            <p:spPr>
              <a:xfrm>
                <a:off x="5243056" y="-300079"/>
                <a:ext cx="88056" cy="159467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4091" fill="none" extrusionOk="0">
                    <a:moveTo>
                      <a:pt x="1" y="0"/>
                    </a:moveTo>
                    <a:lnTo>
                      <a:pt x="1" y="4090"/>
                    </a:lnTo>
                    <a:lnTo>
                      <a:pt x="1" y="4090"/>
                    </a:lnTo>
                    <a:lnTo>
                      <a:pt x="240" y="4037"/>
                    </a:lnTo>
                    <a:lnTo>
                      <a:pt x="452" y="3984"/>
                    </a:lnTo>
                    <a:lnTo>
                      <a:pt x="691" y="3878"/>
                    </a:lnTo>
                    <a:lnTo>
                      <a:pt x="877" y="3772"/>
                    </a:lnTo>
                    <a:lnTo>
                      <a:pt x="1090" y="3612"/>
                    </a:lnTo>
                    <a:lnTo>
                      <a:pt x="1249" y="3427"/>
                    </a:lnTo>
                    <a:lnTo>
                      <a:pt x="1435" y="3214"/>
                    </a:lnTo>
                    <a:lnTo>
                      <a:pt x="1568" y="2975"/>
                    </a:lnTo>
                    <a:lnTo>
                      <a:pt x="1701" y="2709"/>
                    </a:lnTo>
                    <a:lnTo>
                      <a:pt x="1833" y="2391"/>
                    </a:lnTo>
                    <a:lnTo>
                      <a:pt x="1940" y="2072"/>
                    </a:lnTo>
                    <a:lnTo>
                      <a:pt x="2046" y="1727"/>
                    </a:lnTo>
                    <a:lnTo>
                      <a:pt x="2126" y="1328"/>
                    </a:lnTo>
                    <a:lnTo>
                      <a:pt x="2179" y="903"/>
                    </a:lnTo>
                    <a:lnTo>
                      <a:pt x="2232" y="478"/>
                    </a:lnTo>
                    <a:lnTo>
                      <a:pt x="2258" y="0"/>
                    </a:lnTo>
                    <a:lnTo>
                      <a:pt x="2258" y="0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8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770" y="1"/>
                    </a:moveTo>
                    <a:lnTo>
                      <a:pt x="0" y="160"/>
                    </a:lnTo>
                    <a:lnTo>
                      <a:pt x="2709" y="532"/>
                    </a:lnTo>
                    <a:lnTo>
                      <a:pt x="2630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523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30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39" y="17211"/>
                    </a:lnTo>
                    <a:lnTo>
                      <a:pt x="1647" y="17238"/>
                    </a:lnTo>
                    <a:lnTo>
                      <a:pt x="1381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8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4" y="1"/>
                    </a:moveTo>
                    <a:lnTo>
                      <a:pt x="770" y="1"/>
                    </a:lnTo>
                    <a:lnTo>
                      <a:pt x="0" y="160"/>
                    </a:lnTo>
                    <a:lnTo>
                      <a:pt x="2709" y="532"/>
                    </a:lnTo>
                    <a:lnTo>
                      <a:pt x="2709" y="532"/>
                    </a:lnTo>
                    <a:lnTo>
                      <a:pt x="2630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523" y="10306"/>
                    </a:lnTo>
                    <a:lnTo>
                      <a:pt x="2523" y="10863"/>
                    </a:lnTo>
                    <a:lnTo>
                      <a:pt x="2523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30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39" y="17211"/>
                    </a:lnTo>
                    <a:lnTo>
                      <a:pt x="1647" y="17238"/>
                    </a:lnTo>
                    <a:lnTo>
                      <a:pt x="1647" y="17238"/>
                    </a:lnTo>
                    <a:lnTo>
                      <a:pt x="1381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266" y="14953"/>
                    </a:lnTo>
                    <a:lnTo>
                      <a:pt x="107" y="14953"/>
                    </a:lnTo>
                    <a:lnTo>
                      <a:pt x="107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8"/>
              <p:cNvSpPr/>
              <p:nvPr/>
            </p:nvSpPr>
            <p:spPr>
              <a:xfrm>
                <a:off x="5243056" y="-300079"/>
                <a:ext cx="107741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6375" extrusionOk="0">
                    <a:moveTo>
                      <a:pt x="2258" y="0"/>
                    </a:moveTo>
                    <a:lnTo>
                      <a:pt x="2232" y="478"/>
                    </a:lnTo>
                    <a:lnTo>
                      <a:pt x="2179" y="903"/>
                    </a:lnTo>
                    <a:lnTo>
                      <a:pt x="2126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1" y="2709"/>
                    </a:lnTo>
                    <a:lnTo>
                      <a:pt x="1568" y="2975"/>
                    </a:lnTo>
                    <a:lnTo>
                      <a:pt x="1435" y="3214"/>
                    </a:lnTo>
                    <a:lnTo>
                      <a:pt x="1249" y="3427"/>
                    </a:lnTo>
                    <a:lnTo>
                      <a:pt x="1090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116" y="6348"/>
                    </a:lnTo>
                    <a:lnTo>
                      <a:pt x="1382" y="6375"/>
                    </a:lnTo>
                    <a:lnTo>
                      <a:pt x="1674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5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8"/>
              <p:cNvSpPr/>
              <p:nvPr/>
            </p:nvSpPr>
            <p:spPr>
              <a:xfrm>
                <a:off x="5243056" y="-300079"/>
                <a:ext cx="107741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6375" fill="none" extrusionOk="0">
                    <a:moveTo>
                      <a:pt x="2763" y="0"/>
                    </a:moveTo>
                    <a:lnTo>
                      <a:pt x="2763" y="0"/>
                    </a:lnTo>
                    <a:lnTo>
                      <a:pt x="2258" y="0"/>
                    </a:lnTo>
                    <a:lnTo>
                      <a:pt x="2258" y="0"/>
                    </a:lnTo>
                    <a:lnTo>
                      <a:pt x="2232" y="478"/>
                    </a:lnTo>
                    <a:lnTo>
                      <a:pt x="2179" y="903"/>
                    </a:lnTo>
                    <a:lnTo>
                      <a:pt x="2126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1" y="2709"/>
                    </a:lnTo>
                    <a:lnTo>
                      <a:pt x="1568" y="2975"/>
                    </a:lnTo>
                    <a:lnTo>
                      <a:pt x="1435" y="3214"/>
                    </a:lnTo>
                    <a:lnTo>
                      <a:pt x="1249" y="3427"/>
                    </a:lnTo>
                    <a:lnTo>
                      <a:pt x="1090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116" y="6348"/>
                    </a:lnTo>
                    <a:lnTo>
                      <a:pt x="1382" y="6375"/>
                    </a:lnTo>
                    <a:lnTo>
                      <a:pt x="1382" y="6375"/>
                    </a:lnTo>
                    <a:lnTo>
                      <a:pt x="1674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5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8"/>
              <p:cNvSpPr/>
              <p:nvPr/>
            </p:nvSpPr>
            <p:spPr>
              <a:xfrm>
                <a:off x="5218225" y="-735925"/>
                <a:ext cx="157401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79" extrusionOk="0">
                    <a:moveTo>
                      <a:pt x="54" y="0"/>
                    </a:moveTo>
                    <a:lnTo>
                      <a:pt x="0" y="27"/>
                    </a:lnTo>
                    <a:lnTo>
                      <a:pt x="0" y="53"/>
                    </a:lnTo>
                    <a:lnTo>
                      <a:pt x="0" y="425"/>
                    </a:lnTo>
                    <a:lnTo>
                      <a:pt x="0" y="478"/>
                    </a:lnTo>
                    <a:lnTo>
                      <a:pt x="4037" y="478"/>
                    </a:lnTo>
                    <a:lnTo>
                      <a:pt x="4037" y="425"/>
                    </a:lnTo>
                    <a:lnTo>
                      <a:pt x="4037" y="53"/>
                    </a:lnTo>
                    <a:lnTo>
                      <a:pt x="4037" y="27"/>
                    </a:ln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38"/>
              <p:cNvSpPr/>
              <p:nvPr/>
            </p:nvSpPr>
            <p:spPr>
              <a:xfrm>
                <a:off x="5246174" y="-686263"/>
                <a:ext cx="33172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730" extrusionOk="0">
                    <a:moveTo>
                      <a:pt x="319" y="1"/>
                    </a:moveTo>
                    <a:lnTo>
                      <a:pt x="240" y="27"/>
                    </a:lnTo>
                    <a:lnTo>
                      <a:pt x="107" y="134"/>
                    </a:lnTo>
                    <a:lnTo>
                      <a:pt x="27" y="266"/>
                    </a:lnTo>
                    <a:lnTo>
                      <a:pt x="1" y="346"/>
                    </a:lnTo>
                    <a:lnTo>
                      <a:pt x="1" y="426"/>
                    </a:lnTo>
                    <a:lnTo>
                      <a:pt x="1" y="7305"/>
                    </a:lnTo>
                    <a:lnTo>
                      <a:pt x="1" y="7384"/>
                    </a:lnTo>
                    <a:lnTo>
                      <a:pt x="27" y="7464"/>
                    </a:lnTo>
                    <a:lnTo>
                      <a:pt x="107" y="7597"/>
                    </a:lnTo>
                    <a:lnTo>
                      <a:pt x="240" y="7703"/>
                    </a:lnTo>
                    <a:lnTo>
                      <a:pt x="319" y="7730"/>
                    </a:lnTo>
                    <a:lnTo>
                      <a:pt x="505" y="7730"/>
                    </a:lnTo>
                    <a:lnTo>
                      <a:pt x="585" y="7703"/>
                    </a:lnTo>
                    <a:lnTo>
                      <a:pt x="718" y="7597"/>
                    </a:lnTo>
                    <a:lnTo>
                      <a:pt x="797" y="7464"/>
                    </a:lnTo>
                    <a:lnTo>
                      <a:pt x="824" y="7384"/>
                    </a:lnTo>
                    <a:lnTo>
                      <a:pt x="850" y="7305"/>
                    </a:lnTo>
                    <a:lnTo>
                      <a:pt x="850" y="426"/>
                    </a:lnTo>
                    <a:lnTo>
                      <a:pt x="824" y="346"/>
                    </a:lnTo>
                    <a:lnTo>
                      <a:pt x="797" y="266"/>
                    </a:lnTo>
                    <a:lnTo>
                      <a:pt x="718" y="134"/>
                    </a:lnTo>
                    <a:lnTo>
                      <a:pt x="585" y="27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38"/>
              <p:cNvSpPr/>
              <p:nvPr/>
            </p:nvSpPr>
            <p:spPr>
              <a:xfrm>
                <a:off x="5246174" y="-686263"/>
                <a:ext cx="33172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730" fill="none" extrusionOk="0">
                    <a:moveTo>
                      <a:pt x="425" y="1"/>
                    </a:moveTo>
                    <a:lnTo>
                      <a:pt x="425" y="1"/>
                    </a:lnTo>
                    <a:lnTo>
                      <a:pt x="319" y="1"/>
                    </a:lnTo>
                    <a:lnTo>
                      <a:pt x="240" y="27"/>
                    </a:lnTo>
                    <a:lnTo>
                      <a:pt x="107" y="134"/>
                    </a:lnTo>
                    <a:lnTo>
                      <a:pt x="27" y="266"/>
                    </a:lnTo>
                    <a:lnTo>
                      <a:pt x="1" y="346"/>
                    </a:lnTo>
                    <a:lnTo>
                      <a:pt x="1" y="426"/>
                    </a:lnTo>
                    <a:lnTo>
                      <a:pt x="1" y="7305"/>
                    </a:lnTo>
                    <a:lnTo>
                      <a:pt x="1" y="7305"/>
                    </a:lnTo>
                    <a:lnTo>
                      <a:pt x="1" y="7384"/>
                    </a:lnTo>
                    <a:lnTo>
                      <a:pt x="27" y="7464"/>
                    </a:lnTo>
                    <a:lnTo>
                      <a:pt x="107" y="7597"/>
                    </a:lnTo>
                    <a:lnTo>
                      <a:pt x="240" y="7703"/>
                    </a:lnTo>
                    <a:lnTo>
                      <a:pt x="319" y="7730"/>
                    </a:lnTo>
                    <a:lnTo>
                      <a:pt x="425" y="7730"/>
                    </a:lnTo>
                    <a:lnTo>
                      <a:pt x="425" y="7730"/>
                    </a:lnTo>
                    <a:lnTo>
                      <a:pt x="505" y="7730"/>
                    </a:lnTo>
                    <a:lnTo>
                      <a:pt x="585" y="7703"/>
                    </a:lnTo>
                    <a:lnTo>
                      <a:pt x="718" y="7597"/>
                    </a:lnTo>
                    <a:lnTo>
                      <a:pt x="797" y="7464"/>
                    </a:lnTo>
                    <a:lnTo>
                      <a:pt x="824" y="7384"/>
                    </a:lnTo>
                    <a:lnTo>
                      <a:pt x="850" y="7305"/>
                    </a:lnTo>
                    <a:lnTo>
                      <a:pt x="850" y="426"/>
                    </a:lnTo>
                    <a:lnTo>
                      <a:pt x="850" y="426"/>
                    </a:lnTo>
                    <a:lnTo>
                      <a:pt x="824" y="346"/>
                    </a:lnTo>
                    <a:lnTo>
                      <a:pt x="797" y="266"/>
                    </a:lnTo>
                    <a:lnTo>
                      <a:pt x="718" y="134"/>
                    </a:lnTo>
                    <a:lnTo>
                      <a:pt x="585" y="27"/>
                    </a:lnTo>
                    <a:lnTo>
                      <a:pt x="505" y="1"/>
                    </a:lnTo>
                    <a:lnTo>
                      <a:pt x="42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8"/>
              <p:cNvSpPr/>
              <p:nvPr/>
            </p:nvSpPr>
            <p:spPr>
              <a:xfrm>
                <a:off x="4990462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0" y="1"/>
                    </a:move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3" y="16813"/>
                    </a:lnTo>
                    <a:lnTo>
                      <a:pt x="478" y="17052"/>
                    </a:lnTo>
                    <a:lnTo>
                      <a:pt x="718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52" y="17477"/>
                    </a:lnTo>
                    <a:lnTo>
                      <a:pt x="2285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28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8"/>
              <p:cNvSpPr/>
              <p:nvPr/>
            </p:nvSpPr>
            <p:spPr>
              <a:xfrm>
                <a:off x="4990462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4" y="1"/>
                    </a:moveTo>
                    <a:lnTo>
                      <a:pt x="3294" y="15883"/>
                    </a:lnTo>
                    <a:lnTo>
                      <a:pt x="3294" y="15883"/>
                    </a:lnTo>
                    <a:lnTo>
                      <a:pt x="3294" y="16069"/>
                    </a:lnTo>
                    <a:lnTo>
                      <a:pt x="3267" y="16228"/>
                    </a:lnTo>
                    <a:lnTo>
                      <a:pt x="3214" y="16388"/>
                    </a:lnTo>
                    <a:lnTo>
                      <a:pt x="3161" y="16520"/>
                    </a:lnTo>
                    <a:lnTo>
                      <a:pt x="3028" y="16813"/>
                    </a:lnTo>
                    <a:lnTo>
                      <a:pt x="2816" y="17052"/>
                    </a:lnTo>
                    <a:lnTo>
                      <a:pt x="2577" y="17264"/>
                    </a:lnTo>
                    <a:lnTo>
                      <a:pt x="2285" y="17397"/>
                    </a:lnTo>
                    <a:lnTo>
                      <a:pt x="2152" y="17477"/>
                    </a:lnTo>
                    <a:lnTo>
                      <a:pt x="1992" y="17503"/>
                    </a:lnTo>
                    <a:lnTo>
                      <a:pt x="1806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488" y="17530"/>
                    </a:lnTo>
                    <a:lnTo>
                      <a:pt x="1328" y="17503"/>
                    </a:lnTo>
                    <a:lnTo>
                      <a:pt x="1169" y="17477"/>
                    </a:lnTo>
                    <a:lnTo>
                      <a:pt x="1010" y="17397"/>
                    </a:lnTo>
                    <a:lnTo>
                      <a:pt x="718" y="17264"/>
                    </a:lnTo>
                    <a:lnTo>
                      <a:pt x="478" y="17052"/>
                    </a:lnTo>
                    <a:lnTo>
                      <a:pt x="293" y="16813"/>
                    </a:lnTo>
                    <a:lnTo>
                      <a:pt x="133" y="16520"/>
                    </a:lnTo>
                    <a:lnTo>
                      <a:pt x="80" y="16388"/>
                    </a:lnTo>
                    <a:lnTo>
                      <a:pt x="27" y="16228"/>
                    </a:lnTo>
                    <a:lnTo>
                      <a:pt x="0" y="16069"/>
                    </a:lnTo>
                    <a:lnTo>
                      <a:pt x="0" y="15883"/>
                    </a:lnTo>
                    <a:lnTo>
                      <a:pt x="0" y="1"/>
                    </a:lnTo>
                    <a:lnTo>
                      <a:pt x="329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8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0" y="0"/>
                    </a:move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8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0" y="0"/>
                    </a:moveTo>
                    <a:lnTo>
                      <a:pt x="0" y="4993"/>
                    </a:ln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  <a:lnTo>
                      <a:pt x="27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8"/>
              <p:cNvSpPr/>
              <p:nvPr/>
            </p:nvSpPr>
            <p:spPr>
              <a:xfrm>
                <a:off x="5007029" y="-686263"/>
                <a:ext cx="22803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7730" extrusionOk="0">
                    <a:moveTo>
                      <a:pt x="53" y="1"/>
                    </a:moveTo>
                    <a:lnTo>
                      <a:pt x="0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0" y="7703"/>
                    </a:lnTo>
                    <a:lnTo>
                      <a:pt x="53" y="7730"/>
                    </a:lnTo>
                    <a:lnTo>
                      <a:pt x="532" y="7730"/>
                    </a:lnTo>
                    <a:lnTo>
                      <a:pt x="558" y="7703"/>
                    </a:lnTo>
                    <a:lnTo>
                      <a:pt x="585" y="7676"/>
                    </a:lnTo>
                    <a:lnTo>
                      <a:pt x="585" y="54"/>
                    </a:lnTo>
                    <a:lnTo>
                      <a:pt x="558" y="27"/>
                    </a:lnTo>
                    <a:lnTo>
                      <a:pt x="532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8"/>
              <p:cNvSpPr/>
              <p:nvPr/>
            </p:nvSpPr>
            <p:spPr>
              <a:xfrm>
                <a:off x="5007029" y="-686263"/>
                <a:ext cx="22803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7730" fill="none" extrusionOk="0">
                    <a:moveTo>
                      <a:pt x="532" y="1"/>
                    </a:moveTo>
                    <a:lnTo>
                      <a:pt x="53" y="1"/>
                    </a:lnTo>
                    <a:lnTo>
                      <a:pt x="53" y="1"/>
                    </a:lnTo>
                    <a:lnTo>
                      <a:pt x="0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0" y="7676"/>
                    </a:lnTo>
                    <a:lnTo>
                      <a:pt x="0" y="7703"/>
                    </a:lnTo>
                    <a:lnTo>
                      <a:pt x="53" y="7730"/>
                    </a:lnTo>
                    <a:lnTo>
                      <a:pt x="532" y="7730"/>
                    </a:lnTo>
                    <a:lnTo>
                      <a:pt x="532" y="7730"/>
                    </a:lnTo>
                    <a:lnTo>
                      <a:pt x="558" y="7703"/>
                    </a:lnTo>
                    <a:lnTo>
                      <a:pt x="585" y="7676"/>
                    </a:lnTo>
                    <a:lnTo>
                      <a:pt x="585" y="54"/>
                    </a:lnTo>
                    <a:lnTo>
                      <a:pt x="585" y="54"/>
                    </a:lnTo>
                    <a:lnTo>
                      <a:pt x="558" y="27"/>
                    </a:lnTo>
                    <a:lnTo>
                      <a:pt x="5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8"/>
              <p:cNvSpPr/>
              <p:nvPr/>
            </p:nvSpPr>
            <p:spPr>
              <a:xfrm>
                <a:off x="4990462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771" y="1"/>
                    </a:moveTo>
                    <a:lnTo>
                      <a:pt x="0" y="160"/>
                    </a:lnTo>
                    <a:lnTo>
                      <a:pt x="2709" y="532"/>
                    </a:lnTo>
                    <a:lnTo>
                      <a:pt x="2630" y="4171"/>
                    </a:lnTo>
                    <a:lnTo>
                      <a:pt x="2550" y="7358"/>
                    </a:lnTo>
                    <a:lnTo>
                      <a:pt x="2524" y="10306"/>
                    </a:lnTo>
                    <a:lnTo>
                      <a:pt x="2524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02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30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39" y="17211"/>
                    </a:lnTo>
                    <a:lnTo>
                      <a:pt x="1647" y="17238"/>
                    </a:lnTo>
                    <a:lnTo>
                      <a:pt x="1381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3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3" y="16813"/>
                    </a:lnTo>
                    <a:lnTo>
                      <a:pt x="478" y="17052"/>
                    </a:lnTo>
                    <a:lnTo>
                      <a:pt x="718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52" y="17477"/>
                    </a:lnTo>
                    <a:lnTo>
                      <a:pt x="2285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28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8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2258" y="0"/>
                    </a:moveTo>
                    <a:lnTo>
                      <a:pt x="2231" y="478"/>
                    </a:lnTo>
                    <a:lnTo>
                      <a:pt x="2178" y="903"/>
                    </a:lnTo>
                    <a:lnTo>
                      <a:pt x="2125" y="1328"/>
                    </a:lnTo>
                    <a:lnTo>
                      <a:pt x="2045" y="1727"/>
                    </a:lnTo>
                    <a:lnTo>
                      <a:pt x="1939" y="2072"/>
                    </a:lnTo>
                    <a:lnTo>
                      <a:pt x="1833" y="2391"/>
                    </a:lnTo>
                    <a:lnTo>
                      <a:pt x="1726" y="2709"/>
                    </a:lnTo>
                    <a:lnTo>
                      <a:pt x="1567" y="2975"/>
                    </a:lnTo>
                    <a:lnTo>
                      <a:pt x="1434" y="3214"/>
                    </a:lnTo>
                    <a:lnTo>
                      <a:pt x="1248" y="3427"/>
                    </a:lnTo>
                    <a:lnTo>
                      <a:pt x="1089" y="3612"/>
                    </a:lnTo>
                    <a:lnTo>
                      <a:pt x="876" y="3772"/>
                    </a:lnTo>
                    <a:lnTo>
                      <a:pt x="691" y="3878"/>
                    </a:lnTo>
                    <a:lnTo>
                      <a:pt x="478" y="3984"/>
                    </a:lnTo>
                    <a:lnTo>
                      <a:pt x="239" y="4037"/>
                    </a:lnTo>
                    <a:lnTo>
                      <a:pt x="0" y="4090"/>
                    </a:ln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8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2762" y="0"/>
                    </a:moveTo>
                    <a:lnTo>
                      <a:pt x="2762" y="0"/>
                    </a:lnTo>
                    <a:lnTo>
                      <a:pt x="2258" y="0"/>
                    </a:lnTo>
                    <a:lnTo>
                      <a:pt x="2258" y="0"/>
                    </a:lnTo>
                    <a:lnTo>
                      <a:pt x="2231" y="478"/>
                    </a:lnTo>
                    <a:lnTo>
                      <a:pt x="2178" y="903"/>
                    </a:lnTo>
                    <a:lnTo>
                      <a:pt x="2125" y="1328"/>
                    </a:lnTo>
                    <a:lnTo>
                      <a:pt x="2045" y="1727"/>
                    </a:lnTo>
                    <a:lnTo>
                      <a:pt x="1939" y="2072"/>
                    </a:lnTo>
                    <a:lnTo>
                      <a:pt x="1833" y="2391"/>
                    </a:lnTo>
                    <a:lnTo>
                      <a:pt x="1726" y="2709"/>
                    </a:lnTo>
                    <a:lnTo>
                      <a:pt x="1567" y="2975"/>
                    </a:lnTo>
                    <a:lnTo>
                      <a:pt x="1434" y="3214"/>
                    </a:lnTo>
                    <a:lnTo>
                      <a:pt x="1248" y="3427"/>
                    </a:lnTo>
                    <a:lnTo>
                      <a:pt x="1089" y="3612"/>
                    </a:lnTo>
                    <a:lnTo>
                      <a:pt x="876" y="3772"/>
                    </a:lnTo>
                    <a:lnTo>
                      <a:pt x="691" y="3878"/>
                    </a:lnTo>
                    <a:lnTo>
                      <a:pt x="478" y="3984"/>
                    </a:lnTo>
                    <a:lnTo>
                      <a:pt x="239" y="4037"/>
                    </a:lnTo>
                    <a:lnTo>
                      <a:pt x="0" y="4090"/>
                    </a:lnTo>
                    <a:lnTo>
                      <a:pt x="0" y="4993"/>
                    </a:ln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8"/>
              <p:cNvSpPr/>
              <p:nvPr/>
            </p:nvSpPr>
            <p:spPr>
              <a:xfrm>
                <a:off x="4975961" y="-735925"/>
                <a:ext cx="157401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79" extrusionOk="0">
                    <a:moveTo>
                      <a:pt x="54" y="0"/>
                    </a:moveTo>
                    <a:lnTo>
                      <a:pt x="27" y="27"/>
                    </a:lnTo>
                    <a:lnTo>
                      <a:pt x="1" y="53"/>
                    </a:lnTo>
                    <a:lnTo>
                      <a:pt x="1" y="425"/>
                    </a:lnTo>
                    <a:lnTo>
                      <a:pt x="27" y="478"/>
                    </a:lnTo>
                    <a:lnTo>
                      <a:pt x="4038" y="478"/>
                    </a:lnTo>
                    <a:lnTo>
                      <a:pt x="4038" y="425"/>
                    </a:lnTo>
                    <a:lnTo>
                      <a:pt x="4038" y="53"/>
                    </a:lnTo>
                    <a:lnTo>
                      <a:pt x="4038" y="27"/>
                    </a:ln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8"/>
              <p:cNvSpPr/>
              <p:nvPr/>
            </p:nvSpPr>
            <p:spPr>
              <a:xfrm>
                <a:off x="4829979" y="-16415"/>
                <a:ext cx="933883" cy="81819"/>
              </a:xfrm>
              <a:custGeom>
                <a:avLst/>
                <a:gdLst/>
                <a:ahLst/>
                <a:cxnLst/>
                <a:rect l="l" t="t" r="r" b="b"/>
                <a:pathLst>
                  <a:path w="23958" h="2099" extrusionOk="0">
                    <a:moveTo>
                      <a:pt x="1" y="1"/>
                    </a:moveTo>
                    <a:lnTo>
                      <a:pt x="1" y="2099"/>
                    </a:lnTo>
                    <a:lnTo>
                      <a:pt x="23957" y="2099"/>
                    </a:lnTo>
                    <a:lnTo>
                      <a:pt x="239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8"/>
              <p:cNvSpPr/>
              <p:nvPr/>
            </p:nvSpPr>
            <p:spPr>
              <a:xfrm>
                <a:off x="4888996" y="-679013"/>
                <a:ext cx="38356" cy="67299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7265" extrusionOk="0">
                    <a:moveTo>
                      <a:pt x="1" y="1"/>
                    </a:moveTo>
                    <a:lnTo>
                      <a:pt x="1" y="17264"/>
                    </a:lnTo>
                    <a:lnTo>
                      <a:pt x="983" y="17264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8"/>
              <p:cNvSpPr/>
              <p:nvPr/>
            </p:nvSpPr>
            <p:spPr>
              <a:xfrm>
                <a:off x="5666502" y="-679013"/>
                <a:ext cx="38356" cy="67299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7265" extrusionOk="0">
                    <a:moveTo>
                      <a:pt x="1" y="1"/>
                    </a:moveTo>
                    <a:lnTo>
                      <a:pt x="1" y="17264"/>
                    </a:lnTo>
                    <a:lnTo>
                      <a:pt x="983" y="17264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8"/>
              <p:cNvSpPr/>
              <p:nvPr/>
            </p:nvSpPr>
            <p:spPr>
              <a:xfrm>
                <a:off x="4907628" y="-679013"/>
                <a:ext cx="778587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9974" h="931" extrusionOk="0">
                    <a:moveTo>
                      <a:pt x="1" y="1"/>
                    </a:moveTo>
                    <a:lnTo>
                      <a:pt x="1" y="930"/>
                    </a:lnTo>
                    <a:lnTo>
                      <a:pt x="19973" y="930"/>
                    </a:lnTo>
                    <a:lnTo>
                      <a:pt x="199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7" name="Google Shape;3387;p38"/>
            <p:cNvGrpSpPr/>
            <p:nvPr/>
          </p:nvGrpSpPr>
          <p:grpSpPr>
            <a:xfrm>
              <a:off x="4289637" y="2901451"/>
              <a:ext cx="402197" cy="513200"/>
              <a:chOff x="5173200" y="-730100"/>
              <a:chExt cx="548475" cy="699850"/>
            </a:xfrm>
          </p:grpSpPr>
          <p:sp>
            <p:nvSpPr>
              <p:cNvPr id="3388" name="Google Shape;3388;p38"/>
              <p:cNvSpPr/>
              <p:nvPr/>
            </p:nvSpPr>
            <p:spPr>
              <a:xfrm>
                <a:off x="5173200" y="-467825"/>
                <a:ext cx="258325" cy="437575"/>
              </a:xfrm>
              <a:custGeom>
                <a:avLst/>
                <a:gdLst/>
                <a:ahLst/>
                <a:cxnLst/>
                <a:rect l="l" t="t" r="r" b="b"/>
                <a:pathLst>
                  <a:path w="10333" h="17503" extrusionOk="0">
                    <a:moveTo>
                      <a:pt x="1435" y="1"/>
                    </a:moveTo>
                    <a:lnTo>
                      <a:pt x="1276" y="27"/>
                    </a:lnTo>
                    <a:lnTo>
                      <a:pt x="957" y="133"/>
                    </a:lnTo>
                    <a:lnTo>
                      <a:pt x="691" y="266"/>
                    </a:lnTo>
                    <a:lnTo>
                      <a:pt x="452" y="479"/>
                    </a:lnTo>
                    <a:lnTo>
                      <a:pt x="266" y="691"/>
                    </a:lnTo>
                    <a:lnTo>
                      <a:pt x="134" y="983"/>
                    </a:lnTo>
                    <a:lnTo>
                      <a:pt x="27" y="1275"/>
                    </a:lnTo>
                    <a:lnTo>
                      <a:pt x="1" y="1435"/>
                    </a:lnTo>
                    <a:lnTo>
                      <a:pt x="1" y="1594"/>
                    </a:lnTo>
                    <a:lnTo>
                      <a:pt x="1" y="17237"/>
                    </a:lnTo>
                    <a:lnTo>
                      <a:pt x="27" y="17344"/>
                    </a:lnTo>
                    <a:lnTo>
                      <a:pt x="80" y="17423"/>
                    </a:lnTo>
                    <a:lnTo>
                      <a:pt x="134" y="17476"/>
                    </a:lnTo>
                    <a:lnTo>
                      <a:pt x="240" y="17503"/>
                    </a:lnTo>
                    <a:lnTo>
                      <a:pt x="10067" y="17503"/>
                    </a:lnTo>
                    <a:lnTo>
                      <a:pt x="10173" y="17476"/>
                    </a:lnTo>
                    <a:lnTo>
                      <a:pt x="10253" y="17423"/>
                    </a:lnTo>
                    <a:lnTo>
                      <a:pt x="10306" y="17344"/>
                    </a:lnTo>
                    <a:lnTo>
                      <a:pt x="10332" y="17237"/>
                    </a:lnTo>
                    <a:lnTo>
                      <a:pt x="10332" y="1594"/>
                    </a:lnTo>
                    <a:lnTo>
                      <a:pt x="10306" y="1435"/>
                    </a:lnTo>
                    <a:lnTo>
                      <a:pt x="10279" y="1275"/>
                    </a:lnTo>
                    <a:lnTo>
                      <a:pt x="10199" y="983"/>
                    </a:lnTo>
                    <a:lnTo>
                      <a:pt x="10040" y="691"/>
                    </a:lnTo>
                    <a:lnTo>
                      <a:pt x="9854" y="479"/>
                    </a:lnTo>
                    <a:lnTo>
                      <a:pt x="9615" y="266"/>
                    </a:lnTo>
                    <a:lnTo>
                      <a:pt x="9350" y="133"/>
                    </a:lnTo>
                    <a:lnTo>
                      <a:pt x="9057" y="27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8"/>
              <p:cNvSpPr/>
              <p:nvPr/>
            </p:nvSpPr>
            <p:spPr>
              <a:xfrm>
                <a:off x="5173200" y="-467825"/>
                <a:ext cx="258325" cy="437575"/>
              </a:xfrm>
              <a:custGeom>
                <a:avLst/>
                <a:gdLst/>
                <a:ahLst/>
                <a:cxnLst/>
                <a:rect l="l" t="t" r="r" b="b"/>
                <a:pathLst>
                  <a:path w="10333" h="17503" fill="none" extrusionOk="0">
                    <a:moveTo>
                      <a:pt x="10067" y="17503"/>
                    </a:moveTo>
                    <a:lnTo>
                      <a:pt x="240" y="17503"/>
                    </a:lnTo>
                    <a:lnTo>
                      <a:pt x="240" y="17503"/>
                    </a:lnTo>
                    <a:lnTo>
                      <a:pt x="134" y="17476"/>
                    </a:lnTo>
                    <a:lnTo>
                      <a:pt x="80" y="17423"/>
                    </a:lnTo>
                    <a:lnTo>
                      <a:pt x="27" y="17344"/>
                    </a:lnTo>
                    <a:lnTo>
                      <a:pt x="1" y="17237"/>
                    </a:lnTo>
                    <a:lnTo>
                      <a:pt x="1" y="1594"/>
                    </a:lnTo>
                    <a:lnTo>
                      <a:pt x="1" y="1594"/>
                    </a:lnTo>
                    <a:lnTo>
                      <a:pt x="1" y="1435"/>
                    </a:lnTo>
                    <a:lnTo>
                      <a:pt x="27" y="1275"/>
                    </a:lnTo>
                    <a:lnTo>
                      <a:pt x="134" y="983"/>
                    </a:lnTo>
                    <a:lnTo>
                      <a:pt x="266" y="691"/>
                    </a:lnTo>
                    <a:lnTo>
                      <a:pt x="452" y="479"/>
                    </a:lnTo>
                    <a:lnTo>
                      <a:pt x="691" y="266"/>
                    </a:lnTo>
                    <a:lnTo>
                      <a:pt x="957" y="133"/>
                    </a:lnTo>
                    <a:lnTo>
                      <a:pt x="1276" y="27"/>
                    </a:lnTo>
                    <a:lnTo>
                      <a:pt x="1435" y="1"/>
                    </a:lnTo>
                    <a:lnTo>
                      <a:pt x="1594" y="1"/>
                    </a:lnTo>
                    <a:lnTo>
                      <a:pt x="8739" y="1"/>
                    </a:lnTo>
                    <a:lnTo>
                      <a:pt x="8739" y="1"/>
                    </a:lnTo>
                    <a:lnTo>
                      <a:pt x="8898" y="1"/>
                    </a:lnTo>
                    <a:lnTo>
                      <a:pt x="9057" y="27"/>
                    </a:lnTo>
                    <a:lnTo>
                      <a:pt x="9350" y="133"/>
                    </a:lnTo>
                    <a:lnTo>
                      <a:pt x="9615" y="266"/>
                    </a:lnTo>
                    <a:lnTo>
                      <a:pt x="9854" y="479"/>
                    </a:lnTo>
                    <a:lnTo>
                      <a:pt x="10040" y="691"/>
                    </a:lnTo>
                    <a:lnTo>
                      <a:pt x="10199" y="983"/>
                    </a:lnTo>
                    <a:lnTo>
                      <a:pt x="10279" y="1275"/>
                    </a:lnTo>
                    <a:lnTo>
                      <a:pt x="10306" y="1435"/>
                    </a:lnTo>
                    <a:lnTo>
                      <a:pt x="10332" y="1594"/>
                    </a:lnTo>
                    <a:lnTo>
                      <a:pt x="10332" y="17237"/>
                    </a:lnTo>
                    <a:lnTo>
                      <a:pt x="10332" y="17237"/>
                    </a:lnTo>
                    <a:lnTo>
                      <a:pt x="10306" y="17344"/>
                    </a:lnTo>
                    <a:lnTo>
                      <a:pt x="10253" y="17423"/>
                    </a:lnTo>
                    <a:lnTo>
                      <a:pt x="10173" y="17476"/>
                    </a:lnTo>
                    <a:lnTo>
                      <a:pt x="10067" y="17503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8"/>
              <p:cNvSpPr/>
              <p:nvPr/>
            </p:nvSpPr>
            <p:spPr>
              <a:xfrm>
                <a:off x="5267500" y="-499700"/>
                <a:ext cx="697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2789" y="1276"/>
                    </a:lnTo>
                    <a:lnTo>
                      <a:pt x="27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8"/>
              <p:cNvSpPr/>
              <p:nvPr/>
            </p:nvSpPr>
            <p:spPr>
              <a:xfrm>
                <a:off x="5267500" y="-516950"/>
                <a:ext cx="6972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691" extrusionOk="0">
                    <a:moveTo>
                      <a:pt x="159" y="0"/>
                    </a:moveTo>
                    <a:lnTo>
                      <a:pt x="106" y="27"/>
                    </a:lnTo>
                    <a:lnTo>
                      <a:pt x="53" y="53"/>
                    </a:lnTo>
                    <a:lnTo>
                      <a:pt x="0" y="106"/>
                    </a:lnTo>
                    <a:lnTo>
                      <a:pt x="0" y="160"/>
                    </a:lnTo>
                    <a:lnTo>
                      <a:pt x="0" y="691"/>
                    </a:lnTo>
                    <a:lnTo>
                      <a:pt x="2789" y="691"/>
                    </a:lnTo>
                    <a:lnTo>
                      <a:pt x="2789" y="160"/>
                    </a:lnTo>
                    <a:lnTo>
                      <a:pt x="2762" y="106"/>
                    </a:lnTo>
                    <a:lnTo>
                      <a:pt x="2736" y="53"/>
                    </a:lnTo>
                    <a:lnTo>
                      <a:pt x="2683" y="27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8"/>
              <p:cNvSpPr/>
              <p:nvPr/>
            </p:nvSpPr>
            <p:spPr>
              <a:xfrm>
                <a:off x="5207075" y="-392800"/>
                <a:ext cx="19057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5685" extrusionOk="0">
                    <a:moveTo>
                      <a:pt x="0" y="1"/>
                    </a:moveTo>
                    <a:lnTo>
                      <a:pt x="0" y="5684"/>
                    </a:lnTo>
                    <a:lnTo>
                      <a:pt x="7623" y="5684"/>
                    </a:lnTo>
                    <a:lnTo>
                      <a:pt x="7623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8"/>
              <p:cNvSpPr/>
              <p:nvPr/>
            </p:nvSpPr>
            <p:spPr>
              <a:xfrm>
                <a:off x="5217025" y="-370875"/>
                <a:ext cx="1693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851" extrusionOk="0">
                    <a:moveTo>
                      <a:pt x="1" y="0"/>
                    </a:moveTo>
                    <a:lnTo>
                      <a:pt x="1" y="850"/>
                    </a:lnTo>
                    <a:lnTo>
                      <a:pt x="6773" y="850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8"/>
              <p:cNvSpPr/>
              <p:nvPr/>
            </p:nvSpPr>
            <p:spPr>
              <a:xfrm>
                <a:off x="5217025" y="-326400"/>
                <a:ext cx="1693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6" extrusionOk="0">
                    <a:moveTo>
                      <a:pt x="1" y="1"/>
                    </a:moveTo>
                    <a:lnTo>
                      <a:pt x="1" y="426"/>
                    </a:lnTo>
                    <a:lnTo>
                      <a:pt x="6773" y="426"/>
                    </a:lnTo>
                    <a:lnTo>
                      <a:pt x="6773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38"/>
              <p:cNvSpPr/>
              <p:nvPr/>
            </p:nvSpPr>
            <p:spPr>
              <a:xfrm>
                <a:off x="5217025" y="-303150"/>
                <a:ext cx="1693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6" extrusionOk="0">
                    <a:moveTo>
                      <a:pt x="1" y="0"/>
                    </a:moveTo>
                    <a:lnTo>
                      <a:pt x="1" y="425"/>
                    </a:lnTo>
                    <a:lnTo>
                      <a:pt x="6773" y="425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38"/>
              <p:cNvSpPr/>
              <p:nvPr/>
            </p:nvSpPr>
            <p:spPr>
              <a:xfrm>
                <a:off x="5217025" y="-274600"/>
                <a:ext cx="4317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585" extrusionOk="0">
                    <a:moveTo>
                      <a:pt x="1674" y="53"/>
                    </a:moveTo>
                    <a:lnTo>
                      <a:pt x="1674" y="531"/>
                    </a:lnTo>
                    <a:lnTo>
                      <a:pt x="54" y="531"/>
                    </a:lnTo>
                    <a:lnTo>
                      <a:pt x="54" y="53"/>
                    </a:lnTo>
                    <a:close/>
                    <a:moveTo>
                      <a:pt x="1" y="0"/>
                    </a:moveTo>
                    <a:lnTo>
                      <a:pt x="1" y="585"/>
                    </a:lnTo>
                    <a:lnTo>
                      <a:pt x="1727" y="585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8"/>
              <p:cNvSpPr/>
              <p:nvPr/>
            </p:nvSpPr>
            <p:spPr>
              <a:xfrm>
                <a:off x="5218350" y="-273275"/>
                <a:ext cx="405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479" fill="none" extrusionOk="0">
                    <a:moveTo>
                      <a:pt x="1621" y="0"/>
                    </a:moveTo>
                    <a:lnTo>
                      <a:pt x="1621" y="478"/>
                    </a:lnTo>
                    <a:lnTo>
                      <a:pt x="1" y="478"/>
                    </a:lnTo>
                    <a:lnTo>
                      <a:pt x="1" y="0"/>
                    </a:lnTo>
                    <a:lnTo>
                      <a:pt x="1621" y="0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8"/>
              <p:cNvSpPr/>
              <p:nvPr/>
            </p:nvSpPr>
            <p:spPr>
              <a:xfrm>
                <a:off x="5217025" y="-274600"/>
                <a:ext cx="4317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585" fill="none" extrusionOk="0">
                    <a:moveTo>
                      <a:pt x="1727" y="0"/>
                    </a:moveTo>
                    <a:lnTo>
                      <a:pt x="1" y="0"/>
                    </a:lnTo>
                    <a:lnTo>
                      <a:pt x="1" y="585"/>
                    </a:lnTo>
                    <a:lnTo>
                      <a:pt x="1727" y="585"/>
                    </a:lnTo>
                    <a:lnTo>
                      <a:pt x="1727" y="0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8"/>
              <p:cNvSpPr/>
              <p:nvPr/>
            </p:nvSpPr>
            <p:spPr>
              <a:xfrm>
                <a:off x="5276125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8"/>
              <p:cNvSpPr/>
              <p:nvPr/>
            </p:nvSpPr>
            <p:spPr>
              <a:xfrm>
                <a:off x="5276775" y="-467825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54" y="1"/>
                    </a:moveTo>
                    <a:lnTo>
                      <a:pt x="1" y="1"/>
                    </a:lnTo>
                    <a:lnTo>
                      <a:pt x="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8"/>
              <p:cNvSpPr/>
              <p:nvPr/>
            </p:nvSpPr>
            <p:spPr>
              <a:xfrm>
                <a:off x="5278125" y="-467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8"/>
              <p:cNvSpPr/>
              <p:nvPr/>
            </p:nvSpPr>
            <p:spPr>
              <a:xfrm>
                <a:off x="5276775" y="-467825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1" y="1"/>
                    </a:moveTo>
                    <a:lnTo>
                      <a:pt x="54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8"/>
              <p:cNvSpPr/>
              <p:nvPr/>
            </p:nvSpPr>
            <p:spPr>
              <a:xfrm>
                <a:off x="5276125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fill="none" extrusionOk="0">
                    <a:moveTo>
                      <a:pt x="80" y="1"/>
                    </a:moveTo>
                    <a:lnTo>
                      <a:pt x="0" y="1"/>
                    </a:ln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8"/>
              <p:cNvSpPr/>
              <p:nvPr/>
            </p:nvSpPr>
            <p:spPr>
              <a:xfrm>
                <a:off x="5288750" y="-499700"/>
                <a:ext cx="200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8"/>
              <p:cNvSpPr/>
              <p:nvPr/>
            </p:nvSpPr>
            <p:spPr>
              <a:xfrm>
                <a:off x="5289400" y="-467825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1" y="1"/>
                    </a:moveTo>
                    <a:lnTo>
                      <a:pt x="54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8"/>
              <p:cNvSpPr/>
              <p:nvPr/>
            </p:nvSpPr>
            <p:spPr>
              <a:xfrm>
                <a:off x="5288750" y="-499700"/>
                <a:ext cx="200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76" fill="none" extrusionOk="0">
                    <a:moveTo>
                      <a:pt x="80" y="1"/>
                    </a:moveTo>
                    <a:lnTo>
                      <a:pt x="0" y="1"/>
                    </a:ln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38"/>
              <p:cNvSpPr/>
              <p:nvPr/>
            </p:nvSpPr>
            <p:spPr>
              <a:xfrm>
                <a:off x="5301350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extrusionOk="0">
                    <a:moveTo>
                      <a:pt x="1" y="1"/>
                    </a:moveTo>
                    <a:lnTo>
                      <a:pt x="1" y="1276"/>
                    </a:lnTo>
                    <a:lnTo>
                      <a:pt x="80" y="1276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38"/>
              <p:cNvSpPr/>
              <p:nvPr/>
            </p:nvSpPr>
            <p:spPr>
              <a:xfrm>
                <a:off x="5302025" y="-467825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1"/>
                    </a:moveTo>
                    <a:lnTo>
                      <a:pt x="53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8"/>
              <p:cNvSpPr/>
              <p:nvPr/>
            </p:nvSpPr>
            <p:spPr>
              <a:xfrm>
                <a:off x="5301350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fill="none" extrusionOk="0">
                    <a:moveTo>
                      <a:pt x="80" y="1"/>
                    </a:moveTo>
                    <a:lnTo>
                      <a:pt x="1" y="1"/>
                    </a:lnTo>
                    <a:lnTo>
                      <a:pt x="1" y="1276"/>
                    </a:lnTo>
                    <a:lnTo>
                      <a:pt x="80" y="1276"/>
                    </a:lnTo>
                    <a:lnTo>
                      <a:pt x="8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8"/>
              <p:cNvSpPr/>
              <p:nvPr/>
            </p:nvSpPr>
            <p:spPr>
              <a:xfrm>
                <a:off x="53139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53" y="1276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8"/>
              <p:cNvSpPr/>
              <p:nvPr/>
            </p:nvSpPr>
            <p:spPr>
              <a:xfrm>
                <a:off x="5314625" y="-467825"/>
                <a:ext cx="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1" fill="none" extrusionOk="0">
                    <a:moveTo>
                      <a:pt x="1" y="1"/>
                    </a:moveTo>
                    <a:lnTo>
                      <a:pt x="27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8"/>
              <p:cNvSpPr/>
              <p:nvPr/>
            </p:nvSpPr>
            <p:spPr>
              <a:xfrm>
                <a:off x="53139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fill="none" extrusionOk="0">
                    <a:moveTo>
                      <a:pt x="53" y="1"/>
                    </a:moveTo>
                    <a:lnTo>
                      <a:pt x="0" y="1"/>
                    </a:lnTo>
                    <a:lnTo>
                      <a:pt x="0" y="1276"/>
                    </a:lnTo>
                    <a:lnTo>
                      <a:pt x="53" y="1276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8"/>
              <p:cNvSpPr/>
              <p:nvPr/>
            </p:nvSpPr>
            <p:spPr>
              <a:xfrm>
                <a:off x="53265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extrusionOk="0">
                    <a:moveTo>
                      <a:pt x="1" y="1"/>
                    </a:moveTo>
                    <a:lnTo>
                      <a:pt x="1" y="1276"/>
                    </a:lnTo>
                    <a:lnTo>
                      <a:pt x="54" y="1276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8"/>
              <p:cNvSpPr/>
              <p:nvPr/>
            </p:nvSpPr>
            <p:spPr>
              <a:xfrm>
                <a:off x="5327250" y="-467825"/>
                <a:ext cx="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" fill="none" extrusionOk="0">
                    <a:moveTo>
                      <a:pt x="0" y="1"/>
                    </a:moveTo>
                    <a:lnTo>
                      <a:pt x="27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8"/>
              <p:cNvSpPr/>
              <p:nvPr/>
            </p:nvSpPr>
            <p:spPr>
              <a:xfrm>
                <a:off x="53265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fill="none" extrusionOk="0">
                    <a:moveTo>
                      <a:pt x="54" y="1"/>
                    </a:moveTo>
                    <a:lnTo>
                      <a:pt x="1" y="1"/>
                    </a:lnTo>
                    <a:lnTo>
                      <a:pt x="1" y="1276"/>
                    </a:lnTo>
                    <a:lnTo>
                      <a:pt x="54" y="1276"/>
                    </a:lnTo>
                    <a:lnTo>
                      <a:pt x="5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8"/>
              <p:cNvSpPr/>
              <p:nvPr/>
            </p:nvSpPr>
            <p:spPr>
              <a:xfrm>
                <a:off x="5464700" y="-659700"/>
                <a:ext cx="256975" cy="629450"/>
              </a:xfrm>
              <a:custGeom>
                <a:avLst/>
                <a:gdLst/>
                <a:ahLst/>
                <a:cxnLst/>
                <a:rect l="l" t="t" r="r" b="b"/>
                <a:pathLst>
                  <a:path w="10279" h="25178" extrusionOk="0">
                    <a:moveTo>
                      <a:pt x="877" y="0"/>
                    </a:moveTo>
                    <a:lnTo>
                      <a:pt x="691" y="27"/>
                    </a:lnTo>
                    <a:lnTo>
                      <a:pt x="531" y="80"/>
                    </a:lnTo>
                    <a:lnTo>
                      <a:pt x="399" y="159"/>
                    </a:lnTo>
                    <a:lnTo>
                      <a:pt x="266" y="266"/>
                    </a:lnTo>
                    <a:lnTo>
                      <a:pt x="133" y="398"/>
                    </a:lnTo>
                    <a:lnTo>
                      <a:pt x="53" y="558"/>
                    </a:lnTo>
                    <a:lnTo>
                      <a:pt x="0" y="717"/>
                    </a:lnTo>
                    <a:lnTo>
                      <a:pt x="0" y="903"/>
                    </a:lnTo>
                    <a:lnTo>
                      <a:pt x="0" y="24833"/>
                    </a:lnTo>
                    <a:lnTo>
                      <a:pt x="27" y="24966"/>
                    </a:lnTo>
                    <a:lnTo>
                      <a:pt x="106" y="25072"/>
                    </a:lnTo>
                    <a:lnTo>
                      <a:pt x="213" y="25151"/>
                    </a:lnTo>
                    <a:lnTo>
                      <a:pt x="345" y="25178"/>
                    </a:lnTo>
                    <a:lnTo>
                      <a:pt x="9933" y="25178"/>
                    </a:lnTo>
                    <a:lnTo>
                      <a:pt x="10066" y="25151"/>
                    </a:lnTo>
                    <a:lnTo>
                      <a:pt x="10172" y="25072"/>
                    </a:lnTo>
                    <a:lnTo>
                      <a:pt x="10252" y="24966"/>
                    </a:lnTo>
                    <a:lnTo>
                      <a:pt x="10279" y="24833"/>
                    </a:lnTo>
                    <a:lnTo>
                      <a:pt x="10279" y="903"/>
                    </a:lnTo>
                    <a:lnTo>
                      <a:pt x="10252" y="717"/>
                    </a:lnTo>
                    <a:lnTo>
                      <a:pt x="10199" y="558"/>
                    </a:lnTo>
                    <a:lnTo>
                      <a:pt x="10119" y="398"/>
                    </a:lnTo>
                    <a:lnTo>
                      <a:pt x="10013" y="266"/>
                    </a:lnTo>
                    <a:lnTo>
                      <a:pt x="9880" y="159"/>
                    </a:lnTo>
                    <a:lnTo>
                      <a:pt x="9721" y="80"/>
                    </a:lnTo>
                    <a:lnTo>
                      <a:pt x="9561" y="27"/>
                    </a:lnTo>
                    <a:lnTo>
                      <a:pt x="93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8"/>
              <p:cNvSpPr/>
              <p:nvPr/>
            </p:nvSpPr>
            <p:spPr>
              <a:xfrm>
                <a:off x="5464700" y="-659700"/>
                <a:ext cx="256975" cy="629450"/>
              </a:xfrm>
              <a:custGeom>
                <a:avLst/>
                <a:gdLst/>
                <a:ahLst/>
                <a:cxnLst/>
                <a:rect l="l" t="t" r="r" b="b"/>
                <a:pathLst>
                  <a:path w="10279" h="25178" fill="none" extrusionOk="0">
                    <a:moveTo>
                      <a:pt x="9933" y="25178"/>
                    </a:moveTo>
                    <a:lnTo>
                      <a:pt x="345" y="25178"/>
                    </a:lnTo>
                    <a:lnTo>
                      <a:pt x="345" y="25178"/>
                    </a:lnTo>
                    <a:lnTo>
                      <a:pt x="213" y="25151"/>
                    </a:lnTo>
                    <a:lnTo>
                      <a:pt x="106" y="25072"/>
                    </a:lnTo>
                    <a:lnTo>
                      <a:pt x="27" y="24966"/>
                    </a:lnTo>
                    <a:lnTo>
                      <a:pt x="0" y="24833"/>
                    </a:lnTo>
                    <a:lnTo>
                      <a:pt x="0" y="903"/>
                    </a:lnTo>
                    <a:lnTo>
                      <a:pt x="0" y="903"/>
                    </a:lnTo>
                    <a:lnTo>
                      <a:pt x="0" y="717"/>
                    </a:lnTo>
                    <a:lnTo>
                      <a:pt x="53" y="558"/>
                    </a:lnTo>
                    <a:lnTo>
                      <a:pt x="133" y="398"/>
                    </a:lnTo>
                    <a:lnTo>
                      <a:pt x="266" y="266"/>
                    </a:lnTo>
                    <a:lnTo>
                      <a:pt x="399" y="159"/>
                    </a:lnTo>
                    <a:lnTo>
                      <a:pt x="531" y="80"/>
                    </a:lnTo>
                    <a:lnTo>
                      <a:pt x="691" y="27"/>
                    </a:lnTo>
                    <a:lnTo>
                      <a:pt x="877" y="0"/>
                    </a:lnTo>
                    <a:lnTo>
                      <a:pt x="9376" y="0"/>
                    </a:lnTo>
                    <a:lnTo>
                      <a:pt x="9376" y="0"/>
                    </a:lnTo>
                    <a:lnTo>
                      <a:pt x="9561" y="27"/>
                    </a:lnTo>
                    <a:lnTo>
                      <a:pt x="9721" y="80"/>
                    </a:lnTo>
                    <a:lnTo>
                      <a:pt x="9880" y="159"/>
                    </a:lnTo>
                    <a:lnTo>
                      <a:pt x="10013" y="266"/>
                    </a:lnTo>
                    <a:lnTo>
                      <a:pt x="10119" y="398"/>
                    </a:lnTo>
                    <a:lnTo>
                      <a:pt x="10199" y="558"/>
                    </a:lnTo>
                    <a:lnTo>
                      <a:pt x="10252" y="717"/>
                    </a:lnTo>
                    <a:lnTo>
                      <a:pt x="10279" y="903"/>
                    </a:lnTo>
                    <a:lnTo>
                      <a:pt x="10279" y="24833"/>
                    </a:lnTo>
                    <a:lnTo>
                      <a:pt x="10279" y="24833"/>
                    </a:lnTo>
                    <a:lnTo>
                      <a:pt x="10252" y="24966"/>
                    </a:lnTo>
                    <a:lnTo>
                      <a:pt x="10172" y="25072"/>
                    </a:lnTo>
                    <a:lnTo>
                      <a:pt x="10066" y="25151"/>
                    </a:lnTo>
                    <a:lnTo>
                      <a:pt x="9933" y="25178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8"/>
              <p:cNvSpPr/>
              <p:nvPr/>
            </p:nvSpPr>
            <p:spPr>
              <a:xfrm>
                <a:off x="5543050" y="-705525"/>
                <a:ext cx="10027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834" extrusionOk="0">
                    <a:moveTo>
                      <a:pt x="0" y="0"/>
                    </a:moveTo>
                    <a:lnTo>
                      <a:pt x="0" y="1833"/>
                    </a:lnTo>
                    <a:lnTo>
                      <a:pt x="4011" y="1833"/>
                    </a:lnTo>
                    <a:lnTo>
                      <a:pt x="40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8"/>
              <p:cNvSpPr/>
              <p:nvPr/>
            </p:nvSpPr>
            <p:spPr>
              <a:xfrm>
                <a:off x="5543050" y="-730100"/>
                <a:ext cx="10027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984" extrusionOk="0">
                    <a:moveTo>
                      <a:pt x="239" y="1"/>
                    </a:moveTo>
                    <a:lnTo>
                      <a:pt x="133" y="27"/>
                    </a:lnTo>
                    <a:lnTo>
                      <a:pt x="53" y="80"/>
                    </a:lnTo>
                    <a:lnTo>
                      <a:pt x="27" y="134"/>
                    </a:lnTo>
                    <a:lnTo>
                      <a:pt x="0" y="240"/>
                    </a:lnTo>
                    <a:lnTo>
                      <a:pt x="0" y="983"/>
                    </a:lnTo>
                    <a:lnTo>
                      <a:pt x="4011" y="983"/>
                    </a:lnTo>
                    <a:lnTo>
                      <a:pt x="4011" y="240"/>
                    </a:lnTo>
                    <a:lnTo>
                      <a:pt x="3984" y="134"/>
                    </a:lnTo>
                    <a:lnTo>
                      <a:pt x="3931" y="80"/>
                    </a:lnTo>
                    <a:lnTo>
                      <a:pt x="3851" y="27"/>
                    </a:lnTo>
                    <a:lnTo>
                      <a:pt x="3772" y="1"/>
                    </a:lnTo>
                    <a:close/>
                  </a:path>
                </a:pathLst>
              </a:custGeom>
              <a:solidFill>
                <a:srgbClr val="F9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8"/>
              <p:cNvSpPr/>
              <p:nvPr/>
            </p:nvSpPr>
            <p:spPr>
              <a:xfrm>
                <a:off x="5531750" y="-552150"/>
                <a:ext cx="122200" cy="354600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14184" extrusionOk="0">
                    <a:moveTo>
                      <a:pt x="1" y="1"/>
                    </a:moveTo>
                    <a:lnTo>
                      <a:pt x="1" y="14183"/>
                    </a:lnTo>
                    <a:lnTo>
                      <a:pt x="4888" y="14183"/>
                    </a:lnTo>
                    <a:lnTo>
                      <a:pt x="48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8"/>
              <p:cNvSpPr/>
              <p:nvPr/>
            </p:nvSpPr>
            <p:spPr>
              <a:xfrm>
                <a:off x="5551675" y="-520275"/>
                <a:ext cx="8235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223" extrusionOk="0">
                    <a:moveTo>
                      <a:pt x="0" y="0"/>
                    </a:moveTo>
                    <a:lnTo>
                      <a:pt x="0" y="1222"/>
                    </a:lnTo>
                    <a:lnTo>
                      <a:pt x="3294" y="1222"/>
                    </a:lnTo>
                    <a:lnTo>
                      <a:pt x="3294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8"/>
              <p:cNvSpPr/>
              <p:nvPr/>
            </p:nvSpPr>
            <p:spPr>
              <a:xfrm>
                <a:off x="5551675" y="-455875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2"/>
                    </a:lnTo>
                    <a:lnTo>
                      <a:pt x="3294" y="612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8"/>
              <p:cNvSpPr/>
              <p:nvPr/>
            </p:nvSpPr>
            <p:spPr>
              <a:xfrm>
                <a:off x="5551675" y="-422675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8"/>
              <p:cNvSpPr/>
              <p:nvPr/>
            </p:nvSpPr>
            <p:spPr>
              <a:xfrm>
                <a:off x="5551675" y="-388800"/>
                <a:ext cx="823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1" extrusionOk="0">
                    <a:moveTo>
                      <a:pt x="0" y="0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8"/>
              <p:cNvSpPr/>
              <p:nvPr/>
            </p:nvSpPr>
            <p:spPr>
              <a:xfrm>
                <a:off x="5551675" y="-354950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8"/>
              <p:cNvSpPr/>
              <p:nvPr/>
            </p:nvSpPr>
            <p:spPr>
              <a:xfrm>
                <a:off x="5551675" y="-321750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8"/>
              <p:cNvSpPr/>
              <p:nvPr/>
            </p:nvSpPr>
            <p:spPr>
              <a:xfrm>
                <a:off x="5571600" y="-231450"/>
                <a:ext cx="6242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824" extrusionOk="0">
                    <a:moveTo>
                      <a:pt x="2444" y="54"/>
                    </a:moveTo>
                    <a:lnTo>
                      <a:pt x="2444" y="744"/>
                    </a:lnTo>
                    <a:lnTo>
                      <a:pt x="80" y="744"/>
                    </a:lnTo>
                    <a:lnTo>
                      <a:pt x="80" y="54"/>
                    </a:lnTo>
                    <a:close/>
                    <a:moveTo>
                      <a:pt x="0" y="1"/>
                    </a:moveTo>
                    <a:lnTo>
                      <a:pt x="0" y="824"/>
                    </a:lnTo>
                    <a:lnTo>
                      <a:pt x="2497" y="824"/>
                    </a:lnTo>
                    <a:lnTo>
                      <a:pt x="2497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8"/>
              <p:cNvSpPr/>
              <p:nvPr/>
            </p:nvSpPr>
            <p:spPr>
              <a:xfrm>
                <a:off x="5573575" y="-230125"/>
                <a:ext cx="591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692" fill="none" extrusionOk="0">
                    <a:moveTo>
                      <a:pt x="2365" y="1"/>
                    </a:moveTo>
                    <a:lnTo>
                      <a:pt x="2365" y="691"/>
                    </a:lnTo>
                    <a:lnTo>
                      <a:pt x="1" y="691"/>
                    </a:lnTo>
                    <a:lnTo>
                      <a:pt x="1" y="1"/>
                    </a:lnTo>
                    <a:lnTo>
                      <a:pt x="2365" y="1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8"/>
              <p:cNvSpPr/>
              <p:nvPr/>
            </p:nvSpPr>
            <p:spPr>
              <a:xfrm>
                <a:off x="5571600" y="-231450"/>
                <a:ext cx="6242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824" fill="none" extrusionOk="0">
                    <a:moveTo>
                      <a:pt x="2497" y="1"/>
                    </a:moveTo>
                    <a:lnTo>
                      <a:pt x="0" y="1"/>
                    </a:lnTo>
                    <a:lnTo>
                      <a:pt x="0" y="824"/>
                    </a:lnTo>
                    <a:lnTo>
                      <a:pt x="2497" y="824"/>
                    </a:lnTo>
                    <a:lnTo>
                      <a:pt x="2497" y="1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8"/>
              <p:cNvSpPr/>
              <p:nvPr/>
            </p:nvSpPr>
            <p:spPr>
              <a:xfrm>
                <a:off x="555565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8"/>
              <p:cNvSpPr/>
              <p:nvPr/>
            </p:nvSpPr>
            <p:spPr>
              <a:xfrm>
                <a:off x="5556975" y="-659700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54" y="0"/>
                    </a:moveTo>
                    <a:lnTo>
                      <a:pt x="1" y="0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8"/>
              <p:cNvSpPr/>
              <p:nvPr/>
            </p:nvSpPr>
            <p:spPr>
              <a:xfrm>
                <a:off x="5558325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8"/>
              <p:cNvSpPr/>
              <p:nvPr/>
            </p:nvSpPr>
            <p:spPr>
              <a:xfrm>
                <a:off x="5556975" y="-659700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1" y="0"/>
                    </a:moveTo>
                    <a:lnTo>
                      <a:pt x="54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8"/>
              <p:cNvSpPr/>
              <p:nvPr/>
            </p:nvSpPr>
            <p:spPr>
              <a:xfrm>
                <a:off x="555565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8"/>
              <p:cNvSpPr/>
              <p:nvPr/>
            </p:nvSpPr>
            <p:spPr>
              <a:xfrm>
                <a:off x="5573575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8"/>
              <p:cNvSpPr/>
              <p:nvPr/>
            </p:nvSpPr>
            <p:spPr>
              <a:xfrm>
                <a:off x="557492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3" y="0"/>
                    </a:moveTo>
                    <a:lnTo>
                      <a:pt x="0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8"/>
              <p:cNvSpPr/>
              <p:nvPr/>
            </p:nvSpPr>
            <p:spPr>
              <a:xfrm>
                <a:off x="5576250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8"/>
              <p:cNvSpPr/>
              <p:nvPr/>
            </p:nvSpPr>
            <p:spPr>
              <a:xfrm>
                <a:off x="557492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8"/>
              <p:cNvSpPr/>
              <p:nvPr/>
            </p:nvSpPr>
            <p:spPr>
              <a:xfrm>
                <a:off x="5573575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8"/>
              <p:cNvSpPr/>
              <p:nvPr/>
            </p:nvSpPr>
            <p:spPr>
              <a:xfrm>
                <a:off x="559150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8"/>
              <p:cNvSpPr/>
              <p:nvPr/>
            </p:nvSpPr>
            <p:spPr>
              <a:xfrm>
                <a:off x="55928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3" y="0"/>
                    </a:moveTo>
                    <a:lnTo>
                      <a:pt x="0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8"/>
              <p:cNvSpPr/>
              <p:nvPr/>
            </p:nvSpPr>
            <p:spPr>
              <a:xfrm>
                <a:off x="5594175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8"/>
              <p:cNvSpPr/>
              <p:nvPr/>
            </p:nvSpPr>
            <p:spPr>
              <a:xfrm>
                <a:off x="55928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8"/>
              <p:cNvSpPr/>
              <p:nvPr/>
            </p:nvSpPr>
            <p:spPr>
              <a:xfrm>
                <a:off x="559150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38"/>
              <p:cNvSpPr/>
              <p:nvPr/>
            </p:nvSpPr>
            <p:spPr>
              <a:xfrm>
                <a:off x="5610100" y="-705525"/>
                <a:ext cx="20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80" y="183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38"/>
              <p:cNvSpPr/>
              <p:nvPr/>
            </p:nvSpPr>
            <p:spPr>
              <a:xfrm>
                <a:off x="561077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3" y="0"/>
                    </a:moveTo>
                    <a:lnTo>
                      <a:pt x="0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8"/>
              <p:cNvSpPr/>
              <p:nvPr/>
            </p:nvSpPr>
            <p:spPr>
              <a:xfrm>
                <a:off x="5612100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8"/>
              <p:cNvSpPr/>
              <p:nvPr/>
            </p:nvSpPr>
            <p:spPr>
              <a:xfrm>
                <a:off x="561077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38"/>
              <p:cNvSpPr/>
              <p:nvPr/>
            </p:nvSpPr>
            <p:spPr>
              <a:xfrm>
                <a:off x="5610100" y="-705525"/>
                <a:ext cx="20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834" fill="none" extrusionOk="0">
                    <a:moveTo>
                      <a:pt x="80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80" y="1833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38"/>
              <p:cNvSpPr/>
              <p:nvPr/>
            </p:nvSpPr>
            <p:spPr>
              <a:xfrm>
                <a:off x="5628025" y="-705525"/>
                <a:ext cx="267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38"/>
              <p:cNvSpPr/>
              <p:nvPr/>
            </p:nvSpPr>
            <p:spPr>
              <a:xfrm>
                <a:off x="56293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4" y="0"/>
                    </a:moveTo>
                    <a:lnTo>
                      <a:pt x="1" y="0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38"/>
              <p:cNvSpPr/>
              <p:nvPr/>
            </p:nvSpPr>
            <p:spPr>
              <a:xfrm>
                <a:off x="5630675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38"/>
              <p:cNvSpPr/>
              <p:nvPr/>
            </p:nvSpPr>
            <p:spPr>
              <a:xfrm>
                <a:off x="56293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1" y="0"/>
                    </a:moveTo>
                    <a:lnTo>
                      <a:pt x="54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38"/>
              <p:cNvSpPr/>
              <p:nvPr/>
            </p:nvSpPr>
            <p:spPr>
              <a:xfrm>
                <a:off x="5628025" y="-705525"/>
                <a:ext cx="267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55" name="Google Shape;3455;p38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UVJETI RADA</a:t>
            </a:r>
            <a:endParaRPr i="1" u="sng" dirty="0">
              <a:solidFill>
                <a:schemeClr val="accent2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sp>
        <p:nvSpPr>
          <p:cNvPr id="3458" name="Google Shape;3458;p38"/>
          <p:cNvSpPr txBox="1">
            <a:spLocks noGrp="1"/>
          </p:cNvSpPr>
          <p:nvPr>
            <p:ph type="ctrTitle" idx="4294967295"/>
          </p:nvPr>
        </p:nvSpPr>
        <p:spPr>
          <a:xfrm>
            <a:off x="912298" y="2223477"/>
            <a:ext cx="4047300" cy="109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8261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hr-HR" sz="1400" dirty="0">
                <a:latin typeface="Oxanium"/>
                <a:ea typeface="Oxanium"/>
                <a:cs typeface="Oxanium"/>
                <a:sym typeface="Oxanium"/>
              </a:rPr>
              <a:t>-najčešće radi u zatvorenom prostoru, laboratorij ili industrijsko postrojenje</a:t>
            </a:r>
            <a:br>
              <a:rPr lang="hr-HR" sz="1400" dirty="0">
                <a:latin typeface="Oxanium"/>
                <a:ea typeface="Oxanium"/>
                <a:cs typeface="Oxanium"/>
                <a:sym typeface="Oxanium"/>
              </a:rPr>
            </a:br>
            <a:br>
              <a:rPr lang="hr-HR" sz="1400" dirty="0">
                <a:latin typeface="Oxanium"/>
                <a:ea typeface="Oxanium"/>
                <a:cs typeface="Oxanium"/>
                <a:sym typeface="Oxanium"/>
              </a:rPr>
            </a:br>
            <a:r>
              <a:rPr lang="hr-HR" sz="1400" dirty="0">
                <a:latin typeface="Oxanium"/>
                <a:ea typeface="Oxanium"/>
                <a:cs typeface="Oxanium"/>
                <a:sym typeface="Oxanium"/>
              </a:rPr>
              <a:t>-moguć je radi i na terenu – uzimanje uzoraka i provođenje analiza na terenu</a:t>
            </a:r>
            <a:br>
              <a:rPr lang="hr-HR" sz="1400" dirty="0">
                <a:latin typeface="Oxanium"/>
                <a:ea typeface="Oxanium"/>
                <a:cs typeface="Oxanium"/>
                <a:sym typeface="Oxanium"/>
              </a:rPr>
            </a:br>
            <a:endParaRPr sz="1400" dirty="0"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3460" name="Google Shape;3460;p38"/>
          <p:cNvSpPr/>
          <p:nvPr/>
        </p:nvSpPr>
        <p:spPr>
          <a:xfrm>
            <a:off x="2580874" y="1141450"/>
            <a:ext cx="759000" cy="759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1" name="Google Shape;3461;p38"/>
          <p:cNvGrpSpPr/>
          <p:nvPr/>
        </p:nvGrpSpPr>
        <p:grpSpPr>
          <a:xfrm>
            <a:off x="5765324" y="1219257"/>
            <a:ext cx="1992401" cy="4808539"/>
            <a:chOff x="-3385100" y="632004"/>
            <a:chExt cx="2032025" cy="4904170"/>
          </a:xfrm>
        </p:grpSpPr>
        <p:sp>
          <p:nvSpPr>
            <p:cNvPr id="3462" name="Google Shape;3462;p38"/>
            <p:cNvSpPr/>
            <p:nvPr/>
          </p:nvSpPr>
          <p:spPr>
            <a:xfrm>
              <a:off x="-2517218" y="632004"/>
              <a:ext cx="834703" cy="645740"/>
            </a:xfrm>
            <a:custGeom>
              <a:avLst/>
              <a:gdLst/>
              <a:ahLst/>
              <a:cxnLst/>
              <a:rect l="l" t="t" r="r" b="b"/>
              <a:pathLst>
                <a:path w="21322" h="16494" extrusionOk="0">
                  <a:moveTo>
                    <a:pt x="5853" y="0"/>
                  </a:moveTo>
                  <a:lnTo>
                    <a:pt x="5557" y="20"/>
                  </a:lnTo>
                  <a:lnTo>
                    <a:pt x="5262" y="59"/>
                  </a:lnTo>
                  <a:lnTo>
                    <a:pt x="4986" y="99"/>
                  </a:lnTo>
                  <a:lnTo>
                    <a:pt x="4710" y="178"/>
                  </a:lnTo>
                  <a:lnTo>
                    <a:pt x="4434" y="256"/>
                  </a:lnTo>
                  <a:lnTo>
                    <a:pt x="4178" y="335"/>
                  </a:lnTo>
                  <a:lnTo>
                    <a:pt x="3902" y="454"/>
                  </a:lnTo>
                  <a:lnTo>
                    <a:pt x="3666" y="572"/>
                  </a:lnTo>
                  <a:lnTo>
                    <a:pt x="3409" y="690"/>
                  </a:lnTo>
                  <a:lnTo>
                    <a:pt x="3173" y="848"/>
                  </a:lnTo>
                  <a:lnTo>
                    <a:pt x="2956" y="1005"/>
                  </a:lnTo>
                  <a:lnTo>
                    <a:pt x="2720" y="1183"/>
                  </a:lnTo>
                  <a:lnTo>
                    <a:pt x="2503" y="1360"/>
                  </a:lnTo>
                  <a:lnTo>
                    <a:pt x="2306" y="1557"/>
                  </a:lnTo>
                  <a:lnTo>
                    <a:pt x="2109" y="1774"/>
                  </a:lnTo>
                  <a:lnTo>
                    <a:pt x="1912" y="1991"/>
                  </a:lnTo>
                  <a:lnTo>
                    <a:pt x="1735" y="2207"/>
                  </a:lnTo>
                  <a:lnTo>
                    <a:pt x="1557" y="2464"/>
                  </a:lnTo>
                  <a:lnTo>
                    <a:pt x="1380" y="2700"/>
                  </a:lnTo>
                  <a:lnTo>
                    <a:pt x="1222" y="2976"/>
                  </a:lnTo>
                  <a:lnTo>
                    <a:pt x="1084" y="3232"/>
                  </a:lnTo>
                  <a:lnTo>
                    <a:pt x="808" y="3803"/>
                  </a:lnTo>
                  <a:lnTo>
                    <a:pt x="0" y="5616"/>
                  </a:lnTo>
                  <a:lnTo>
                    <a:pt x="1439" y="6267"/>
                  </a:lnTo>
                  <a:lnTo>
                    <a:pt x="1715" y="6385"/>
                  </a:lnTo>
                  <a:lnTo>
                    <a:pt x="1833" y="6424"/>
                  </a:lnTo>
                  <a:lnTo>
                    <a:pt x="1932" y="6444"/>
                  </a:lnTo>
                  <a:lnTo>
                    <a:pt x="2050" y="6464"/>
                  </a:lnTo>
                  <a:lnTo>
                    <a:pt x="2168" y="6464"/>
                  </a:lnTo>
                  <a:lnTo>
                    <a:pt x="2286" y="6444"/>
                  </a:lnTo>
                  <a:lnTo>
                    <a:pt x="2385" y="6424"/>
                  </a:lnTo>
                  <a:lnTo>
                    <a:pt x="2503" y="6385"/>
                  </a:lnTo>
                  <a:lnTo>
                    <a:pt x="2602" y="6326"/>
                  </a:lnTo>
                  <a:lnTo>
                    <a:pt x="3469" y="5794"/>
                  </a:lnTo>
                  <a:lnTo>
                    <a:pt x="3508" y="5813"/>
                  </a:lnTo>
                  <a:lnTo>
                    <a:pt x="3528" y="5873"/>
                  </a:lnTo>
                  <a:lnTo>
                    <a:pt x="3528" y="5951"/>
                  </a:lnTo>
                  <a:lnTo>
                    <a:pt x="3528" y="6030"/>
                  </a:lnTo>
                  <a:lnTo>
                    <a:pt x="3488" y="6227"/>
                  </a:lnTo>
                  <a:lnTo>
                    <a:pt x="3429" y="6444"/>
                  </a:lnTo>
                  <a:lnTo>
                    <a:pt x="3370" y="6661"/>
                  </a:lnTo>
                  <a:lnTo>
                    <a:pt x="3331" y="6858"/>
                  </a:lnTo>
                  <a:lnTo>
                    <a:pt x="3331" y="6937"/>
                  </a:lnTo>
                  <a:lnTo>
                    <a:pt x="3331" y="7016"/>
                  </a:lnTo>
                  <a:lnTo>
                    <a:pt x="3350" y="7055"/>
                  </a:lnTo>
                  <a:lnTo>
                    <a:pt x="3390" y="7094"/>
                  </a:lnTo>
                  <a:lnTo>
                    <a:pt x="3784" y="7213"/>
                  </a:lnTo>
                  <a:lnTo>
                    <a:pt x="4178" y="7311"/>
                  </a:lnTo>
                  <a:lnTo>
                    <a:pt x="4552" y="7390"/>
                  </a:lnTo>
                  <a:lnTo>
                    <a:pt x="4947" y="7469"/>
                  </a:lnTo>
                  <a:lnTo>
                    <a:pt x="5341" y="7508"/>
                  </a:lnTo>
                  <a:lnTo>
                    <a:pt x="5715" y="7548"/>
                  </a:lnTo>
                  <a:lnTo>
                    <a:pt x="6484" y="7548"/>
                  </a:lnTo>
                  <a:lnTo>
                    <a:pt x="6858" y="7508"/>
                  </a:lnTo>
                  <a:lnTo>
                    <a:pt x="7232" y="7469"/>
                  </a:lnTo>
                  <a:lnTo>
                    <a:pt x="7587" y="7410"/>
                  </a:lnTo>
                  <a:lnTo>
                    <a:pt x="7942" y="7331"/>
                  </a:lnTo>
                  <a:lnTo>
                    <a:pt x="8296" y="7232"/>
                  </a:lnTo>
                  <a:lnTo>
                    <a:pt x="8631" y="7114"/>
                  </a:lnTo>
                  <a:lnTo>
                    <a:pt x="8947" y="6996"/>
                  </a:lnTo>
                  <a:lnTo>
                    <a:pt x="9282" y="6838"/>
                  </a:lnTo>
                  <a:lnTo>
                    <a:pt x="9321" y="7193"/>
                  </a:lnTo>
                  <a:lnTo>
                    <a:pt x="9026" y="7469"/>
                  </a:lnTo>
                  <a:lnTo>
                    <a:pt x="8769" y="7784"/>
                  </a:lnTo>
                  <a:lnTo>
                    <a:pt x="8533" y="8099"/>
                  </a:lnTo>
                  <a:lnTo>
                    <a:pt x="8316" y="8434"/>
                  </a:lnTo>
                  <a:lnTo>
                    <a:pt x="8119" y="8789"/>
                  </a:lnTo>
                  <a:lnTo>
                    <a:pt x="7961" y="9144"/>
                  </a:lnTo>
                  <a:lnTo>
                    <a:pt x="7824" y="9518"/>
                  </a:lnTo>
                  <a:lnTo>
                    <a:pt x="7725" y="9893"/>
                  </a:lnTo>
                  <a:lnTo>
                    <a:pt x="7646" y="10287"/>
                  </a:lnTo>
                  <a:lnTo>
                    <a:pt x="7587" y="10681"/>
                  </a:lnTo>
                  <a:lnTo>
                    <a:pt x="7567" y="11095"/>
                  </a:lnTo>
                  <a:lnTo>
                    <a:pt x="7587" y="11489"/>
                  </a:lnTo>
                  <a:lnTo>
                    <a:pt x="7626" y="11903"/>
                  </a:lnTo>
                  <a:lnTo>
                    <a:pt x="7686" y="12297"/>
                  </a:lnTo>
                  <a:lnTo>
                    <a:pt x="7804" y="12710"/>
                  </a:lnTo>
                  <a:lnTo>
                    <a:pt x="7942" y="13105"/>
                  </a:lnTo>
                  <a:lnTo>
                    <a:pt x="8040" y="13361"/>
                  </a:lnTo>
                  <a:lnTo>
                    <a:pt x="8159" y="13617"/>
                  </a:lnTo>
                  <a:lnTo>
                    <a:pt x="8296" y="13853"/>
                  </a:lnTo>
                  <a:lnTo>
                    <a:pt x="8434" y="14070"/>
                  </a:lnTo>
                  <a:lnTo>
                    <a:pt x="8592" y="14287"/>
                  </a:lnTo>
                  <a:lnTo>
                    <a:pt x="8750" y="14504"/>
                  </a:lnTo>
                  <a:lnTo>
                    <a:pt x="8927" y="14701"/>
                  </a:lnTo>
                  <a:lnTo>
                    <a:pt x="9104" y="14898"/>
                  </a:lnTo>
                  <a:lnTo>
                    <a:pt x="9282" y="15075"/>
                  </a:lnTo>
                  <a:lnTo>
                    <a:pt x="9479" y="15233"/>
                  </a:lnTo>
                  <a:lnTo>
                    <a:pt x="9676" y="15410"/>
                  </a:lnTo>
                  <a:lnTo>
                    <a:pt x="9893" y="15548"/>
                  </a:lnTo>
                  <a:lnTo>
                    <a:pt x="10109" y="15686"/>
                  </a:lnTo>
                  <a:lnTo>
                    <a:pt x="10326" y="15824"/>
                  </a:lnTo>
                  <a:lnTo>
                    <a:pt x="10563" y="15942"/>
                  </a:lnTo>
                  <a:lnTo>
                    <a:pt x="10779" y="16041"/>
                  </a:lnTo>
                  <a:lnTo>
                    <a:pt x="11016" y="16139"/>
                  </a:lnTo>
                  <a:lnTo>
                    <a:pt x="11272" y="16238"/>
                  </a:lnTo>
                  <a:lnTo>
                    <a:pt x="11508" y="16297"/>
                  </a:lnTo>
                  <a:lnTo>
                    <a:pt x="11765" y="16376"/>
                  </a:lnTo>
                  <a:lnTo>
                    <a:pt x="12021" y="16415"/>
                  </a:lnTo>
                  <a:lnTo>
                    <a:pt x="12277" y="16455"/>
                  </a:lnTo>
                  <a:lnTo>
                    <a:pt x="12533" y="16474"/>
                  </a:lnTo>
                  <a:lnTo>
                    <a:pt x="12789" y="16494"/>
                  </a:lnTo>
                  <a:lnTo>
                    <a:pt x="13046" y="16494"/>
                  </a:lnTo>
                  <a:lnTo>
                    <a:pt x="13302" y="16474"/>
                  </a:lnTo>
                  <a:lnTo>
                    <a:pt x="13578" y="16455"/>
                  </a:lnTo>
                  <a:lnTo>
                    <a:pt x="13834" y="16415"/>
                  </a:lnTo>
                  <a:lnTo>
                    <a:pt x="14090" y="16356"/>
                  </a:lnTo>
                  <a:lnTo>
                    <a:pt x="14366" y="16297"/>
                  </a:lnTo>
                  <a:lnTo>
                    <a:pt x="14622" y="16218"/>
                  </a:lnTo>
                  <a:lnTo>
                    <a:pt x="14878" y="16120"/>
                  </a:lnTo>
                  <a:lnTo>
                    <a:pt x="15253" y="15962"/>
                  </a:lnTo>
                  <a:lnTo>
                    <a:pt x="15588" y="15765"/>
                  </a:lnTo>
                  <a:lnTo>
                    <a:pt x="15923" y="15568"/>
                  </a:lnTo>
                  <a:lnTo>
                    <a:pt x="16238" y="15331"/>
                  </a:lnTo>
                  <a:lnTo>
                    <a:pt x="16533" y="15075"/>
                  </a:lnTo>
                  <a:lnTo>
                    <a:pt x="16809" y="14819"/>
                  </a:lnTo>
                  <a:lnTo>
                    <a:pt x="17046" y="14523"/>
                  </a:lnTo>
                  <a:lnTo>
                    <a:pt x="17282" y="14228"/>
                  </a:lnTo>
                  <a:lnTo>
                    <a:pt x="17479" y="13912"/>
                  </a:lnTo>
                  <a:lnTo>
                    <a:pt x="17676" y="13578"/>
                  </a:lnTo>
                  <a:lnTo>
                    <a:pt x="17834" y="13243"/>
                  </a:lnTo>
                  <a:lnTo>
                    <a:pt x="17972" y="12888"/>
                  </a:lnTo>
                  <a:lnTo>
                    <a:pt x="18070" y="12533"/>
                  </a:lnTo>
                  <a:lnTo>
                    <a:pt x="18149" y="12159"/>
                  </a:lnTo>
                  <a:lnTo>
                    <a:pt x="18208" y="11784"/>
                  </a:lnTo>
                  <a:lnTo>
                    <a:pt x="18248" y="11410"/>
                  </a:lnTo>
                  <a:lnTo>
                    <a:pt x="18484" y="11272"/>
                  </a:lnTo>
                  <a:lnTo>
                    <a:pt x="18721" y="11114"/>
                  </a:lnTo>
                  <a:lnTo>
                    <a:pt x="18937" y="10957"/>
                  </a:lnTo>
                  <a:lnTo>
                    <a:pt x="19154" y="10799"/>
                  </a:lnTo>
                  <a:lnTo>
                    <a:pt x="19351" y="10622"/>
                  </a:lnTo>
                  <a:lnTo>
                    <a:pt x="19548" y="10425"/>
                  </a:lnTo>
                  <a:lnTo>
                    <a:pt x="19745" y="10228"/>
                  </a:lnTo>
                  <a:lnTo>
                    <a:pt x="19923" y="10030"/>
                  </a:lnTo>
                  <a:lnTo>
                    <a:pt x="20238" y="9597"/>
                  </a:lnTo>
                  <a:lnTo>
                    <a:pt x="20514" y="9163"/>
                  </a:lnTo>
                  <a:lnTo>
                    <a:pt x="20770" y="8690"/>
                  </a:lnTo>
                  <a:lnTo>
                    <a:pt x="20967" y="8198"/>
                  </a:lnTo>
                  <a:lnTo>
                    <a:pt x="21125" y="7686"/>
                  </a:lnTo>
                  <a:lnTo>
                    <a:pt x="21243" y="7173"/>
                  </a:lnTo>
                  <a:lnTo>
                    <a:pt x="21282" y="6897"/>
                  </a:lnTo>
                  <a:lnTo>
                    <a:pt x="21302" y="6641"/>
                  </a:lnTo>
                  <a:lnTo>
                    <a:pt x="21322" y="6365"/>
                  </a:lnTo>
                  <a:lnTo>
                    <a:pt x="21322" y="6089"/>
                  </a:lnTo>
                  <a:lnTo>
                    <a:pt x="21322" y="5833"/>
                  </a:lnTo>
                  <a:lnTo>
                    <a:pt x="21302" y="5557"/>
                  </a:lnTo>
                  <a:lnTo>
                    <a:pt x="21263" y="5281"/>
                  </a:lnTo>
                  <a:lnTo>
                    <a:pt x="21223" y="5006"/>
                  </a:lnTo>
                  <a:lnTo>
                    <a:pt x="21164" y="4749"/>
                  </a:lnTo>
                  <a:lnTo>
                    <a:pt x="21085" y="4473"/>
                  </a:lnTo>
                  <a:lnTo>
                    <a:pt x="21007" y="4198"/>
                  </a:lnTo>
                  <a:lnTo>
                    <a:pt x="20908" y="3941"/>
                  </a:lnTo>
                  <a:lnTo>
                    <a:pt x="20770" y="3646"/>
                  </a:lnTo>
                  <a:lnTo>
                    <a:pt x="20652" y="3370"/>
                  </a:lnTo>
                  <a:lnTo>
                    <a:pt x="20494" y="3114"/>
                  </a:lnTo>
                  <a:lnTo>
                    <a:pt x="20337" y="2858"/>
                  </a:lnTo>
                  <a:lnTo>
                    <a:pt x="20159" y="2601"/>
                  </a:lnTo>
                  <a:lnTo>
                    <a:pt x="19982" y="2365"/>
                  </a:lnTo>
                  <a:lnTo>
                    <a:pt x="19805" y="2148"/>
                  </a:lnTo>
                  <a:lnTo>
                    <a:pt x="19588" y="1931"/>
                  </a:lnTo>
                  <a:lnTo>
                    <a:pt x="19391" y="1715"/>
                  </a:lnTo>
                  <a:lnTo>
                    <a:pt x="19154" y="1518"/>
                  </a:lnTo>
                  <a:lnTo>
                    <a:pt x="18937" y="1340"/>
                  </a:lnTo>
                  <a:lnTo>
                    <a:pt x="18701" y="1163"/>
                  </a:lnTo>
                  <a:lnTo>
                    <a:pt x="18445" y="1005"/>
                  </a:lnTo>
                  <a:lnTo>
                    <a:pt x="18208" y="867"/>
                  </a:lnTo>
                  <a:lnTo>
                    <a:pt x="17952" y="729"/>
                  </a:lnTo>
                  <a:lnTo>
                    <a:pt x="17676" y="611"/>
                  </a:lnTo>
                  <a:lnTo>
                    <a:pt x="17420" y="493"/>
                  </a:lnTo>
                  <a:lnTo>
                    <a:pt x="17144" y="414"/>
                  </a:lnTo>
                  <a:lnTo>
                    <a:pt x="16868" y="316"/>
                  </a:lnTo>
                  <a:lnTo>
                    <a:pt x="16573" y="256"/>
                  </a:lnTo>
                  <a:lnTo>
                    <a:pt x="16297" y="197"/>
                  </a:lnTo>
                  <a:lnTo>
                    <a:pt x="16001" y="158"/>
                  </a:lnTo>
                  <a:lnTo>
                    <a:pt x="15706" y="119"/>
                  </a:lnTo>
                  <a:lnTo>
                    <a:pt x="14819" y="119"/>
                  </a:lnTo>
                  <a:lnTo>
                    <a:pt x="14523" y="158"/>
                  </a:lnTo>
                  <a:lnTo>
                    <a:pt x="14228" y="197"/>
                  </a:lnTo>
                  <a:lnTo>
                    <a:pt x="13932" y="256"/>
                  </a:lnTo>
                  <a:lnTo>
                    <a:pt x="13637" y="335"/>
                  </a:lnTo>
                  <a:lnTo>
                    <a:pt x="13341" y="434"/>
                  </a:lnTo>
                  <a:lnTo>
                    <a:pt x="13065" y="532"/>
                  </a:lnTo>
                  <a:lnTo>
                    <a:pt x="12809" y="651"/>
                  </a:lnTo>
                  <a:lnTo>
                    <a:pt x="12553" y="769"/>
                  </a:lnTo>
                  <a:lnTo>
                    <a:pt x="12297" y="552"/>
                  </a:lnTo>
                  <a:lnTo>
                    <a:pt x="12021" y="375"/>
                  </a:lnTo>
                  <a:lnTo>
                    <a:pt x="11725" y="237"/>
                  </a:lnTo>
                  <a:lnTo>
                    <a:pt x="11410" y="119"/>
                  </a:lnTo>
                  <a:lnTo>
                    <a:pt x="11075" y="59"/>
                  </a:lnTo>
                  <a:lnTo>
                    <a:pt x="10740" y="20"/>
                  </a:lnTo>
                  <a:lnTo>
                    <a:pt x="10405" y="20"/>
                  </a:lnTo>
                  <a:lnTo>
                    <a:pt x="10050" y="59"/>
                  </a:lnTo>
                  <a:lnTo>
                    <a:pt x="9696" y="138"/>
                  </a:lnTo>
                  <a:lnTo>
                    <a:pt x="9361" y="276"/>
                  </a:lnTo>
                  <a:lnTo>
                    <a:pt x="9065" y="434"/>
                  </a:lnTo>
                  <a:lnTo>
                    <a:pt x="8769" y="631"/>
                  </a:lnTo>
                  <a:lnTo>
                    <a:pt x="8434" y="493"/>
                  </a:lnTo>
                  <a:lnTo>
                    <a:pt x="8080" y="355"/>
                  </a:lnTo>
                  <a:lnTo>
                    <a:pt x="7745" y="256"/>
                  </a:lnTo>
                  <a:lnTo>
                    <a:pt x="7429" y="178"/>
                  </a:lnTo>
                  <a:lnTo>
                    <a:pt x="7094" y="99"/>
                  </a:lnTo>
                  <a:lnTo>
                    <a:pt x="6779" y="59"/>
                  </a:lnTo>
                  <a:lnTo>
                    <a:pt x="6464" y="20"/>
                  </a:lnTo>
                  <a:lnTo>
                    <a:pt x="6149" y="0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8"/>
            <p:cNvSpPr/>
            <p:nvPr/>
          </p:nvSpPr>
          <p:spPr>
            <a:xfrm>
              <a:off x="-2517218" y="632004"/>
              <a:ext cx="834703" cy="645740"/>
            </a:xfrm>
            <a:custGeom>
              <a:avLst/>
              <a:gdLst/>
              <a:ahLst/>
              <a:cxnLst/>
              <a:rect l="l" t="t" r="r" b="b"/>
              <a:pathLst>
                <a:path w="21322" h="16494" fill="none" extrusionOk="0">
                  <a:moveTo>
                    <a:pt x="20908" y="3941"/>
                  </a:moveTo>
                  <a:lnTo>
                    <a:pt x="20908" y="3941"/>
                  </a:lnTo>
                  <a:lnTo>
                    <a:pt x="20770" y="3646"/>
                  </a:lnTo>
                  <a:lnTo>
                    <a:pt x="20652" y="3370"/>
                  </a:lnTo>
                  <a:lnTo>
                    <a:pt x="20494" y="3114"/>
                  </a:lnTo>
                  <a:lnTo>
                    <a:pt x="20337" y="2858"/>
                  </a:lnTo>
                  <a:lnTo>
                    <a:pt x="20159" y="2601"/>
                  </a:lnTo>
                  <a:lnTo>
                    <a:pt x="19982" y="2365"/>
                  </a:lnTo>
                  <a:lnTo>
                    <a:pt x="19805" y="2148"/>
                  </a:lnTo>
                  <a:lnTo>
                    <a:pt x="19588" y="1931"/>
                  </a:lnTo>
                  <a:lnTo>
                    <a:pt x="19391" y="1715"/>
                  </a:lnTo>
                  <a:lnTo>
                    <a:pt x="19154" y="1518"/>
                  </a:lnTo>
                  <a:lnTo>
                    <a:pt x="18937" y="1340"/>
                  </a:lnTo>
                  <a:lnTo>
                    <a:pt x="18701" y="1163"/>
                  </a:lnTo>
                  <a:lnTo>
                    <a:pt x="18445" y="1005"/>
                  </a:lnTo>
                  <a:lnTo>
                    <a:pt x="18208" y="867"/>
                  </a:lnTo>
                  <a:lnTo>
                    <a:pt x="17952" y="729"/>
                  </a:lnTo>
                  <a:lnTo>
                    <a:pt x="17676" y="611"/>
                  </a:lnTo>
                  <a:lnTo>
                    <a:pt x="17420" y="493"/>
                  </a:lnTo>
                  <a:lnTo>
                    <a:pt x="17144" y="414"/>
                  </a:lnTo>
                  <a:lnTo>
                    <a:pt x="16868" y="316"/>
                  </a:lnTo>
                  <a:lnTo>
                    <a:pt x="16573" y="256"/>
                  </a:lnTo>
                  <a:lnTo>
                    <a:pt x="16297" y="197"/>
                  </a:lnTo>
                  <a:lnTo>
                    <a:pt x="16001" y="158"/>
                  </a:lnTo>
                  <a:lnTo>
                    <a:pt x="15706" y="119"/>
                  </a:lnTo>
                  <a:lnTo>
                    <a:pt x="15410" y="119"/>
                  </a:lnTo>
                  <a:lnTo>
                    <a:pt x="15134" y="119"/>
                  </a:lnTo>
                  <a:lnTo>
                    <a:pt x="14819" y="119"/>
                  </a:lnTo>
                  <a:lnTo>
                    <a:pt x="14523" y="158"/>
                  </a:lnTo>
                  <a:lnTo>
                    <a:pt x="14228" y="197"/>
                  </a:lnTo>
                  <a:lnTo>
                    <a:pt x="13932" y="256"/>
                  </a:lnTo>
                  <a:lnTo>
                    <a:pt x="13637" y="335"/>
                  </a:lnTo>
                  <a:lnTo>
                    <a:pt x="13341" y="434"/>
                  </a:lnTo>
                  <a:lnTo>
                    <a:pt x="13065" y="532"/>
                  </a:lnTo>
                  <a:lnTo>
                    <a:pt x="13065" y="532"/>
                  </a:lnTo>
                  <a:lnTo>
                    <a:pt x="12809" y="651"/>
                  </a:lnTo>
                  <a:lnTo>
                    <a:pt x="12553" y="769"/>
                  </a:lnTo>
                  <a:lnTo>
                    <a:pt x="12553" y="769"/>
                  </a:lnTo>
                  <a:lnTo>
                    <a:pt x="12297" y="552"/>
                  </a:lnTo>
                  <a:lnTo>
                    <a:pt x="12021" y="375"/>
                  </a:lnTo>
                  <a:lnTo>
                    <a:pt x="11725" y="237"/>
                  </a:lnTo>
                  <a:lnTo>
                    <a:pt x="11410" y="119"/>
                  </a:lnTo>
                  <a:lnTo>
                    <a:pt x="11075" y="59"/>
                  </a:lnTo>
                  <a:lnTo>
                    <a:pt x="10740" y="20"/>
                  </a:lnTo>
                  <a:lnTo>
                    <a:pt x="10405" y="20"/>
                  </a:lnTo>
                  <a:lnTo>
                    <a:pt x="10050" y="59"/>
                  </a:lnTo>
                  <a:lnTo>
                    <a:pt x="10050" y="59"/>
                  </a:lnTo>
                  <a:lnTo>
                    <a:pt x="9696" y="138"/>
                  </a:lnTo>
                  <a:lnTo>
                    <a:pt x="9361" y="276"/>
                  </a:lnTo>
                  <a:lnTo>
                    <a:pt x="9065" y="434"/>
                  </a:lnTo>
                  <a:lnTo>
                    <a:pt x="8769" y="631"/>
                  </a:lnTo>
                  <a:lnTo>
                    <a:pt x="8769" y="631"/>
                  </a:lnTo>
                  <a:lnTo>
                    <a:pt x="8434" y="493"/>
                  </a:lnTo>
                  <a:lnTo>
                    <a:pt x="8080" y="355"/>
                  </a:lnTo>
                  <a:lnTo>
                    <a:pt x="7745" y="256"/>
                  </a:lnTo>
                  <a:lnTo>
                    <a:pt x="7429" y="178"/>
                  </a:lnTo>
                  <a:lnTo>
                    <a:pt x="7094" y="99"/>
                  </a:lnTo>
                  <a:lnTo>
                    <a:pt x="6779" y="59"/>
                  </a:lnTo>
                  <a:lnTo>
                    <a:pt x="6464" y="20"/>
                  </a:lnTo>
                  <a:lnTo>
                    <a:pt x="6149" y="0"/>
                  </a:lnTo>
                  <a:lnTo>
                    <a:pt x="5853" y="0"/>
                  </a:lnTo>
                  <a:lnTo>
                    <a:pt x="5557" y="20"/>
                  </a:lnTo>
                  <a:lnTo>
                    <a:pt x="5262" y="59"/>
                  </a:lnTo>
                  <a:lnTo>
                    <a:pt x="4986" y="99"/>
                  </a:lnTo>
                  <a:lnTo>
                    <a:pt x="4710" y="178"/>
                  </a:lnTo>
                  <a:lnTo>
                    <a:pt x="4434" y="256"/>
                  </a:lnTo>
                  <a:lnTo>
                    <a:pt x="4178" y="335"/>
                  </a:lnTo>
                  <a:lnTo>
                    <a:pt x="3902" y="454"/>
                  </a:lnTo>
                  <a:lnTo>
                    <a:pt x="3666" y="572"/>
                  </a:lnTo>
                  <a:lnTo>
                    <a:pt x="3409" y="690"/>
                  </a:lnTo>
                  <a:lnTo>
                    <a:pt x="3173" y="848"/>
                  </a:lnTo>
                  <a:lnTo>
                    <a:pt x="2956" y="1005"/>
                  </a:lnTo>
                  <a:lnTo>
                    <a:pt x="2720" y="1183"/>
                  </a:lnTo>
                  <a:lnTo>
                    <a:pt x="2503" y="1360"/>
                  </a:lnTo>
                  <a:lnTo>
                    <a:pt x="2306" y="1557"/>
                  </a:lnTo>
                  <a:lnTo>
                    <a:pt x="2109" y="1774"/>
                  </a:lnTo>
                  <a:lnTo>
                    <a:pt x="1912" y="1991"/>
                  </a:lnTo>
                  <a:lnTo>
                    <a:pt x="1735" y="2207"/>
                  </a:lnTo>
                  <a:lnTo>
                    <a:pt x="1557" y="2464"/>
                  </a:lnTo>
                  <a:lnTo>
                    <a:pt x="1380" y="2700"/>
                  </a:lnTo>
                  <a:lnTo>
                    <a:pt x="1222" y="2976"/>
                  </a:lnTo>
                  <a:lnTo>
                    <a:pt x="1084" y="3232"/>
                  </a:lnTo>
                  <a:lnTo>
                    <a:pt x="808" y="3803"/>
                  </a:lnTo>
                  <a:lnTo>
                    <a:pt x="0" y="5616"/>
                  </a:lnTo>
                  <a:lnTo>
                    <a:pt x="1439" y="6267"/>
                  </a:lnTo>
                  <a:lnTo>
                    <a:pt x="1715" y="6385"/>
                  </a:lnTo>
                  <a:lnTo>
                    <a:pt x="1715" y="6385"/>
                  </a:lnTo>
                  <a:lnTo>
                    <a:pt x="1833" y="6424"/>
                  </a:lnTo>
                  <a:lnTo>
                    <a:pt x="1932" y="6444"/>
                  </a:lnTo>
                  <a:lnTo>
                    <a:pt x="2050" y="6464"/>
                  </a:lnTo>
                  <a:lnTo>
                    <a:pt x="2168" y="6464"/>
                  </a:lnTo>
                  <a:lnTo>
                    <a:pt x="2286" y="6444"/>
                  </a:lnTo>
                  <a:lnTo>
                    <a:pt x="2385" y="6424"/>
                  </a:lnTo>
                  <a:lnTo>
                    <a:pt x="2503" y="6385"/>
                  </a:lnTo>
                  <a:lnTo>
                    <a:pt x="2602" y="6326"/>
                  </a:lnTo>
                  <a:lnTo>
                    <a:pt x="3469" y="5794"/>
                  </a:lnTo>
                  <a:lnTo>
                    <a:pt x="3469" y="5794"/>
                  </a:lnTo>
                  <a:lnTo>
                    <a:pt x="3508" y="5813"/>
                  </a:lnTo>
                  <a:lnTo>
                    <a:pt x="3528" y="5873"/>
                  </a:lnTo>
                  <a:lnTo>
                    <a:pt x="3528" y="5951"/>
                  </a:lnTo>
                  <a:lnTo>
                    <a:pt x="3528" y="6030"/>
                  </a:lnTo>
                  <a:lnTo>
                    <a:pt x="3488" y="6227"/>
                  </a:lnTo>
                  <a:lnTo>
                    <a:pt x="3429" y="6444"/>
                  </a:lnTo>
                  <a:lnTo>
                    <a:pt x="3370" y="6661"/>
                  </a:lnTo>
                  <a:lnTo>
                    <a:pt x="3331" y="6858"/>
                  </a:lnTo>
                  <a:lnTo>
                    <a:pt x="3331" y="6937"/>
                  </a:lnTo>
                  <a:lnTo>
                    <a:pt x="3331" y="7016"/>
                  </a:lnTo>
                  <a:lnTo>
                    <a:pt x="3350" y="7055"/>
                  </a:lnTo>
                  <a:lnTo>
                    <a:pt x="3390" y="7094"/>
                  </a:lnTo>
                  <a:lnTo>
                    <a:pt x="3390" y="7094"/>
                  </a:lnTo>
                  <a:lnTo>
                    <a:pt x="3784" y="7213"/>
                  </a:lnTo>
                  <a:lnTo>
                    <a:pt x="4178" y="7311"/>
                  </a:lnTo>
                  <a:lnTo>
                    <a:pt x="4552" y="7390"/>
                  </a:lnTo>
                  <a:lnTo>
                    <a:pt x="4947" y="7469"/>
                  </a:lnTo>
                  <a:lnTo>
                    <a:pt x="5341" y="7508"/>
                  </a:lnTo>
                  <a:lnTo>
                    <a:pt x="5715" y="7548"/>
                  </a:lnTo>
                  <a:lnTo>
                    <a:pt x="6109" y="7548"/>
                  </a:lnTo>
                  <a:lnTo>
                    <a:pt x="6484" y="7548"/>
                  </a:lnTo>
                  <a:lnTo>
                    <a:pt x="6858" y="7508"/>
                  </a:lnTo>
                  <a:lnTo>
                    <a:pt x="7232" y="7469"/>
                  </a:lnTo>
                  <a:lnTo>
                    <a:pt x="7587" y="7410"/>
                  </a:lnTo>
                  <a:lnTo>
                    <a:pt x="7942" y="7331"/>
                  </a:lnTo>
                  <a:lnTo>
                    <a:pt x="8296" y="7232"/>
                  </a:lnTo>
                  <a:lnTo>
                    <a:pt x="8631" y="7114"/>
                  </a:lnTo>
                  <a:lnTo>
                    <a:pt x="8947" y="6996"/>
                  </a:lnTo>
                  <a:lnTo>
                    <a:pt x="9282" y="6838"/>
                  </a:lnTo>
                  <a:lnTo>
                    <a:pt x="9282" y="6838"/>
                  </a:lnTo>
                  <a:lnTo>
                    <a:pt x="9321" y="7193"/>
                  </a:lnTo>
                  <a:lnTo>
                    <a:pt x="9321" y="7193"/>
                  </a:lnTo>
                  <a:lnTo>
                    <a:pt x="9026" y="7469"/>
                  </a:lnTo>
                  <a:lnTo>
                    <a:pt x="8769" y="7784"/>
                  </a:lnTo>
                  <a:lnTo>
                    <a:pt x="8533" y="8099"/>
                  </a:lnTo>
                  <a:lnTo>
                    <a:pt x="8316" y="8434"/>
                  </a:lnTo>
                  <a:lnTo>
                    <a:pt x="8119" y="8789"/>
                  </a:lnTo>
                  <a:lnTo>
                    <a:pt x="7961" y="9144"/>
                  </a:lnTo>
                  <a:lnTo>
                    <a:pt x="7824" y="9518"/>
                  </a:lnTo>
                  <a:lnTo>
                    <a:pt x="7725" y="9893"/>
                  </a:lnTo>
                  <a:lnTo>
                    <a:pt x="7646" y="10287"/>
                  </a:lnTo>
                  <a:lnTo>
                    <a:pt x="7587" y="10681"/>
                  </a:lnTo>
                  <a:lnTo>
                    <a:pt x="7567" y="11095"/>
                  </a:lnTo>
                  <a:lnTo>
                    <a:pt x="7587" y="11489"/>
                  </a:lnTo>
                  <a:lnTo>
                    <a:pt x="7626" y="11903"/>
                  </a:lnTo>
                  <a:lnTo>
                    <a:pt x="7686" y="12297"/>
                  </a:lnTo>
                  <a:lnTo>
                    <a:pt x="7804" y="12710"/>
                  </a:lnTo>
                  <a:lnTo>
                    <a:pt x="7942" y="13105"/>
                  </a:lnTo>
                  <a:lnTo>
                    <a:pt x="7942" y="13105"/>
                  </a:lnTo>
                  <a:lnTo>
                    <a:pt x="8040" y="13361"/>
                  </a:lnTo>
                  <a:lnTo>
                    <a:pt x="8159" y="13617"/>
                  </a:lnTo>
                  <a:lnTo>
                    <a:pt x="8296" y="13853"/>
                  </a:lnTo>
                  <a:lnTo>
                    <a:pt x="8434" y="14070"/>
                  </a:lnTo>
                  <a:lnTo>
                    <a:pt x="8592" y="14287"/>
                  </a:lnTo>
                  <a:lnTo>
                    <a:pt x="8750" y="14504"/>
                  </a:lnTo>
                  <a:lnTo>
                    <a:pt x="8927" y="14701"/>
                  </a:lnTo>
                  <a:lnTo>
                    <a:pt x="9104" y="14898"/>
                  </a:lnTo>
                  <a:lnTo>
                    <a:pt x="9282" y="15075"/>
                  </a:lnTo>
                  <a:lnTo>
                    <a:pt x="9479" y="15233"/>
                  </a:lnTo>
                  <a:lnTo>
                    <a:pt x="9676" y="15410"/>
                  </a:lnTo>
                  <a:lnTo>
                    <a:pt x="9893" y="15548"/>
                  </a:lnTo>
                  <a:lnTo>
                    <a:pt x="10109" y="15686"/>
                  </a:lnTo>
                  <a:lnTo>
                    <a:pt x="10326" y="15824"/>
                  </a:lnTo>
                  <a:lnTo>
                    <a:pt x="10563" y="15942"/>
                  </a:lnTo>
                  <a:lnTo>
                    <a:pt x="10779" y="16041"/>
                  </a:lnTo>
                  <a:lnTo>
                    <a:pt x="11016" y="16139"/>
                  </a:lnTo>
                  <a:lnTo>
                    <a:pt x="11272" y="16238"/>
                  </a:lnTo>
                  <a:lnTo>
                    <a:pt x="11508" y="16297"/>
                  </a:lnTo>
                  <a:lnTo>
                    <a:pt x="11765" y="16376"/>
                  </a:lnTo>
                  <a:lnTo>
                    <a:pt x="12021" y="16415"/>
                  </a:lnTo>
                  <a:lnTo>
                    <a:pt x="12277" y="16455"/>
                  </a:lnTo>
                  <a:lnTo>
                    <a:pt x="12533" y="16474"/>
                  </a:lnTo>
                  <a:lnTo>
                    <a:pt x="12789" y="16494"/>
                  </a:lnTo>
                  <a:lnTo>
                    <a:pt x="13046" y="16494"/>
                  </a:lnTo>
                  <a:lnTo>
                    <a:pt x="13302" y="16474"/>
                  </a:lnTo>
                  <a:lnTo>
                    <a:pt x="13578" y="16455"/>
                  </a:lnTo>
                  <a:lnTo>
                    <a:pt x="13834" y="16415"/>
                  </a:lnTo>
                  <a:lnTo>
                    <a:pt x="14090" y="16356"/>
                  </a:lnTo>
                  <a:lnTo>
                    <a:pt x="14366" y="16297"/>
                  </a:lnTo>
                  <a:lnTo>
                    <a:pt x="14622" y="16218"/>
                  </a:lnTo>
                  <a:lnTo>
                    <a:pt x="14878" y="16120"/>
                  </a:lnTo>
                  <a:lnTo>
                    <a:pt x="14878" y="16120"/>
                  </a:lnTo>
                  <a:lnTo>
                    <a:pt x="15253" y="15962"/>
                  </a:lnTo>
                  <a:lnTo>
                    <a:pt x="15588" y="15765"/>
                  </a:lnTo>
                  <a:lnTo>
                    <a:pt x="15923" y="15568"/>
                  </a:lnTo>
                  <a:lnTo>
                    <a:pt x="16238" y="15331"/>
                  </a:lnTo>
                  <a:lnTo>
                    <a:pt x="16533" y="15075"/>
                  </a:lnTo>
                  <a:lnTo>
                    <a:pt x="16809" y="14819"/>
                  </a:lnTo>
                  <a:lnTo>
                    <a:pt x="17046" y="14523"/>
                  </a:lnTo>
                  <a:lnTo>
                    <a:pt x="17282" y="14228"/>
                  </a:lnTo>
                  <a:lnTo>
                    <a:pt x="17479" y="13912"/>
                  </a:lnTo>
                  <a:lnTo>
                    <a:pt x="17676" y="13578"/>
                  </a:lnTo>
                  <a:lnTo>
                    <a:pt x="17834" y="13243"/>
                  </a:lnTo>
                  <a:lnTo>
                    <a:pt x="17972" y="12888"/>
                  </a:lnTo>
                  <a:lnTo>
                    <a:pt x="18070" y="12533"/>
                  </a:lnTo>
                  <a:lnTo>
                    <a:pt x="18149" y="12159"/>
                  </a:lnTo>
                  <a:lnTo>
                    <a:pt x="18208" y="11784"/>
                  </a:lnTo>
                  <a:lnTo>
                    <a:pt x="18248" y="11410"/>
                  </a:lnTo>
                  <a:lnTo>
                    <a:pt x="18248" y="11410"/>
                  </a:lnTo>
                  <a:lnTo>
                    <a:pt x="18484" y="11272"/>
                  </a:lnTo>
                  <a:lnTo>
                    <a:pt x="18721" y="11114"/>
                  </a:lnTo>
                  <a:lnTo>
                    <a:pt x="18937" y="10957"/>
                  </a:lnTo>
                  <a:lnTo>
                    <a:pt x="19154" y="10799"/>
                  </a:lnTo>
                  <a:lnTo>
                    <a:pt x="19351" y="10622"/>
                  </a:lnTo>
                  <a:lnTo>
                    <a:pt x="19548" y="10425"/>
                  </a:lnTo>
                  <a:lnTo>
                    <a:pt x="19745" y="10228"/>
                  </a:lnTo>
                  <a:lnTo>
                    <a:pt x="19923" y="10030"/>
                  </a:lnTo>
                  <a:lnTo>
                    <a:pt x="20238" y="9597"/>
                  </a:lnTo>
                  <a:lnTo>
                    <a:pt x="20514" y="9163"/>
                  </a:lnTo>
                  <a:lnTo>
                    <a:pt x="20770" y="8690"/>
                  </a:lnTo>
                  <a:lnTo>
                    <a:pt x="20967" y="8198"/>
                  </a:lnTo>
                  <a:lnTo>
                    <a:pt x="21125" y="7686"/>
                  </a:lnTo>
                  <a:lnTo>
                    <a:pt x="21243" y="7173"/>
                  </a:lnTo>
                  <a:lnTo>
                    <a:pt x="21282" y="6897"/>
                  </a:lnTo>
                  <a:lnTo>
                    <a:pt x="21302" y="6641"/>
                  </a:lnTo>
                  <a:lnTo>
                    <a:pt x="21322" y="6365"/>
                  </a:lnTo>
                  <a:lnTo>
                    <a:pt x="21322" y="6089"/>
                  </a:lnTo>
                  <a:lnTo>
                    <a:pt x="21322" y="5833"/>
                  </a:lnTo>
                  <a:lnTo>
                    <a:pt x="21302" y="5557"/>
                  </a:lnTo>
                  <a:lnTo>
                    <a:pt x="21263" y="5281"/>
                  </a:lnTo>
                  <a:lnTo>
                    <a:pt x="21223" y="5006"/>
                  </a:lnTo>
                  <a:lnTo>
                    <a:pt x="21164" y="4749"/>
                  </a:lnTo>
                  <a:lnTo>
                    <a:pt x="21085" y="4473"/>
                  </a:lnTo>
                  <a:lnTo>
                    <a:pt x="21007" y="4198"/>
                  </a:lnTo>
                  <a:lnTo>
                    <a:pt x="20908" y="39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8"/>
            <p:cNvSpPr/>
            <p:nvPr/>
          </p:nvSpPr>
          <p:spPr>
            <a:xfrm>
              <a:off x="-2500266" y="858792"/>
              <a:ext cx="574764" cy="940461"/>
            </a:xfrm>
            <a:custGeom>
              <a:avLst/>
              <a:gdLst/>
              <a:ahLst/>
              <a:cxnLst/>
              <a:rect l="l" t="t" r="r" b="b"/>
              <a:pathLst>
                <a:path w="14682" h="24022" extrusionOk="0">
                  <a:moveTo>
                    <a:pt x="3036" y="1"/>
                  </a:moveTo>
                  <a:lnTo>
                    <a:pt x="2169" y="533"/>
                  </a:lnTo>
                  <a:lnTo>
                    <a:pt x="2070" y="592"/>
                  </a:lnTo>
                  <a:lnTo>
                    <a:pt x="1952" y="631"/>
                  </a:lnTo>
                  <a:lnTo>
                    <a:pt x="1853" y="651"/>
                  </a:lnTo>
                  <a:lnTo>
                    <a:pt x="1735" y="671"/>
                  </a:lnTo>
                  <a:lnTo>
                    <a:pt x="1617" y="671"/>
                  </a:lnTo>
                  <a:lnTo>
                    <a:pt x="1499" y="651"/>
                  </a:lnTo>
                  <a:lnTo>
                    <a:pt x="1400" y="631"/>
                  </a:lnTo>
                  <a:lnTo>
                    <a:pt x="1282" y="592"/>
                  </a:lnTo>
                  <a:lnTo>
                    <a:pt x="1006" y="474"/>
                  </a:lnTo>
                  <a:lnTo>
                    <a:pt x="750" y="2050"/>
                  </a:lnTo>
                  <a:lnTo>
                    <a:pt x="632" y="2425"/>
                  </a:lnTo>
                  <a:lnTo>
                    <a:pt x="40" y="7095"/>
                  </a:lnTo>
                  <a:lnTo>
                    <a:pt x="1" y="7587"/>
                  </a:lnTo>
                  <a:lnTo>
                    <a:pt x="21" y="8080"/>
                  </a:lnTo>
                  <a:lnTo>
                    <a:pt x="60" y="8573"/>
                  </a:lnTo>
                  <a:lnTo>
                    <a:pt x="139" y="9046"/>
                  </a:lnTo>
                  <a:lnTo>
                    <a:pt x="277" y="9499"/>
                  </a:lnTo>
                  <a:lnTo>
                    <a:pt x="434" y="9952"/>
                  </a:lnTo>
                  <a:lnTo>
                    <a:pt x="651" y="10386"/>
                  </a:lnTo>
                  <a:lnTo>
                    <a:pt x="888" y="10799"/>
                  </a:lnTo>
                  <a:lnTo>
                    <a:pt x="1006" y="11036"/>
                  </a:lnTo>
                  <a:lnTo>
                    <a:pt x="1144" y="11272"/>
                  </a:lnTo>
                  <a:lnTo>
                    <a:pt x="1302" y="11489"/>
                  </a:lnTo>
                  <a:lnTo>
                    <a:pt x="1459" y="11726"/>
                  </a:lnTo>
                  <a:lnTo>
                    <a:pt x="1617" y="11942"/>
                  </a:lnTo>
                  <a:lnTo>
                    <a:pt x="1794" y="12139"/>
                  </a:lnTo>
                  <a:lnTo>
                    <a:pt x="1991" y="12337"/>
                  </a:lnTo>
                  <a:lnTo>
                    <a:pt x="2188" y="12514"/>
                  </a:lnTo>
                  <a:lnTo>
                    <a:pt x="2405" y="12691"/>
                  </a:lnTo>
                  <a:lnTo>
                    <a:pt x="2622" y="12869"/>
                  </a:lnTo>
                  <a:lnTo>
                    <a:pt x="2839" y="13026"/>
                  </a:lnTo>
                  <a:lnTo>
                    <a:pt x="3075" y="13164"/>
                  </a:lnTo>
                  <a:lnTo>
                    <a:pt x="3311" y="13302"/>
                  </a:lnTo>
                  <a:lnTo>
                    <a:pt x="3568" y="13440"/>
                  </a:lnTo>
                  <a:lnTo>
                    <a:pt x="3824" y="13539"/>
                  </a:lnTo>
                  <a:lnTo>
                    <a:pt x="4080" y="13637"/>
                  </a:lnTo>
                  <a:lnTo>
                    <a:pt x="4277" y="16514"/>
                  </a:lnTo>
                  <a:lnTo>
                    <a:pt x="2070" y="17224"/>
                  </a:lnTo>
                  <a:lnTo>
                    <a:pt x="2366" y="23529"/>
                  </a:lnTo>
                  <a:lnTo>
                    <a:pt x="13243" y="24022"/>
                  </a:lnTo>
                  <a:lnTo>
                    <a:pt x="13558" y="17204"/>
                  </a:lnTo>
                  <a:lnTo>
                    <a:pt x="11410" y="16632"/>
                  </a:lnTo>
                  <a:lnTo>
                    <a:pt x="11410" y="16455"/>
                  </a:lnTo>
                  <a:lnTo>
                    <a:pt x="11016" y="10819"/>
                  </a:lnTo>
                  <a:lnTo>
                    <a:pt x="11213" y="10405"/>
                  </a:lnTo>
                  <a:lnTo>
                    <a:pt x="11371" y="9952"/>
                  </a:lnTo>
                  <a:lnTo>
                    <a:pt x="11489" y="9499"/>
                  </a:lnTo>
                  <a:lnTo>
                    <a:pt x="11568" y="9026"/>
                  </a:lnTo>
                  <a:lnTo>
                    <a:pt x="11627" y="8671"/>
                  </a:lnTo>
                  <a:lnTo>
                    <a:pt x="12613" y="8789"/>
                  </a:lnTo>
                  <a:lnTo>
                    <a:pt x="12790" y="8809"/>
                  </a:lnTo>
                  <a:lnTo>
                    <a:pt x="12967" y="8789"/>
                  </a:lnTo>
                  <a:lnTo>
                    <a:pt x="13145" y="8770"/>
                  </a:lnTo>
                  <a:lnTo>
                    <a:pt x="13322" y="8730"/>
                  </a:lnTo>
                  <a:lnTo>
                    <a:pt x="13480" y="8691"/>
                  </a:lnTo>
                  <a:lnTo>
                    <a:pt x="13637" y="8612"/>
                  </a:lnTo>
                  <a:lnTo>
                    <a:pt x="13795" y="8533"/>
                  </a:lnTo>
                  <a:lnTo>
                    <a:pt x="13933" y="8435"/>
                  </a:lnTo>
                  <a:lnTo>
                    <a:pt x="14051" y="8317"/>
                  </a:lnTo>
                  <a:lnTo>
                    <a:pt x="14169" y="8198"/>
                  </a:lnTo>
                  <a:lnTo>
                    <a:pt x="14287" y="8060"/>
                  </a:lnTo>
                  <a:lnTo>
                    <a:pt x="14366" y="7922"/>
                  </a:lnTo>
                  <a:lnTo>
                    <a:pt x="14445" y="7765"/>
                  </a:lnTo>
                  <a:lnTo>
                    <a:pt x="14524" y="7607"/>
                  </a:lnTo>
                  <a:lnTo>
                    <a:pt x="14563" y="7430"/>
                  </a:lnTo>
                  <a:lnTo>
                    <a:pt x="14603" y="7252"/>
                  </a:lnTo>
                  <a:lnTo>
                    <a:pt x="14662" y="6740"/>
                  </a:lnTo>
                  <a:lnTo>
                    <a:pt x="14682" y="6563"/>
                  </a:lnTo>
                  <a:lnTo>
                    <a:pt x="14662" y="6385"/>
                  </a:lnTo>
                  <a:lnTo>
                    <a:pt x="14642" y="6208"/>
                  </a:lnTo>
                  <a:lnTo>
                    <a:pt x="14603" y="6050"/>
                  </a:lnTo>
                  <a:lnTo>
                    <a:pt x="14563" y="5873"/>
                  </a:lnTo>
                  <a:lnTo>
                    <a:pt x="14485" y="5715"/>
                  </a:lnTo>
                  <a:lnTo>
                    <a:pt x="14406" y="5577"/>
                  </a:lnTo>
                  <a:lnTo>
                    <a:pt x="14307" y="5440"/>
                  </a:lnTo>
                  <a:lnTo>
                    <a:pt x="14189" y="5302"/>
                  </a:lnTo>
                  <a:lnTo>
                    <a:pt x="14071" y="5183"/>
                  </a:lnTo>
                  <a:lnTo>
                    <a:pt x="13933" y="5085"/>
                  </a:lnTo>
                  <a:lnTo>
                    <a:pt x="13795" y="4986"/>
                  </a:lnTo>
                  <a:lnTo>
                    <a:pt x="13637" y="4907"/>
                  </a:lnTo>
                  <a:lnTo>
                    <a:pt x="13480" y="4848"/>
                  </a:lnTo>
                  <a:lnTo>
                    <a:pt x="13302" y="4789"/>
                  </a:lnTo>
                  <a:lnTo>
                    <a:pt x="13125" y="4770"/>
                  </a:lnTo>
                  <a:lnTo>
                    <a:pt x="12120" y="4632"/>
                  </a:lnTo>
                  <a:lnTo>
                    <a:pt x="12199" y="4001"/>
                  </a:lnTo>
                  <a:lnTo>
                    <a:pt x="11135" y="3824"/>
                  </a:lnTo>
                  <a:lnTo>
                    <a:pt x="10957" y="3784"/>
                  </a:lnTo>
                  <a:lnTo>
                    <a:pt x="10780" y="3725"/>
                  </a:lnTo>
                  <a:lnTo>
                    <a:pt x="10622" y="3627"/>
                  </a:lnTo>
                  <a:lnTo>
                    <a:pt x="10484" y="3528"/>
                  </a:lnTo>
                  <a:lnTo>
                    <a:pt x="10327" y="3390"/>
                  </a:lnTo>
                  <a:lnTo>
                    <a:pt x="10189" y="3232"/>
                  </a:lnTo>
                  <a:lnTo>
                    <a:pt x="10070" y="3055"/>
                  </a:lnTo>
                  <a:lnTo>
                    <a:pt x="9952" y="2878"/>
                  </a:lnTo>
                  <a:lnTo>
                    <a:pt x="9854" y="2661"/>
                  </a:lnTo>
                  <a:lnTo>
                    <a:pt x="9735" y="2444"/>
                  </a:lnTo>
                  <a:lnTo>
                    <a:pt x="9657" y="2208"/>
                  </a:lnTo>
                  <a:lnTo>
                    <a:pt x="9578" y="1952"/>
                  </a:lnTo>
                  <a:lnTo>
                    <a:pt x="9499" y="1676"/>
                  </a:lnTo>
                  <a:lnTo>
                    <a:pt x="9440" y="1380"/>
                  </a:lnTo>
                  <a:lnTo>
                    <a:pt x="9381" y="1085"/>
                  </a:lnTo>
                  <a:lnTo>
                    <a:pt x="9341" y="789"/>
                  </a:lnTo>
                  <a:lnTo>
                    <a:pt x="9006" y="966"/>
                  </a:lnTo>
                  <a:lnTo>
                    <a:pt x="8671" y="1144"/>
                  </a:lnTo>
                  <a:lnTo>
                    <a:pt x="8317" y="1282"/>
                  </a:lnTo>
                  <a:lnTo>
                    <a:pt x="7942" y="1420"/>
                  </a:lnTo>
                  <a:lnTo>
                    <a:pt x="7548" y="1518"/>
                  </a:lnTo>
                  <a:lnTo>
                    <a:pt x="7154" y="1617"/>
                  </a:lnTo>
                  <a:lnTo>
                    <a:pt x="6760" y="1676"/>
                  </a:lnTo>
                  <a:lnTo>
                    <a:pt x="6366" y="1735"/>
                  </a:lnTo>
                  <a:lnTo>
                    <a:pt x="5952" y="1755"/>
                  </a:lnTo>
                  <a:lnTo>
                    <a:pt x="5518" y="1755"/>
                  </a:lnTo>
                  <a:lnTo>
                    <a:pt x="5105" y="1735"/>
                  </a:lnTo>
                  <a:lnTo>
                    <a:pt x="4671" y="1695"/>
                  </a:lnTo>
                  <a:lnTo>
                    <a:pt x="4257" y="1636"/>
                  </a:lnTo>
                  <a:lnTo>
                    <a:pt x="3824" y="1538"/>
                  </a:lnTo>
                  <a:lnTo>
                    <a:pt x="3390" y="1420"/>
                  </a:lnTo>
                  <a:lnTo>
                    <a:pt x="2957" y="1301"/>
                  </a:lnTo>
                  <a:lnTo>
                    <a:pt x="2917" y="1262"/>
                  </a:lnTo>
                  <a:lnTo>
                    <a:pt x="2898" y="1223"/>
                  </a:lnTo>
                  <a:lnTo>
                    <a:pt x="2898" y="1144"/>
                  </a:lnTo>
                  <a:lnTo>
                    <a:pt x="2898" y="1065"/>
                  </a:lnTo>
                  <a:lnTo>
                    <a:pt x="2937" y="868"/>
                  </a:lnTo>
                  <a:lnTo>
                    <a:pt x="2996" y="651"/>
                  </a:lnTo>
                  <a:lnTo>
                    <a:pt x="3055" y="434"/>
                  </a:lnTo>
                  <a:lnTo>
                    <a:pt x="3095" y="237"/>
                  </a:lnTo>
                  <a:lnTo>
                    <a:pt x="3095" y="158"/>
                  </a:lnTo>
                  <a:lnTo>
                    <a:pt x="3095" y="80"/>
                  </a:lnTo>
                  <a:lnTo>
                    <a:pt x="3075" y="20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FDB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8"/>
            <p:cNvSpPr/>
            <p:nvPr/>
          </p:nvSpPr>
          <p:spPr>
            <a:xfrm>
              <a:off x="-2500266" y="858792"/>
              <a:ext cx="574764" cy="940461"/>
            </a:xfrm>
            <a:custGeom>
              <a:avLst/>
              <a:gdLst/>
              <a:ahLst/>
              <a:cxnLst/>
              <a:rect l="l" t="t" r="r" b="b"/>
              <a:pathLst>
                <a:path w="14682" h="24022" fill="none" extrusionOk="0">
                  <a:moveTo>
                    <a:pt x="13125" y="4770"/>
                  </a:moveTo>
                  <a:lnTo>
                    <a:pt x="12120" y="4632"/>
                  </a:lnTo>
                  <a:lnTo>
                    <a:pt x="12199" y="4001"/>
                  </a:lnTo>
                  <a:lnTo>
                    <a:pt x="11135" y="3824"/>
                  </a:lnTo>
                  <a:lnTo>
                    <a:pt x="11135" y="3824"/>
                  </a:lnTo>
                  <a:lnTo>
                    <a:pt x="10957" y="3784"/>
                  </a:lnTo>
                  <a:lnTo>
                    <a:pt x="10780" y="3725"/>
                  </a:lnTo>
                  <a:lnTo>
                    <a:pt x="10622" y="3627"/>
                  </a:lnTo>
                  <a:lnTo>
                    <a:pt x="10484" y="3528"/>
                  </a:lnTo>
                  <a:lnTo>
                    <a:pt x="10327" y="3390"/>
                  </a:lnTo>
                  <a:lnTo>
                    <a:pt x="10189" y="3232"/>
                  </a:lnTo>
                  <a:lnTo>
                    <a:pt x="10070" y="3055"/>
                  </a:lnTo>
                  <a:lnTo>
                    <a:pt x="9952" y="2878"/>
                  </a:lnTo>
                  <a:lnTo>
                    <a:pt x="9854" y="2661"/>
                  </a:lnTo>
                  <a:lnTo>
                    <a:pt x="9735" y="2444"/>
                  </a:lnTo>
                  <a:lnTo>
                    <a:pt x="9657" y="2208"/>
                  </a:lnTo>
                  <a:lnTo>
                    <a:pt x="9578" y="1952"/>
                  </a:lnTo>
                  <a:lnTo>
                    <a:pt x="9499" y="1676"/>
                  </a:lnTo>
                  <a:lnTo>
                    <a:pt x="9440" y="1380"/>
                  </a:lnTo>
                  <a:lnTo>
                    <a:pt x="9381" y="1085"/>
                  </a:lnTo>
                  <a:lnTo>
                    <a:pt x="9341" y="789"/>
                  </a:lnTo>
                  <a:lnTo>
                    <a:pt x="9341" y="789"/>
                  </a:lnTo>
                  <a:lnTo>
                    <a:pt x="9006" y="966"/>
                  </a:lnTo>
                  <a:lnTo>
                    <a:pt x="8671" y="1144"/>
                  </a:lnTo>
                  <a:lnTo>
                    <a:pt x="8317" y="1282"/>
                  </a:lnTo>
                  <a:lnTo>
                    <a:pt x="7942" y="1420"/>
                  </a:lnTo>
                  <a:lnTo>
                    <a:pt x="7548" y="1518"/>
                  </a:lnTo>
                  <a:lnTo>
                    <a:pt x="7154" y="1617"/>
                  </a:lnTo>
                  <a:lnTo>
                    <a:pt x="6760" y="1676"/>
                  </a:lnTo>
                  <a:lnTo>
                    <a:pt x="6366" y="1735"/>
                  </a:lnTo>
                  <a:lnTo>
                    <a:pt x="5952" y="1755"/>
                  </a:lnTo>
                  <a:lnTo>
                    <a:pt x="5518" y="1755"/>
                  </a:lnTo>
                  <a:lnTo>
                    <a:pt x="5105" y="1735"/>
                  </a:lnTo>
                  <a:lnTo>
                    <a:pt x="4671" y="1695"/>
                  </a:lnTo>
                  <a:lnTo>
                    <a:pt x="4257" y="1636"/>
                  </a:lnTo>
                  <a:lnTo>
                    <a:pt x="3824" y="1538"/>
                  </a:lnTo>
                  <a:lnTo>
                    <a:pt x="3390" y="1420"/>
                  </a:lnTo>
                  <a:lnTo>
                    <a:pt x="2957" y="1301"/>
                  </a:lnTo>
                  <a:lnTo>
                    <a:pt x="2957" y="1301"/>
                  </a:lnTo>
                  <a:lnTo>
                    <a:pt x="2917" y="1262"/>
                  </a:lnTo>
                  <a:lnTo>
                    <a:pt x="2898" y="1223"/>
                  </a:lnTo>
                  <a:lnTo>
                    <a:pt x="2898" y="1144"/>
                  </a:lnTo>
                  <a:lnTo>
                    <a:pt x="2898" y="1065"/>
                  </a:lnTo>
                  <a:lnTo>
                    <a:pt x="2937" y="868"/>
                  </a:lnTo>
                  <a:lnTo>
                    <a:pt x="2996" y="651"/>
                  </a:lnTo>
                  <a:lnTo>
                    <a:pt x="3055" y="434"/>
                  </a:lnTo>
                  <a:lnTo>
                    <a:pt x="3095" y="237"/>
                  </a:lnTo>
                  <a:lnTo>
                    <a:pt x="3095" y="158"/>
                  </a:lnTo>
                  <a:lnTo>
                    <a:pt x="3095" y="80"/>
                  </a:lnTo>
                  <a:lnTo>
                    <a:pt x="3075" y="20"/>
                  </a:lnTo>
                  <a:lnTo>
                    <a:pt x="3036" y="1"/>
                  </a:lnTo>
                  <a:lnTo>
                    <a:pt x="2169" y="533"/>
                  </a:lnTo>
                  <a:lnTo>
                    <a:pt x="2169" y="533"/>
                  </a:lnTo>
                  <a:lnTo>
                    <a:pt x="2070" y="592"/>
                  </a:lnTo>
                  <a:lnTo>
                    <a:pt x="1952" y="631"/>
                  </a:lnTo>
                  <a:lnTo>
                    <a:pt x="1853" y="651"/>
                  </a:lnTo>
                  <a:lnTo>
                    <a:pt x="1735" y="671"/>
                  </a:lnTo>
                  <a:lnTo>
                    <a:pt x="1617" y="671"/>
                  </a:lnTo>
                  <a:lnTo>
                    <a:pt x="1499" y="651"/>
                  </a:lnTo>
                  <a:lnTo>
                    <a:pt x="1400" y="631"/>
                  </a:lnTo>
                  <a:lnTo>
                    <a:pt x="1282" y="592"/>
                  </a:lnTo>
                  <a:lnTo>
                    <a:pt x="1006" y="474"/>
                  </a:lnTo>
                  <a:lnTo>
                    <a:pt x="750" y="2050"/>
                  </a:lnTo>
                  <a:lnTo>
                    <a:pt x="750" y="2050"/>
                  </a:lnTo>
                  <a:lnTo>
                    <a:pt x="632" y="2425"/>
                  </a:lnTo>
                  <a:lnTo>
                    <a:pt x="40" y="7095"/>
                  </a:lnTo>
                  <a:lnTo>
                    <a:pt x="40" y="7095"/>
                  </a:lnTo>
                  <a:lnTo>
                    <a:pt x="1" y="7587"/>
                  </a:lnTo>
                  <a:lnTo>
                    <a:pt x="21" y="8080"/>
                  </a:lnTo>
                  <a:lnTo>
                    <a:pt x="60" y="8573"/>
                  </a:lnTo>
                  <a:lnTo>
                    <a:pt x="139" y="9046"/>
                  </a:lnTo>
                  <a:lnTo>
                    <a:pt x="277" y="9499"/>
                  </a:lnTo>
                  <a:lnTo>
                    <a:pt x="434" y="9952"/>
                  </a:lnTo>
                  <a:lnTo>
                    <a:pt x="651" y="10386"/>
                  </a:lnTo>
                  <a:lnTo>
                    <a:pt x="888" y="10799"/>
                  </a:lnTo>
                  <a:lnTo>
                    <a:pt x="888" y="10799"/>
                  </a:lnTo>
                  <a:lnTo>
                    <a:pt x="1006" y="11036"/>
                  </a:lnTo>
                  <a:lnTo>
                    <a:pt x="1144" y="11272"/>
                  </a:lnTo>
                  <a:lnTo>
                    <a:pt x="1302" y="11489"/>
                  </a:lnTo>
                  <a:lnTo>
                    <a:pt x="1459" y="11726"/>
                  </a:lnTo>
                  <a:lnTo>
                    <a:pt x="1617" y="11942"/>
                  </a:lnTo>
                  <a:lnTo>
                    <a:pt x="1794" y="12139"/>
                  </a:lnTo>
                  <a:lnTo>
                    <a:pt x="1991" y="12337"/>
                  </a:lnTo>
                  <a:lnTo>
                    <a:pt x="2188" y="12514"/>
                  </a:lnTo>
                  <a:lnTo>
                    <a:pt x="2405" y="12691"/>
                  </a:lnTo>
                  <a:lnTo>
                    <a:pt x="2622" y="12869"/>
                  </a:lnTo>
                  <a:lnTo>
                    <a:pt x="2839" y="13026"/>
                  </a:lnTo>
                  <a:lnTo>
                    <a:pt x="3075" y="13164"/>
                  </a:lnTo>
                  <a:lnTo>
                    <a:pt x="3311" y="13302"/>
                  </a:lnTo>
                  <a:lnTo>
                    <a:pt x="3568" y="13440"/>
                  </a:lnTo>
                  <a:lnTo>
                    <a:pt x="3824" y="13539"/>
                  </a:lnTo>
                  <a:lnTo>
                    <a:pt x="4080" y="13637"/>
                  </a:lnTo>
                  <a:lnTo>
                    <a:pt x="4277" y="16514"/>
                  </a:lnTo>
                  <a:lnTo>
                    <a:pt x="2070" y="17224"/>
                  </a:lnTo>
                  <a:lnTo>
                    <a:pt x="2366" y="23529"/>
                  </a:lnTo>
                  <a:lnTo>
                    <a:pt x="13243" y="24022"/>
                  </a:lnTo>
                  <a:lnTo>
                    <a:pt x="13558" y="17204"/>
                  </a:lnTo>
                  <a:lnTo>
                    <a:pt x="11410" y="16632"/>
                  </a:lnTo>
                  <a:lnTo>
                    <a:pt x="11410" y="16632"/>
                  </a:lnTo>
                  <a:lnTo>
                    <a:pt x="11410" y="16455"/>
                  </a:lnTo>
                  <a:lnTo>
                    <a:pt x="11016" y="10819"/>
                  </a:lnTo>
                  <a:lnTo>
                    <a:pt x="11016" y="10819"/>
                  </a:lnTo>
                  <a:lnTo>
                    <a:pt x="11213" y="10405"/>
                  </a:lnTo>
                  <a:lnTo>
                    <a:pt x="11371" y="9952"/>
                  </a:lnTo>
                  <a:lnTo>
                    <a:pt x="11489" y="9499"/>
                  </a:lnTo>
                  <a:lnTo>
                    <a:pt x="11568" y="9026"/>
                  </a:lnTo>
                  <a:lnTo>
                    <a:pt x="11627" y="8671"/>
                  </a:lnTo>
                  <a:lnTo>
                    <a:pt x="12613" y="8789"/>
                  </a:lnTo>
                  <a:lnTo>
                    <a:pt x="12613" y="8789"/>
                  </a:lnTo>
                  <a:lnTo>
                    <a:pt x="12790" y="8809"/>
                  </a:lnTo>
                  <a:lnTo>
                    <a:pt x="12967" y="8789"/>
                  </a:lnTo>
                  <a:lnTo>
                    <a:pt x="13145" y="8770"/>
                  </a:lnTo>
                  <a:lnTo>
                    <a:pt x="13322" y="8730"/>
                  </a:lnTo>
                  <a:lnTo>
                    <a:pt x="13480" y="8691"/>
                  </a:lnTo>
                  <a:lnTo>
                    <a:pt x="13637" y="8612"/>
                  </a:lnTo>
                  <a:lnTo>
                    <a:pt x="13795" y="8533"/>
                  </a:lnTo>
                  <a:lnTo>
                    <a:pt x="13933" y="8435"/>
                  </a:lnTo>
                  <a:lnTo>
                    <a:pt x="14051" y="8317"/>
                  </a:lnTo>
                  <a:lnTo>
                    <a:pt x="14169" y="8198"/>
                  </a:lnTo>
                  <a:lnTo>
                    <a:pt x="14287" y="8060"/>
                  </a:lnTo>
                  <a:lnTo>
                    <a:pt x="14366" y="7922"/>
                  </a:lnTo>
                  <a:lnTo>
                    <a:pt x="14445" y="7765"/>
                  </a:lnTo>
                  <a:lnTo>
                    <a:pt x="14524" y="7607"/>
                  </a:lnTo>
                  <a:lnTo>
                    <a:pt x="14563" y="7430"/>
                  </a:lnTo>
                  <a:lnTo>
                    <a:pt x="14603" y="7252"/>
                  </a:lnTo>
                  <a:lnTo>
                    <a:pt x="14662" y="6740"/>
                  </a:lnTo>
                  <a:lnTo>
                    <a:pt x="14662" y="6740"/>
                  </a:lnTo>
                  <a:lnTo>
                    <a:pt x="14682" y="6563"/>
                  </a:lnTo>
                  <a:lnTo>
                    <a:pt x="14662" y="6385"/>
                  </a:lnTo>
                  <a:lnTo>
                    <a:pt x="14642" y="6208"/>
                  </a:lnTo>
                  <a:lnTo>
                    <a:pt x="14603" y="6050"/>
                  </a:lnTo>
                  <a:lnTo>
                    <a:pt x="14563" y="5873"/>
                  </a:lnTo>
                  <a:lnTo>
                    <a:pt x="14485" y="5715"/>
                  </a:lnTo>
                  <a:lnTo>
                    <a:pt x="14406" y="5577"/>
                  </a:lnTo>
                  <a:lnTo>
                    <a:pt x="14307" y="5440"/>
                  </a:lnTo>
                  <a:lnTo>
                    <a:pt x="14189" y="5302"/>
                  </a:lnTo>
                  <a:lnTo>
                    <a:pt x="14071" y="5183"/>
                  </a:lnTo>
                  <a:lnTo>
                    <a:pt x="13933" y="5085"/>
                  </a:lnTo>
                  <a:lnTo>
                    <a:pt x="13795" y="4986"/>
                  </a:lnTo>
                  <a:lnTo>
                    <a:pt x="13637" y="4907"/>
                  </a:lnTo>
                  <a:lnTo>
                    <a:pt x="13480" y="4848"/>
                  </a:lnTo>
                  <a:lnTo>
                    <a:pt x="13302" y="4789"/>
                  </a:lnTo>
                  <a:lnTo>
                    <a:pt x="13125" y="47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8"/>
            <p:cNvSpPr/>
            <p:nvPr/>
          </p:nvSpPr>
          <p:spPr>
            <a:xfrm>
              <a:off x="-2018114" y="1082528"/>
              <a:ext cx="45568" cy="67925"/>
            </a:xfrm>
            <a:custGeom>
              <a:avLst/>
              <a:gdLst/>
              <a:ahLst/>
              <a:cxnLst/>
              <a:rect l="l" t="t" r="r" b="b"/>
              <a:pathLst>
                <a:path w="1164" h="1735" extrusionOk="0">
                  <a:moveTo>
                    <a:pt x="927" y="0"/>
                  </a:moveTo>
                  <a:lnTo>
                    <a:pt x="868" y="40"/>
                  </a:lnTo>
                  <a:lnTo>
                    <a:pt x="40" y="927"/>
                  </a:lnTo>
                  <a:lnTo>
                    <a:pt x="1" y="986"/>
                  </a:lnTo>
                  <a:lnTo>
                    <a:pt x="1" y="1065"/>
                  </a:lnTo>
                  <a:lnTo>
                    <a:pt x="21" y="1143"/>
                  </a:lnTo>
                  <a:lnTo>
                    <a:pt x="80" y="1183"/>
                  </a:lnTo>
                  <a:lnTo>
                    <a:pt x="829" y="1695"/>
                  </a:lnTo>
                  <a:lnTo>
                    <a:pt x="868" y="1735"/>
                  </a:lnTo>
                  <a:lnTo>
                    <a:pt x="927" y="1735"/>
                  </a:lnTo>
                  <a:lnTo>
                    <a:pt x="1006" y="1715"/>
                  </a:lnTo>
                  <a:lnTo>
                    <a:pt x="1065" y="1656"/>
                  </a:lnTo>
                  <a:lnTo>
                    <a:pt x="1085" y="1597"/>
                  </a:lnTo>
                  <a:lnTo>
                    <a:pt x="1085" y="1537"/>
                  </a:lnTo>
                  <a:lnTo>
                    <a:pt x="1065" y="1478"/>
                  </a:lnTo>
                  <a:lnTo>
                    <a:pt x="1026" y="1419"/>
                  </a:lnTo>
                  <a:lnTo>
                    <a:pt x="434" y="1025"/>
                  </a:lnTo>
                  <a:lnTo>
                    <a:pt x="1124" y="276"/>
                  </a:lnTo>
                  <a:lnTo>
                    <a:pt x="1164" y="217"/>
                  </a:lnTo>
                  <a:lnTo>
                    <a:pt x="1164" y="158"/>
                  </a:lnTo>
                  <a:lnTo>
                    <a:pt x="1164" y="99"/>
                  </a:lnTo>
                  <a:lnTo>
                    <a:pt x="1124" y="40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rgbClr val="FF7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8"/>
            <p:cNvSpPr/>
            <p:nvPr/>
          </p:nvSpPr>
          <p:spPr>
            <a:xfrm>
              <a:off x="-2347509" y="1274631"/>
              <a:ext cx="54806" cy="25487"/>
            </a:xfrm>
            <a:custGeom>
              <a:avLst/>
              <a:gdLst/>
              <a:ahLst/>
              <a:cxnLst/>
              <a:rect l="l" t="t" r="r" b="b"/>
              <a:pathLst>
                <a:path w="1400" h="651" extrusionOk="0">
                  <a:moveTo>
                    <a:pt x="552" y="0"/>
                  </a:moveTo>
                  <a:lnTo>
                    <a:pt x="375" y="20"/>
                  </a:lnTo>
                  <a:lnTo>
                    <a:pt x="237" y="40"/>
                  </a:lnTo>
                  <a:lnTo>
                    <a:pt x="99" y="99"/>
                  </a:lnTo>
                  <a:lnTo>
                    <a:pt x="40" y="138"/>
                  </a:lnTo>
                  <a:lnTo>
                    <a:pt x="20" y="177"/>
                  </a:lnTo>
                  <a:lnTo>
                    <a:pt x="1" y="256"/>
                  </a:lnTo>
                  <a:lnTo>
                    <a:pt x="20" y="315"/>
                  </a:lnTo>
                  <a:lnTo>
                    <a:pt x="60" y="375"/>
                  </a:lnTo>
                  <a:lnTo>
                    <a:pt x="99" y="414"/>
                  </a:lnTo>
                  <a:lnTo>
                    <a:pt x="237" y="414"/>
                  </a:lnTo>
                  <a:lnTo>
                    <a:pt x="336" y="375"/>
                  </a:lnTo>
                  <a:lnTo>
                    <a:pt x="414" y="355"/>
                  </a:lnTo>
                  <a:lnTo>
                    <a:pt x="671" y="355"/>
                  </a:lnTo>
                  <a:lnTo>
                    <a:pt x="828" y="394"/>
                  </a:lnTo>
                  <a:lnTo>
                    <a:pt x="966" y="473"/>
                  </a:lnTo>
                  <a:lnTo>
                    <a:pt x="1045" y="532"/>
                  </a:lnTo>
                  <a:lnTo>
                    <a:pt x="1104" y="591"/>
                  </a:lnTo>
                  <a:lnTo>
                    <a:pt x="1163" y="631"/>
                  </a:lnTo>
                  <a:lnTo>
                    <a:pt x="1242" y="650"/>
                  </a:lnTo>
                  <a:lnTo>
                    <a:pt x="1301" y="631"/>
                  </a:lnTo>
                  <a:lnTo>
                    <a:pt x="1360" y="611"/>
                  </a:lnTo>
                  <a:lnTo>
                    <a:pt x="1400" y="552"/>
                  </a:lnTo>
                  <a:lnTo>
                    <a:pt x="1400" y="493"/>
                  </a:lnTo>
                  <a:lnTo>
                    <a:pt x="1400" y="414"/>
                  </a:lnTo>
                  <a:lnTo>
                    <a:pt x="1360" y="355"/>
                  </a:lnTo>
                  <a:lnTo>
                    <a:pt x="1262" y="256"/>
                  </a:lnTo>
                  <a:lnTo>
                    <a:pt x="1163" y="177"/>
                  </a:lnTo>
                  <a:lnTo>
                    <a:pt x="1065" y="118"/>
                  </a:lnTo>
                  <a:lnTo>
                    <a:pt x="947" y="79"/>
                  </a:lnTo>
                  <a:lnTo>
                    <a:pt x="749" y="2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7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8"/>
            <p:cNvSpPr/>
            <p:nvPr/>
          </p:nvSpPr>
          <p:spPr>
            <a:xfrm>
              <a:off x="-2335921" y="1129584"/>
              <a:ext cx="124215" cy="80258"/>
            </a:xfrm>
            <a:custGeom>
              <a:avLst/>
              <a:gdLst/>
              <a:ahLst/>
              <a:cxnLst/>
              <a:rect l="l" t="t" r="r" b="b"/>
              <a:pathLst>
                <a:path w="3173" h="2050" extrusionOk="0">
                  <a:moveTo>
                    <a:pt x="2779" y="0"/>
                  </a:moveTo>
                  <a:lnTo>
                    <a:pt x="2621" y="20"/>
                  </a:lnTo>
                  <a:lnTo>
                    <a:pt x="2444" y="99"/>
                  </a:lnTo>
                  <a:lnTo>
                    <a:pt x="1951" y="296"/>
                  </a:lnTo>
                  <a:lnTo>
                    <a:pt x="1636" y="414"/>
                  </a:lnTo>
                  <a:lnTo>
                    <a:pt x="1281" y="533"/>
                  </a:lnTo>
                  <a:lnTo>
                    <a:pt x="887" y="651"/>
                  </a:lnTo>
                  <a:lnTo>
                    <a:pt x="493" y="730"/>
                  </a:lnTo>
                  <a:lnTo>
                    <a:pt x="316" y="789"/>
                  </a:lnTo>
                  <a:lnTo>
                    <a:pt x="178" y="868"/>
                  </a:lnTo>
                  <a:lnTo>
                    <a:pt x="79" y="966"/>
                  </a:lnTo>
                  <a:lnTo>
                    <a:pt x="20" y="1065"/>
                  </a:lnTo>
                  <a:lnTo>
                    <a:pt x="0" y="1183"/>
                  </a:lnTo>
                  <a:lnTo>
                    <a:pt x="20" y="1301"/>
                  </a:lnTo>
                  <a:lnTo>
                    <a:pt x="59" y="1439"/>
                  </a:lnTo>
                  <a:lnTo>
                    <a:pt x="138" y="1557"/>
                  </a:lnTo>
                  <a:lnTo>
                    <a:pt x="256" y="1675"/>
                  </a:lnTo>
                  <a:lnTo>
                    <a:pt x="394" y="1794"/>
                  </a:lnTo>
                  <a:lnTo>
                    <a:pt x="552" y="1892"/>
                  </a:lnTo>
                  <a:lnTo>
                    <a:pt x="749" y="1971"/>
                  </a:lnTo>
                  <a:lnTo>
                    <a:pt x="986" y="2010"/>
                  </a:lnTo>
                  <a:lnTo>
                    <a:pt x="1222" y="2050"/>
                  </a:lnTo>
                  <a:lnTo>
                    <a:pt x="1498" y="2050"/>
                  </a:lnTo>
                  <a:lnTo>
                    <a:pt x="1793" y="2030"/>
                  </a:lnTo>
                  <a:lnTo>
                    <a:pt x="2069" y="1951"/>
                  </a:lnTo>
                  <a:lnTo>
                    <a:pt x="2325" y="1853"/>
                  </a:lnTo>
                  <a:lnTo>
                    <a:pt x="2542" y="1715"/>
                  </a:lnTo>
                  <a:lnTo>
                    <a:pt x="2720" y="1577"/>
                  </a:lnTo>
                  <a:lnTo>
                    <a:pt x="2877" y="1400"/>
                  </a:lnTo>
                  <a:lnTo>
                    <a:pt x="2995" y="1222"/>
                  </a:lnTo>
                  <a:lnTo>
                    <a:pt x="3074" y="1025"/>
                  </a:lnTo>
                  <a:lnTo>
                    <a:pt x="3133" y="828"/>
                  </a:lnTo>
                  <a:lnTo>
                    <a:pt x="3153" y="651"/>
                  </a:lnTo>
                  <a:lnTo>
                    <a:pt x="3173" y="493"/>
                  </a:lnTo>
                  <a:lnTo>
                    <a:pt x="3133" y="335"/>
                  </a:lnTo>
                  <a:lnTo>
                    <a:pt x="3074" y="198"/>
                  </a:lnTo>
                  <a:lnTo>
                    <a:pt x="2995" y="99"/>
                  </a:lnTo>
                  <a:lnTo>
                    <a:pt x="2897" y="20"/>
                  </a:lnTo>
                  <a:lnTo>
                    <a:pt x="2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8"/>
            <p:cNvSpPr/>
            <p:nvPr/>
          </p:nvSpPr>
          <p:spPr>
            <a:xfrm>
              <a:off x="-2273440" y="942101"/>
              <a:ext cx="92623" cy="44044"/>
            </a:xfrm>
            <a:custGeom>
              <a:avLst/>
              <a:gdLst/>
              <a:ahLst/>
              <a:cxnLst/>
              <a:rect l="l" t="t" r="r" b="b"/>
              <a:pathLst>
                <a:path w="2366" h="1125" extrusionOk="0">
                  <a:moveTo>
                    <a:pt x="769" y="1"/>
                  </a:moveTo>
                  <a:lnTo>
                    <a:pt x="611" y="21"/>
                  </a:lnTo>
                  <a:lnTo>
                    <a:pt x="473" y="60"/>
                  </a:lnTo>
                  <a:lnTo>
                    <a:pt x="355" y="119"/>
                  </a:lnTo>
                  <a:lnTo>
                    <a:pt x="237" y="159"/>
                  </a:lnTo>
                  <a:lnTo>
                    <a:pt x="158" y="218"/>
                  </a:lnTo>
                  <a:lnTo>
                    <a:pt x="79" y="297"/>
                  </a:lnTo>
                  <a:lnTo>
                    <a:pt x="40" y="356"/>
                  </a:lnTo>
                  <a:lnTo>
                    <a:pt x="0" y="415"/>
                  </a:lnTo>
                  <a:lnTo>
                    <a:pt x="0" y="474"/>
                  </a:lnTo>
                  <a:lnTo>
                    <a:pt x="0" y="533"/>
                  </a:lnTo>
                  <a:lnTo>
                    <a:pt x="20" y="592"/>
                  </a:lnTo>
                  <a:lnTo>
                    <a:pt x="40" y="632"/>
                  </a:lnTo>
                  <a:lnTo>
                    <a:pt x="99" y="671"/>
                  </a:lnTo>
                  <a:lnTo>
                    <a:pt x="197" y="730"/>
                  </a:lnTo>
                  <a:lnTo>
                    <a:pt x="316" y="769"/>
                  </a:lnTo>
                  <a:lnTo>
                    <a:pt x="592" y="809"/>
                  </a:lnTo>
                  <a:lnTo>
                    <a:pt x="1124" y="907"/>
                  </a:lnTo>
                  <a:lnTo>
                    <a:pt x="1656" y="1045"/>
                  </a:lnTo>
                  <a:lnTo>
                    <a:pt x="1932" y="1104"/>
                  </a:lnTo>
                  <a:lnTo>
                    <a:pt x="2050" y="1124"/>
                  </a:lnTo>
                  <a:lnTo>
                    <a:pt x="2188" y="1124"/>
                  </a:lnTo>
                  <a:lnTo>
                    <a:pt x="2227" y="1104"/>
                  </a:lnTo>
                  <a:lnTo>
                    <a:pt x="2286" y="1085"/>
                  </a:lnTo>
                  <a:lnTo>
                    <a:pt x="2326" y="1045"/>
                  </a:lnTo>
                  <a:lnTo>
                    <a:pt x="2345" y="986"/>
                  </a:lnTo>
                  <a:lnTo>
                    <a:pt x="2365" y="927"/>
                  </a:lnTo>
                  <a:lnTo>
                    <a:pt x="2365" y="868"/>
                  </a:lnTo>
                  <a:lnTo>
                    <a:pt x="2345" y="789"/>
                  </a:lnTo>
                  <a:lnTo>
                    <a:pt x="2326" y="691"/>
                  </a:lnTo>
                  <a:lnTo>
                    <a:pt x="2267" y="612"/>
                  </a:lnTo>
                  <a:lnTo>
                    <a:pt x="2188" y="513"/>
                  </a:lnTo>
                  <a:lnTo>
                    <a:pt x="2109" y="415"/>
                  </a:lnTo>
                  <a:lnTo>
                    <a:pt x="1991" y="336"/>
                  </a:lnTo>
                  <a:lnTo>
                    <a:pt x="1853" y="237"/>
                  </a:lnTo>
                  <a:lnTo>
                    <a:pt x="1695" y="159"/>
                  </a:lnTo>
                  <a:lnTo>
                    <a:pt x="1518" y="100"/>
                  </a:lnTo>
                  <a:lnTo>
                    <a:pt x="1340" y="40"/>
                  </a:lnTo>
                  <a:lnTo>
                    <a:pt x="1143" y="21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8"/>
            <p:cNvSpPr/>
            <p:nvPr/>
          </p:nvSpPr>
          <p:spPr>
            <a:xfrm>
              <a:off x="-2453210" y="1009241"/>
              <a:ext cx="31670" cy="31672"/>
            </a:xfrm>
            <a:custGeom>
              <a:avLst/>
              <a:gdLst/>
              <a:ahLst/>
              <a:cxnLst/>
              <a:rect l="l" t="t" r="r" b="b"/>
              <a:pathLst>
                <a:path w="809" h="809" extrusionOk="0">
                  <a:moveTo>
                    <a:pt x="395" y="0"/>
                  </a:moveTo>
                  <a:lnTo>
                    <a:pt x="316" y="20"/>
                  </a:lnTo>
                  <a:lnTo>
                    <a:pt x="237" y="40"/>
                  </a:lnTo>
                  <a:lnTo>
                    <a:pt x="159" y="79"/>
                  </a:lnTo>
                  <a:lnTo>
                    <a:pt x="100" y="138"/>
                  </a:lnTo>
                  <a:lnTo>
                    <a:pt x="60" y="197"/>
                  </a:lnTo>
                  <a:lnTo>
                    <a:pt x="21" y="257"/>
                  </a:lnTo>
                  <a:lnTo>
                    <a:pt x="1" y="335"/>
                  </a:lnTo>
                  <a:lnTo>
                    <a:pt x="1" y="414"/>
                  </a:lnTo>
                  <a:lnTo>
                    <a:pt x="1" y="493"/>
                  </a:lnTo>
                  <a:lnTo>
                    <a:pt x="40" y="572"/>
                  </a:lnTo>
                  <a:lnTo>
                    <a:pt x="80" y="651"/>
                  </a:lnTo>
                  <a:lnTo>
                    <a:pt x="119" y="710"/>
                  </a:lnTo>
                  <a:lnTo>
                    <a:pt x="198" y="749"/>
                  </a:lnTo>
                  <a:lnTo>
                    <a:pt x="257" y="789"/>
                  </a:lnTo>
                  <a:lnTo>
                    <a:pt x="336" y="808"/>
                  </a:lnTo>
                  <a:lnTo>
                    <a:pt x="494" y="808"/>
                  </a:lnTo>
                  <a:lnTo>
                    <a:pt x="572" y="789"/>
                  </a:lnTo>
                  <a:lnTo>
                    <a:pt x="632" y="749"/>
                  </a:lnTo>
                  <a:lnTo>
                    <a:pt x="691" y="690"/>
                  </a:lnTo>
                  <a:lnTo>
                    <a:pt x="750" y="631"/>
                  </a:lnTo>
                  <a:lnTo>
                    <a:pt x="789" y="552"/>
                  </a:lnTo>
                  <a:lnTo>
                    <a:pt x="809" y="473"/>
                  </a:lnTo>
                  <a:lnTo>
                    <a:pt x="809" y="394"/>
                  </a:lnTo>
                  <a:lnTo>
                    <a:pt x="809" y="316"/>
                  </a:lnTo>
                  <a:lnTo>
                    <a:pt x="769" y="237"/>
                  </a:lnTo>
                  <a:lnTo>
                    <a:pt x="730" y="178"/>
                  </a:lnTo>
                  <a:lnTo>
                    <a:pt x="671" y="119"/>
                  </a:lnTo>
                  <a:lnTo>
                    <a:pt x="612" y="59"/>
                  </a:lnTo>
                  <a:lnTo>
                    <a:pt x="553" y="40"/>
                  </a:lnTo>
                  <a:lnTo>
                    <a:pt x="474" y="2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8"/>
            <p:cNvSpPr/>
            <p:nvPr/>
          </p:nvSpPr>
          <p:spPr>
            <a:xfrm>
              <a:off x="-2273440" y="1021573"/>
              <a:ext cx="31670" cy="31672"/>
            </a:xfrm>
            <a:custGeom>
              <a:avLst/>
              <a:gdLst/>
              <a:ahLst/>
              <a:cxnLst/>
              <a:rect l="l" t="t" r="r" b="b"/>
              <a:pathLst>
                <a:path w="809" h="809" extrusionOk="0">
                  <a:moveTo>
                    <a:pt x="394" y="1"/>
                  </a:moveTo>
                  <a:lnTo>
                    <a:pt x="316" y="20"/>
                  </a:lnTo>
                  <a:lnTo>
                    <a:pt x="237" y="40"/>
                  </a:lnTo>
                  <a:lnTo>
                    <a:pt x="158" y="79"/>
                  </a:lnTo>
                  <a:lnTo>
                    <a:pt x="99" y="139"/>
                  </a:lnTo>
                  <a:lnTo>
                    <a:pt x="59" y="198"/>
                  </a:lnTo>
                  <a:lnTo>
                    <a:pt x="20" y="257"/>
                  </a:lnTo>
                  <a:lnTo>
                    <a:pt x="0" y="336"/>
                  </a:lnTo>
                  <a:lnTo>
                    <a:pt x="0" y="414"/>
                  </a:lnTo>
                  <a:lnTo>
                    <a:pt x="0" y="493"/>
                  </a:lnTo>
                  <a:lnTo>
                    <a:pt x="20" y="572"/>
                  </a:lnTo>
                  <a:lnTo>
                    <a:pt x="79" y="651"/>
                  </a:lnTo>
                  <a:lnTo>
                    <a:pt x="119" y="710"/>
                  </a:lnTo>
                  <a:lnTo>
                    <a:pt x="178" y="749"/>
                  </a:lnTo>
                  <a:lnTo>
                    <a:pt x="257" y="789"/>
                  </a:lnTo>
                  <a:lnTo>
                    <a:pt x="335" y="809"/>
                  </a:lnTo>
                  <a:lnTo>
                    <a:pt x="493" y="809"/>
                  </a:lnTo>
                  <a:lnTo>
                    <a:pt x="572" y="769"/>
                  </a:lnTo>
                  <a:lnTo>
                    <a:pt x="631" y="730"/>
                  </a:lnTo>
                  <a:lnTo>
                    <a:pt x="690" y="690"/>
                  </a:lnTo>
                  <a:lnTo>
                    <a:pt x="749" y="631"/>
                  </a:lnTo>
                  <a:lnTo>
                    <a:pt x="769" y="552"/>
                  </a:lnTo>
                  <a:lnTo>
                    <a:pt x="789" y="474"/>
                  </a:lnTo>
                  <a:lnTo>
                    <a:pt x="808" y="395"/>
                  </a:lnTo>
                  <a:lnTo>
                    <a:pt x="789" y="316"/>
                  </a:lnTo>
                  <a:lnTo>
                    <a:pt x="769" y="237"/>
                  </a:lnTo>
                  <a:lnTo>
                    <a:pt x="729" y="178"/>
                  </a:lnTo>
                  <a:lnTo>
                    <a:pt x="670" y="119"/>
                  </a:lnTo>
                  <a:lnTo>
                    <a:pt x="611" y="60"/>
                  </a:lnTo>
                  <a:lnTo>
                    <a:pt x="552" y="20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8"/>
            <p:cNvSpPr/>
            <p:nvPr/>
          </p:nvSpPr>
          <p:spPr>
            <a:xfrm>
              <a:off x="-2463976" y="1035471"/>
              <a:ext cx="53241" cy="19301"/>
            </a:xfrm>
            <a:custGeom>
              <a:avLst/>
              <a:gdLst/>
              <a:ahLst/>
              <a:cxnLst/>
              <a:rect l="l" t="t" r="r" b="b"/>
              <a:pathLst>
                <a:path w="1360" h="493" extrusionOk="0">
                  <a:moveTo>
                    <a:pt x="572" y="0"/>
                  </a:moveTo>
                  <a:lnTo>
                    <a:pt x="335" y="40"/>
                  </a:lnTo>
                  <a:lnTo>
                    <a:pt x="217" y="79"/>
                  </a:lnTo>
                  <a:lnTo>
                    <a:pt x="99" y="138"/>
                  </a:lnTo>
                  <a:lnTo>
                    <a:pt x="40" y="178"/>
                  </a:lnTo>
                  <a:lnTo>
                    <a:pt x="0" y="237"/>
                  </a:lnTo>
                  <a:lnTo>
                    <a:pt x="0" y="296"/>
                  </a:lnTo>
                  <a:lnTo>
                    <a:pt x="20" y="355"/>
                  </a:lnTo>
                  <a:lnTo>
                    <a:pt x="59" y="414"/>
                  </a:lnTo>
                  <a:lnTo>
                    <a:pt x="118" y="454"/>
                  </a:lnTo>
                  <a:lnTo>
                    <a:pt x="177" y="454"/>
                  </a:lnTo>
                  <a:lnTo>
                    <a:pt x="237" y="434"/>
                  </a:lnTo>
                  <a:lnTo>
                    <a:pt x="414" y="375"/>
                  </a:lnTo>
                  <a:lnTo>
                    <a:pt x="572" y="355"/>
                  </a:lnTo>
                  <a:lnTo>
                    <a:pt x="709" y="335"/>
                  </a:lnTo>
                  <a:lnTo>
                    <a:pt x="847" y="355"/>
                  </a:lnTo>
                  <a:lnTo>
                    <a:pt x="946" y="394"/>
                  </a:lnTo>
                  <a:lnTo>
                    <a:pt x="1025" y="414"/>
                  </a:lnTo>
                  <a:lnTo>
                    <a:pt x="1084" y="454"/>
                  </a:lnTo>
                  <a:lnTo>
                    <a:pt x="1143" y="473"/>
                  </a:lnTo>
                  <a:lnTo>
                    <a:pt x="1182" y="493"/>
                  </a:lnTo>
                  <a:lnTo>
                    <a:pt x="1261" y="473"/>
                  </a:lnTo>
                  <a:lnTo>
                    <a:pt x="1320" y="414"/>
                  </a:lnTo>
                  <a:lnTo>
                    <a:pt x="1360" y="355"/>
                  </a:lnTo>
                  <a:lnTo>
                    <a:pt x="1360" y="296"/>
                  </a:lnTo>
                  <a:lnTo>
                    <a:pt x="1340" y="237"/>
                  </a:lnTo>
                  <a:lnTo>
                    <a:pt x="1281" y="178"/>
                  </a:lnTo>
                  <a:lnTo>
                    <a:pt x="1182" y="119"/>
                  </a:lnTo>
                  <a:lnTo>
                    <a:pt x="1084" y="79"/>
                  </a:lnTo>
                  <a:lnTo>
                    <a:pt x="946" y="4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7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8"/>
            <p:cNvSpPr/>
            <p:nvPr/>
          </p:nvSpPr>
          <p:spPr>
            <a:xfrm>
              <a:off x="-2283462" y="1046276"/>
              <a:ext cx="53241" cy="19301"/>
            </a:xfrm>
            <a:custGeom>
              <a:avLst/>
              <a:gdLst/>
              <a:ahLst/>
              <a:cxnLst/>
              <a:rect l="l" t="t" r="r" b="b"/>
              <a:pathLst>
                <a:path w="1360" h="493" extrusionOk="0">
                  <a:moveTo>
                    <a:pt x="769" y="0"/>
                  </a:moveTo>
                  <a:lnTo>
                    <a:pt x="572" y="20"/>
                  </a:lnTo>
                  <a:lnTo>
                    <a:pt x="355" y="59"/>
                  </a:lnTo>
                  <a:lnTo>
                    <a:pt x="237" y="79"/>
                  </a:lnTo>
                  <a:lnTo>
                    <a:pt x="99" y="138"/>
                  </a:lnTo>
                  <a:lnTo>
                    <a:pt x="59" y="178"/>
                  </a:lnTo>
                  <a:lnTo>
                    <a:pt x="20" y="237"/>
                  </a:lnTo>
                  <a:lnTo>
                    <a:pt x="0" y="296"/>
                  </a:lnTo>
                  <a:lnTo>
                    <a:pt x="20" y="375"/>
                  </a:lnTo>
                  <a:lnTo>
                    <a:pt x="59" y="414"/>
                  </a:lnTo>
                  <a:lnTo>
                    <a:pt x="118" y="453"/>
                  </a:lnTo>
                  <a:lnTo>
                    <a:pt x="178" y="473"/>
                  </a:lnTo>
                  <a:lnTo>
                    <a:pt x="256" y="453"/>
                  </a:lnTo>
                  <a:lnTo>
                    <a:pt x="434" y="375"/>
                  </a:lnTo>
                  <a:lnTo>
                    <a:pt x="591" y="355"/>
                  </a:lnTo>
                  <a:lnTo>
                    <a:pt x="729" y="355"/>
                  </a:lnTo>
                  <a:lnTo>
                    <a:pt x="848" y="375"/>
                  </a:lnTo>
                  <a:lnTo>
                    <a:pt x="946" y="394"/>
                  </a:lnTo>
                  <a:lnTo>
                    <a:pt x="1025" y="434"/>
                  </a:lnTo>
                  <a:lnTo>
                    <a:pt x="1104" y="473"/>
                  </a:lnTo>
                  <a:lnTo>
                    <a:pt x="1143" y="493"/>
                  </a:lnTo>
                  <a:lnTo>
                    <a:pt x="1202" y="493"/>
                  </a:lnTo>
                  <a:lnTo>
                    <a:pt x="1281" y="473"/>
                  </a:lnTo>
                  <a:lnTo>
                    <a:pt x="1340" y="434"/>
                  </a:lnTo>
                  <a:lnTo>
                    <a:pt x="1360" y="355"/>
                  </a:lnTo>
                  <a:lnTo>
                    <a:pt x="1360" y="296"/>
                  </a:lnTo>
                  <a:lnTo>
                    <a:pt x="1340" y="237"/>
                  </a:lnTo>
                  <a:lnTo>
                    <a:pt x="1301" y="178"/>
                  </a:lnTo>
                  <a:lnTo>
                    <a:pt x="1202" y="118"/>
                  </a:lnTo>
                  <a:lnTo>
                    <a:pt x="1084" y="79"/>
                  </a:lnTo>
                  <a:lnTo>
                    <a:pt x="946" y="4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7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8"/>
            <p:cNvSpPr/>
            <p:nvPr/>
          </p:nvSpPr>
          <p:spPr>
            <a:xfrm>
              <a:off x="-2317404" y="989941"/>
              <a:ext cx="135803" cy="123479"/>
            </a:xfrm>
            <a:custGeom>
              <a:avLst/>
              <a:gdLst/>
              <a:ahLst/>
              <a:cxnLst/>
              <a:rect l="l" t="t" r="r" b="b"/>
              <a:pathLst>
                <a:path w="3469" h="3154" extrusionOk="0">
                  <a:moveTo>
                    <a:pt x="1734" y="237"/>
                  </a:moveTo>
                  <a:lnTo>
                    <a:pt x="1892" y="257"/>
                  </a:lnTo>
                  <a:lnTo>
                    <a:pt x="2030" y="277"/>
                  </a:lnTo>
                  <a:lnTo>
                    <a:pt x="2168" y="296"/>
                  </a:lnTo>
                  <a:lnTo>
                    <a:pt x="2306" y="355"/>
                  </a:lnTo>
                  <a:lnTo>
                    <a:pt x="2444" y="395"/>
                  </a:lnTo>
                  <a:lnTo>
                    <a:pt x="2562" y="474"/>
                  </a:lnTo>
                  <a:lnTo>
                    <a:pt x="2680" y="552"/>
                  </a:lnTo>
                  <a:lnTo>
                    <a:pt x="2779" y="631"/>
                  </a:lnTo>
                  <a:lnTo>
                    <a:pt x="2877" y="730"/>
                  </a:lnTo>
                  <a:lnTo>
                    <a:pt x="2956" y="828"/>
                  </a:lnTo>
                  <a:lnTo>
                    <a:pt x="3035" y="947"/>
                  </a:lnTo>
                  <a:lnTo>
                    <a:pt x="3094" y="1065"/>
                  </a:lnTo>
                  <a:lnTo>
                    <a:pt x="3153" y="1183"/>
                  </a:lnTo>
                  <a:lnTo>
                    <a:pt x="3192" y="1301"/>
                  </a:lnTo>
                  <a:lnTo>
                    <a:pt x="3212" y="1439"/>
                  </a:lnTo>
                  <a:lnTo>
                    <a:pt x="3212" y="1577"/>
                  </a:lnTo>
                  <a:lnTo>
                    <a:pt x="3212" y="1715"/>
                  </a:lnTo>
                  <a:lnTo>
                    <a:pt x="3192" y="1833"/>
                  </a:lnTo>
                  <a:lnTo>
                    <a:pt x="3153" y="1971"/>
                  </a:lnTo>
                  <a:lnTo>
                    <a:pt x="3094" y="2090"/>
                  </a:lnTo>
                  <a:lnTo>
                    <a:pt x="3035" y="2208"/>
                  </a:lnTo>
                  <a:lnTo>
                    <a:pt x="2956" y="2326"/>
                  </a:lnTo>
                  <a:lnTo>
                    <a:pt x="2877" y="2425"/>
                  </a:lnTo>
                  <a:lnTo>
                    <a:pt x="2779" y="2523"/>
                  </a:lnTo>
                  <a:lnTo>
                    <a:pt x="2680" y="2602"/>
                  </a:lnTo>
                  <a:lnTo>
                    <a:pt x="2562" y="2681"/>
                  </a:lnTo>
                  <a:lnTo>
                    <a:pt x="2444" y="2740"/>
                  </a:lnTo>
                  <a:lnTo>
                    <a:pt x="2306" y="2799"/>
                  </a:lnTo>
                  <a:lnTo>
                    <a:pt x="2168" y="2838"/>
                  </a:lnTo>
                  <a:lnTo>
                    <a:pt x="2030" y="2878"/>
                  </a:lnTo>
                  <a:lnTo>
                    <a:pt x="1892" y="2897"/>
                  </a:lnTo>
                  <a:lnTo>
                    <a:pt x="1577" y="2897"/>
                  </a:lnTo>
                  <a:lnTo>
                    <a:pt x="1439" y="2878"/>
                  </a:lnTo>
                  <a:lnTo>
                    <a:pt x="1301" y="2838"/>
                  </a:lnTo>
                  <a:lnTo>
                    <a:pt x="1163" y="2799"/>
                  </a:lnTo>
                  <a:lnTo>
                    <a:pt x="1025" y="2740"/>
                  </a:lnTo>
                  <a:lnTo>
                    <a:pt x="907" y="2681"/>
                  </a:lnTo>
                  <a:lnTo>
                    <a:pt x="788" y="2602"/>
                  </a:lnTo>
                  <a:lnTo>
                    <a:pt x="690" y="2523"/>
                  </a:lnTo>
                  <a:lnTo>
                    <a:pt x="591" y="2425"/>
                  </a:lnTo>
                  <a:lnTo>
                    <a:pt x="513" y="2326"/>
                  </a:lnTo>
                  <a:lnTo>
                    <a:pt x="434" y="2208"/>
                  </a:lnTo>
                  <a:lnTo>
                    <a:pt x="375" y="2090"/>
                  </a:lnTo>
                  <a:lnTo>
                    <a:pt x="315" y="1971"/>
                  </a:lnTo>
                  <a:lnTo>
                    <a:pt x="276" y="1833"/>
                  </a:lnTo>
                  <a:lnTo>
                    <a:pt x="256" y="1715"/>
                  </a:lnTo>
                  <a:lnTo>
                    <a:pt x="256" y="1577"/>
                  </a:lnTo>
                  <a:lnTo>
                    <a:pt x="256" y="1439"/>
                  </a:lnTo>
                  <a:lnTo>
                    <a:pt x="276" y="1301"/>
                  </a:lnTo>
                  <a:lnTo>
                    <a:pt x="315" y="1183"/>
                  </a:lnTo>
                  <a:lnTo>
                    <a:pt x="375" y="1065"/>
                  </a:lnTo>
                  <a:lnTo>
                    <a:pt x="434" y="947"/>
                  </a:lnTo>
                  <a:lnTo>
                    <a:pt x="513" y="828"/>
                  </a:lnTo>
                  <a:lnTo>
                    <a:pt x="591" y="730"/>
                  </a:lnTo>
                  <a:lnTo>
                    <a:pt x="690" y="631"/>
                  </a:lnTo>
                  <a:lnTo>
                    <a:pt x="788" y="552"/>
                  </a:lnTo>
                  <a:lnTo>
                    <a:pt x="907" y="474"/>
                  </a:lnTo>
                  <a:lnTo>
                    <a:pt x="1025" y="395"/>
                  </a:lnTo>
                  <a:lnTo>
                    <a:pt x="1163" y="355"/>
                  </a:lnTo>
                  <a:lnTo>
                    <a:pt x="1301" y="296"/>
                  </a:lnTo>
                  <a:lnTo>
                    <a:pt x="1439" y="277"/>
                  </a:lnTo>
                  <a:lnTo>
                    <a:pt x="1577" y="257"/>
                  </a:lnTo>
                  <a:lnTo>
                    <a:pt x="1734" y="237"/>
                  </a:lnTo>
                  <a:close/>
                  <a:moveTo>
                    <a:pt x="1557" y="1"/>
                  </a:moveTo>
                  <a:lnTo>
                    <a:pt x="1380" y="20"/>
                  </a:lnTo>
                  <a:lnTo>
                    <a:pt x="1222" y="60"/>
                  </a:lnTo>
                  <a:lnTo>
                    <a:pt x="1064" y="119"/>
                  </a:lnTo>
                  <a:lnTo>
                    <a:pt x="907" y="178"/>
                  </a:lnTo>
                  <a:lnTo>
                    <a:pt x="769" y="257"/>
                  </a:lnTo>
                  <a:lnTo>
                    <a:pt x="631" y="355"/>
                  </a:lnTo>
                  <a:lnTo>
                    <a:pt x="513" y="454"/>
                  </a:lnTo>
                  <a:lnTo>
                    <a:pt x="394" y="572"/>
                  </a:lnTo>
                  <a:lnTo>
                    <a:pt x="296" y="690"/>
                  </a:lnTo>
                  <a:lnTo>
                    <a:pt x="217" y="828"/>
                  </a:lnTo>
                  <a:lnTo>
                    <a:pt x="138" y="966"/>
                  </a:lnTo>
                  <a:lnTo>
                    <a:pt x="79" y="1104"/>
                  </a:lnTo>
                  <a:lnTo>
                    <a:pt x="40" y="1262"/>
                  </a:lnTo>
                  <a:lnTo>
                    <a:pt x="0" y="1420"/>
                  </a:lnTo>
                  <a:lnTo>
                    <a:pt x="0" y="1577"/>
                  </a:lnTo>
                  <a:lnTo>
                    <a:pt x="0" y="1735"/>
                  </a:lnTo>
                  <a:lnTo>
                    <a:pt x="40" y="1892"/>
                  </a:lnTo>
                  <a:lnTo>
                    <a:pt x="79" y="2050"/>
                  </a:lnTo>
                  <a:lnTo>
                    <a:pt x="138" y="2188"/>
                  </a:lnTo>
                  <a:lnTo>
                    <a:pt x="217" y="2326"/>
                  </a:lnTo>
                  <a:lnTo>
                    <a:pt x="296" y="2464"/>
                  </a:lnTo>
                  <a:lnTo>
                    <a:pt x="394" y="2582"/>
                  </a:lnTo>
                  <a:lnTo>
                    <a:pt x="513" y="2700"/>
                  </a:lnTo>
                  <a:lnTo>
                    <a:pt x="631" y="2799"/>
                  </a:lnTo>
                  <a:lnTo>
                    <a:pt x="769" y="2878"/>
                  </a:lnTo>
                  <a:lnTo>
                    <a:pt x="907" y="2957"/>
                  </a:lnTo>
                  <a:lnTo>
                    <a:pt x="1064" y="3035"/>
                  </a:lnTo>
                  <a:lnTo>
                    <a:pt x="1222" y="3095"/>
                  </a:lnTo>
                  <a:lnTo>
                    <a:pt x="1380" y="3134"/>
                  </a:lnTo>
                  <a:lnTo>
                    <a:pt x="1557" y="3154"/>
                  </a:lnTo>
                  <a:lnTo>
                    <a:pt x="1912" y="3154"/>
                  </a:lnTo>
                  <a:lnTo>
                    <a:pt x="2089" y="3134"/>
                  </a:lnTo>
                  <a:lnTo>
                    <a:pt x="2247" y="3095"/>
                  </a:lnTo>
                  <a:lnTo>
                    <a:pt x="2404" y="3035"/>
                  </a:lnTo>
                  <a:lnTo>
                    <a:pt x="2562" y="2957"/>
                  </a:lnTo>
                  <a:lnTo>
                    <a:pt x="2700" y="2878"/>
                  </a:lnTo>
                  <a:lnTo>
                    <a:pt x="2838" y="2799"/>
                  </a:lnTo>
                  <a:lnTo>
                    <a:pt x="2956" y="2700"/>
                  </a:lnTo>
                  <a:lnTo>
                    <a:pt x="3074" y="2582"/>
                  </a:lnTo>
                  <a:lnTo>
                    <a:pt x="3173" y="2464"/>
                  </a:lnTo>
                  <a:lnTo>
                    <a:pt x="3252" y="2326"/>
                  </a:lnTo>
                  <a:lnTo>
                    <a:pt x="3330" y="2188"/>
                  </a:lnTo>
                  <a:lnTo>
                    <a:pt x="3390" y="2050"/>
                  </a:lnTo>
                  <a:lnTo>
                    <a:pt x="3429" y="1892"/>
                  </a:lnTo>
                  <a:lnTo>
                    <a:pt x="3468" y="1735"/>
                  </a:lnTo>
                  <a:lnTo>
                    <a:pt x="3468" y="1577"/>
                  </a:lnTo>
                  <a:lnTo>
                    <a:pt x="3468" y="1420"/>
                  </a:lnTo>
                  <a:lnTo>
                    <a:pt x="3429" y="1262"/>
                  </a:lnTo>
                  <a:lnTo>
                    <a:pt x="3390" y="1104"/>
                  </a:lnTo>
                  <a:lnTo>
                    <a:pt x="3330" y="966"/>
                  </a:lnTo>
                  <a:lnTo>
                    <a:pt x="3252" y="828"/>
                  </a:lnTo>
                  <a:lnTo>
                    <a:pt x="3173" y="690"/>
                  </a:lnTo>
                  <a:lnTo>
                    <a:pt x="3074" y="572"/>
                  </a:lnTo>
                  <a:lnTo>
                    <a:pt x="2956" y="454"/>
                  </a:lnTo>
                  <a:lnTo>
                    <a:pt x="2838" y="355"/>
                  </a:lnTo>
                  <a:lnTo>
                    <a:pt x="2700" y="257"/>
                  </a:lnTo>
                  <a:lnTo>
                    <a:pt x="2562" y="178"/>
                  </a:lnTo>
                  <a:lnTo>
                    <a:pt x="2404" y="119"/>
                  </a:lnTo>
                  <a:lnTo>
                    <a:pt x="2247" y="60"/>
                  </a:lnTo>
                  <a:lnTo>
                    <a:pt x="2089" y="20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8"/>
            <p:cNvSpPr/>
            <p:nvPr/>
          </p:nvSpPr>
          <p:spPr>
            <a:xfrm>
              <a:off x="-2508722" y="972989"/>
              <a:ext cx="135803" cy="123479"/>
            </a:xfrm>
            <a:custGeom>
              <a:avLst/>
              <a:gdLst/>
              <a:ahLst/>
              <a:cxnLst/>
              <a:rect l="l" t="t" r="r" b="b"/>
              <a:pathLst>
                <a:path w="3469" h="3154" extrusionOk="0">
                  <a:moveTo>
                    <a:pt x="1734" y="237"/>
                  </a:moveTo>
                  <a:lnTo>
                    <a:pt x="1892" y="256"/>
                  </a:lnTo>
                  <a:lnTo>
                    <a:pt x="2030" y="276"/>
                  </a:lnTo>
                  <a:lnTo>
                    <a:pt x="2187" y="296"/>
                  </a:lnTo>
                  <a:lnTo>
                    <a:pt x="2325" y="355"/>
                  </a:lnTo>
                  <a:lnTo>
                    <a:pt x="2444" y="394"/>
                  </a:lnTo>
                  <a:lnTo>
                    <a:pt x="2562" y="473"/>
                  </a:lnTo>
                  <a:lnTo>
                    <a:pt x="2680" y="552"/>
                  </a:lnTo>
                  <a:lnTo>
                    <a:pt x="2798" y="631"/>
                  </a:lnTo>
                  <a:lnTo>
                    <a:pt x="2877" y="729"/>
                  </a:lnTo>
                  <a:lnTo>
                    <a:pt x="2976" y="828"/>
                  </a:lnTo>
                  <a:lnTo>
                    <a:pt x="3055" y="946"/>
                  </a:lnTo>
                  <a:lnTo>
                    <a:pt x="3114" y="1064"/>
                  </a:lnTo>
                  <a:lnTo>
                    <a:pt x="3153" y="1183"/>
                  </a:lnTo>
                  <a:lnTo>
                    <a:pt x="3192" y="1301"/>
                  </a:lnTo>
                  <a:lnTo>
                    <a:pt x="3212" y="1439"/>
                  </a:lnTo>
                  <a:lnTo>
                    <a:pt x="3232" y="1577"/>
                  </a:lnTo>
                  <a:lnTo>
                    <a:pt x="3212" y="1715"/>
                  </a:lnTo>
                  <a:lnTo>
                    <a:pt x="3192" y="1833"/>
                  </a:lnTo>
                  <a:lnTo>
                    <a:pt x="3153" y="1971"/>
                  </a:lnTo>
                  <a:lnTo>
                    <a:pt x="3114" y="2089"/>
                  </a:lnTo>
                  <a:lnTo>
                    <a:pt x="3055" y="2207"/>
                  </a:lnTo>
                  <a:lnTo>
                    <a:pt x="2976" y="2325"/>
                  </a:lnTo>
                  <a:lnTo>
                    <a:pt x="2877" y="2424"/>
                  </a:lnTo>
                  <a:lnTo>
                    <a:pt x="2798" y="2523"/>
                  </a:lnTo>
                  <a:lnTo>
                    <a:pt x="2680" y="2601"/>
                  </a:lnTo>
                  <a:lnTo>
                    <a:pt x="2562" y="2680"/>
                  </a:lnTo>
                  <a:lnTo>
                    <a:pt x="2444" y="2739"/>
                  </a:lnTo>
                  <a:lnTo>
                    <a:pt x="2325" y="2798"/>
                  </a:lnTo>
                  <a:lnTo>
                    <a:pt x="2187" y="2838"/>
                  </a:lnTo>
                  <a:lnTo>
                    <a:pt x="2030" y="2877"/>
                  </a:lnTo>
                  <a:lnTo>
                    <a:pt x="1892" y="2897"/>
                  </a:lnTo>
                  <a:lnTo>
                    <a:pt x="1596" y="2897"/>
                  </a:lnTo>
                  <a:lnTo>
                    <a:pt x="1439" y="2877"/>
                  </a:lnTo>
                  <a:lnTo>
                    <a:pt x="1301" y="2838"/>
                  </a:lnTo>
                  <a:lnTo>
                    <a:pt x="1163" y="2798"/>
                  </a:lnTo>
                  <a:lnTo>
                    <a:pt x="1025" y="2739"/>
                  </a:lnTo>
                  <a:lnTo>
                    <a:pt x="907" y="2680"/>
                  </a:lnTo>
                  <a:lnTo>
                    <a:pt x="788" y="2601"/>
                  </a:lnTo>
                  <a:lnTo>
                    <a:pt x="690" y="2523"/>
                  </a:lnTo>
                  <a:lnTo>
                    <a:pt x="591" y="2424"/>
                  </a:lnTo>
                  <a:lnTo>
                    <a:pt x="513" y="2325"/>
                  </a:lnTo>
                  <a:lnTo>
                    <a:pt x="434" y="2207"/>
                  </a:lnTo>
                  <a:lnTo>
                    <a:pt x="375" y="2089"/>
                  </a:lnTo>
                  <a:lnTo>
                    <a:pt x="315" y="1971"/>
                  </a:lnTo>
                  <a:lnTo>
                    <a:pt x="296" y="1833"/>
                  </a:lnTo>
                  <a:lnTo>
                    <a:pt x="256" y="1715"/>
                  </a:lnTo>
                  <a:lnTo>
                    <a:pt x="256" y="1577"/>
                  </a:lnTo>
                  <a:lnTo>
                    <a:pt x="256" y="1439"/>
                  </a:lnTo>
                  <a:lnTo>
                    <a:pt x="296" y="1301"/>
                  </a:lnTo>
                  <a:lnTo>
                    <a:pt x="315" y="1183"/>
                  </a:lnTo>
                  <a:lnTo>
                    <a:pt x="375" y="1064"/>
                  </a:lnTo>
                  <a:lnTo>
                    <a:pt x="434" y="946"/>
                  </a:lnTo>
                  <a:lnTo>
                    <a:pt x="513" y="828"/>
                  </a:lnTo>
                  <a:lnTo>
                    <a:pt x="591" y="729"/>
                  </a:lnTo>
                  <a:lnTo>
                    <a:pt x="690" y="631"/>
                  </a:lnTo>
                  <a:lnTo>
                    <a:pt x="788" y="552"/>
                  </a:lnTo>
                  <a:lnTo>
                    <a:pt x="907" y="473"/>
                  </a:lnTo>
                  <a:lnTo>
                    <a:pt x="1025" y="394"/>
                  </a:lnTo>
                  <a:lnTo>
                    <a:pt x="1163" y="355"/>
                  </a:lnTo>
                  <a:lnTo>
                    <a:pt x="1301" y="296"/>
                  </a:lnTo>
                  <a:lnTo>
                    <a:pt x="1439" y="276"/>
                  </a:lnTo>
                  <a:lnTo>
                    <a:pt x="1596" y="256"/>
                  </a:lnTo>
                  <a:lnTo>
                    <a:pt x="1734" y="237"/>
                  </a:lnTo>
                  <a:close/>
                  <a:moveTo>
                    <a:pt x="1557" y="0"/>
                  </a:moveTo>
                  <a:lnTo>
                    <a:pt x="1399" y="20"/>
                  </a:lnTo>
                  <a:lnTo>
                    <a:pt x="1222" y="59"/>
                  </a:lnTo>
                  <a:lnTo>
                    <a:pt x="1064" y="118"/>
                  </a:lnTo>
                  <a:lnTo>
                    <a:pt x="907" y="178"/>
                  </a:lnTo>
                  <a:lnTo>
                    <a:pt x="769" y="256"/>
                  </a:lnTo>
                  <a:lnTo>
                    <a:pt x="631" y="355"/>
                  </a:lnTo>
                  <a:lnTo>
                    <a:pt x="513" y="453"/>
                  </a:lnTo>
                  <a:lnTo>
                    <a:pt x="394" y="572"/>
                  </a:lnTo>
                  <a:lnTo>
                    <a:pt x="296" y="690"/>
                  </a:lnTo>
                  <a:lnTo>
                    <a:pt x="217" y="828"/>
                  </a:lnTo>
                  <a:lnTo>
                    <a:pt x="138" y="966"/>
                  </a:lnTo>
                  <a:lnTo>
                    <a:pt x="79" y="1104"/>
                  </a:lnTo>
                  <a:lnTo>
                    <a:pt x="40" y="1261"/>
                  </a:lnTo>
                  <a:lnTo>
                    <a:pt x="20" y="1419"/>
                  </a:lnTo>
                  <a:lnTo>
                    <a:pt x="0" y="1577"/>
                  </a:lnTo>
                  <a:lnTo>
                    <a:pt x="20" y="1734"/>
                  </a:lnTo>
                  <a:lnTo>
                    <a:pt x="40" y="1892"/>
                  </a:lnTo>
                  <a:lnTo>
                    <a:pt x="79" y="2050"/>
                  </a:lnTo>
                  <a:lnTo>
                    <a:pt x="138" y="2188"/>
                  </a:lnTo>
                  <a:lnTo>
                    <a:pt x="217" y="2325"/>
                  </a:lnTo>
                  <a:lnTo>
                    <a:pt x="296" y="2463"/>
                  </a:lnTo>
                  <a:lnTo>
                    <a:pt x="394" y="2582"/>
                  </a:lnTo>
                  <a:lnTo>
                    <a:pt x="513" y="2700"/>
                  </a:lnTo>
                  <a:lnTo>
                    <a:pt x="631" y="2798"/>
                  </a:lnTo>
                  <a:lnTo>
                    <a:pt x="769" y="2877"/>
                  </a:lnTo>
                  <a:lnTo>
                    <a:pt x="907" y="2956"/>
                  </a:lnTo>
                  <a:lnTo>
                    <a:pt x="1064" y="3035"/>
                  </a:lnTo>
                  <a:lnTo>
                    <a:pt x="1222" y="3094"/>
                  </a:lnTo>
                  <a:lnTo>
                    <a:pt x="1399" y="3133"/>
                  </a:lnTo>
                  <a:lnTo>
                    <a:pt x="1557" y="3153"/>
                  </a:lnTo>
                  <a:lnTo>
                    <a:pt x="1912" y="3153"/>
                  </a:lnTo>
                  <a:lnTo>
                    <a:pt x="2089" y="3133"/>
                  </a:lnTo>
                  <a:lnTo>
                    <a:pt x="2247" y="3094"/>
                  </a:lnTo>
                  <a:lnTo>
                    <a:pt x="2424" y="3035"/>
                  </a:lnTo>
                  <a:lnTo>
                    <a:pt x="2562" y="2956"/>
                  </a:lnTo>
                  <a:lnTo>
                    <a:pt x="2720" y="2877"/>
                  </a:lnTo>
                  <a:lnTo>
                    <a:pt x="2838" y="2798"/>
                  </a:lnTo>
                  <a:lnTo>
                    <a:pt x="2976" y="2700"/>
                  </a:lnTo>
                  <a:lnTo>
                    <a:pt x="3074" y="2582"/>
                  </a:lnTo>
                  <a:lnTo>
                    <a:pt x="3173" y="2463"/>
                  </a:lnTo>
                  <a:lnTo>
                    <a:pt x="3271" y="2325"/>
                  </a:lnTo>
                  <a:lnTo>
                    <a:pt x="3330" y="2188"/>
                  </a:lnTo>
                  <a:lnTo>
                    <a:pt x="3390" y="2050"/>
                  </a:lnTo>
                  <a:lnTo>
                    <a:pt x="3449" y="1892"/>
                  </a:lnTo>
                  <a:lnTo>
                    <a:pt x="3468" y="1734"/>
                  </a:lnTo>
                  <a:lnTo>
                    <a:pt x="3468" y="1577"/>
                  </a:lnTo>
                  <a:lnTo>
                    <a:pt x="3468" y="1419"/>
                  </a:lnTo>
                  <a:lnTo>
                    <a:pt x="3449" y="1261"/>
                  </a:lnTo>
                  <a:lnTo>
                    <a:pt x="3390" y="1104"/>
                  </a:lnTo>
                  <a:lnTo>
                    <a:pt x="3330" y="966"/>
                  </a:lnTo>
                  <a:lnTo>
                    <a:pt x="3271" y="828"/>
                  </a:lnTo>
                  <a:lnTo>
                    <a:pt x="3173" y="690"/>
                  </a:lnTo>
                  <a:lnTo>
                    <a:pt x="3074" y="572"/>
                  </a:lnTo>
                  <a:lnTo>
                    <a:pt x="2976" y="453"/>
                  </a:lnTo>
                  <a:lnTo>
                    <a:pt x="2838" y="355"/>
                  </a:lnTo>
                  <a:lnTo>
                    <a:pt x="2720" y="256"/>
                  </a:lnTo>
                  <a:lnTo>
                    <a:pt x="2562" y="178"/>
                  </a:lnTo>
                  <a:lnTo>
                    <a:pt x="2424" y="118"/>
                  </a:lnTo>
                  <a:lnTo>
                    <a:pt x="2247" y="59"/>
                  </a:lnTo>
                  <a:lnTo>
                    <a:pt x="2089" y="20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8"/>
            <p:cNvSpPr/>
            <p:nvPr/>
          </p:nvSpPr>
          <p:spPr>
            <a:xfrm>
              <a:off x="-2393782" y="993817"/>
              <a:ext cx="77160" cy="142741"/>
            </a:xfrm>
            <a:custGeom>
              <a:avLst/>
              <a:gdLst/>
              <a:ahLst/>
              <a:cxnLst/>
              <a:rect l="l" t="t" r="r" b="b"/>
              <a:pathLst>
                <a:path w="1971" h="3646" extrusionOk="0">
                  <a:moveTo>
                    <a:pt x="1360" y="0"/>
                  </a:moveTo>
                  <a:lnTo>
                    <a:pt x="1281" y="20"/>
                  </a:lnTo>
                  <a:lnTo>
                    <a:pt x="1242" y="79"/>
                  </a:lnTo>
                  <a:lnTo>
                    <a:pt x="1202" y="138"/>
                  </a:lnTo>
                  <a:lnTo>
                    <a:pt x="926" y="1498"/>
                  </a:lnTo>
                  <a:lnTo>
                    <a:pt x="828" y="1498"/>
                  </a:lnTo>
                  <a:lnTo>
                    <a:pt x="690" y="1518"/>
                  </a:lnTo>
                  <a:lnTo>
                    <a:pt x="552" y="1537"/>
                  </a:lnTo>
                  <a:lnTo>
                    <a:pt x="434" y="1596"/>
                  </a:lnTo>
                  <a:lnTo>
                    <a:pt x="335" y="1675"/>
                  </a:lnTo>
                  <a:lnTo>
                    <a:pt x="237" y="1754"/>
                  </a:lnTo>
                  <a:lnTo>
                    <a:pt x="158" y="1872"/>
                  </a:lnTo>
                  <a:lnTo>
                    <a:pt x="99" y="1991"/>
                  </a:lnTo>
                  <a:lnTo>
                    <a:pt x="59" y="2128"/>
                  </a:lnTo>
                  <a:lnTo>
                    <a:pt x="20" y="2345"/>
                  </a:lnTo>
                  <a:lnTo>
                    <a:pt x="0" y="2542"/>
                  </a:lnTo>
                  <a:lnTo>
                    <a:pt x="40" y="2739"/>
                  </a:lnTo>
                  <a:lnTo>
                    <a:pt x="99" y="2936"/>
                  </a:lnTo>
                  <a:lnTo>
                    <a:pt x="197" y="3114"/>
                  </a:lnTo>
                  <a:lnTo>
                    <a:pt x="335" y="3271"/>
                  </a:lnTo>
                  <a:lnTo>
                    <a:pt x="493" y="3390"/>
                  </a:lnTo>
                  <a:lnTo>
                    <a:pt x="670" y="3468"/>
                  </a:lnTo>
                  <a:lnTo>
                    <a:pt x="867" y="3508"/>
                  </a:lnTo>
                  <a:lnTo>
                    <a:pt x="1754" y="3646"/>
                  </a:lnTo>
                  <a:lnTo>
                    <a:pt x="1774" y="3646"/>
                  </a:lnTo>
                  <a:lnTo>
                    <a:pt x="1853" y="3626"/>
                  </a:lnTo>
                  <a:lnTo>
                    <a:pt x="1912" y="3606"/>
                  </a:lnTo>
                  <a:lnTo>
                    <a:pt x="1951" y="3547"/>
                  </a:lnTo>
                  <a:lnTo>
                    <a:pt x="1971" y="3488"/>
                  </a:lnTo>
                  <a:lnTo>
                    <a:pt x="1971" y="3409"/>
                  </a:lnTo>
                  <a:lnTo>
                    <a:pt x="1931" y="3350"/>
                  </a:lnTo>
                  <a:lnTo>
                    <a:pt x="1872" y="3291"/>
                  </a:lnTo>
                  <a:lnTo>
                    <a:pt x="1813" y="3271"/>
                  </a:lnTo>
                  <a:lnTo>
                    <a:pt x="926" y="3153"/>
                  </a:lnTo>
                  <a:lnTo>
                    <a:pt x="808" y="3114"/>
                  </a:lnTo>
                  <a:lnTo>
                    <a:pt x="690" y="3055"/>
                  </a:lnTo>
                  <a:lnTo>
                    <a:pt x="591" y="2996"/>
                  </a:lnTo>
                  <a:lnTo>
                    <a:pt x="493" y="2897"/>
                  </a:lnTo>
                  <a:lnTo>
                    <a:pt x="434" y="2779"/>
                  </a:lnTo>
                  <a:lnTo>
                    <a:pt x="394" y="2661"/>
                  </a:lnTo>
                  <a:lnTo>
                    <a:pt x="375" y="2542"/>
                  </a:lnTo>
                  <a:lnTo>
                    <a:pt x="394" y="2404"/>
                  </a:lnTo>
                  <a:lnTo>
                    <a:pt x="434" y="2188"/>
                  </a:lnTo>
                  <a:lnTo>
                    <a:pt x="454" y="2128"/>
                  </a:lnTo>
                  <a:lnTo>
                    <a:pt x="473" y="2050"/>
                  </a:lnTo>
                  <a:lnTo>
                    <a:pt x="572" y="1951"/>
                  </a:lnTo>
                  <a:lnTo>
                    <a:pt x="690" y="1892"/>
                  </a:lnTo>
                  <a:lnTo>
                    <a:pt x="749" y="1872"/>
                  </a:lnTo>
                  <a:lnTo>
                    <a:pt x="1222" y="1872"/>
                  </a:lnTo>
                  <a:lnTo>
                    <a:pt x="1577" y="217"/>
                  </a:lnTo>
                  <a:lnTo>
                    <a:pt x="1577" y="138"/>
                  </a:lnTo>
                  <a:lnTo>
                    <a:pt x="1537" y="79"/>
                  </a:lnTo>
                  <a:lnTo>
                    <a:pt x="1498" y="20"/>
                  </a:lnTo>
                  <a:lnTo>
                    <a:pt x="1419" y="0"/>
                  </a:lnTo>
                  <a:close/>
                </a:path>
              </a:pathLst>
            </a:custGeom>
            <a:solidFill>
              <a:srgbClr val="FF7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8"/>
            <p:cNvSpPr/>
            <p:nvPr/>
          </p:nvSpPr>
          <p:spPr>
            <a:xfrm>
              <a:off x="-2379141" y="1023139"/>
              <a:ext cx="72579" cy="22394"/>
            </a:xfrm>
            <a:custGeom>
              <a:avLst/>
              <a:gdLst/>
              <a:ahLst/>
              <a:cxnLst/>
              <a:rect l="l" t="t" r="r" b="b"/>
              <a:pathLst>
                <a:path w="1854" h="572" extrusionOk="0">
                  <a:moveTo>
                    <a:pt x="690" y="0"/>
                  </a:moveTo>
                  <a:lnTo>
                    <a:pt x="533" y="20"/>
                  </a:lnTo>
                  <a:lnTo>
                    <a:pt x="355" y="59"/>
                  </a:lnTo>
                  <a:lnTo>
                    <a:pt x="178" y="118"/>
                  </a:lnTo>
                  <a:lnTo>
                    <a:pt x="1" y="217"/>
                  </a:lnTo>
                  <a:lnTo>
                    <a:pt x="139" y="434"/>
                  </a:lnTo>
                  <a:lnTo>
                    <a:pt x="296" y="355"/>
                  </a:lnTo>
                  <a:lnTo>
                    <a:pt x="434" y="296"/>
                  </a:lnTo>
                  <a:lnTo>
                    <a:pt x="572" y="256"/>
                  </a:lnTo>
                  <a:lnTo>
                    <a:pt x="710" y="237"/>
                  </a:lnTo>
                  <a:lnTo>
                    <a:pt x="848" y="237"/>
                  </a:lnTo>
                  <a:lnTo>
                    <a:pt x="966" y="256"/>
                  </a:lnTo>
                  <a:lnTo>
                    <a:pt x="1203" y="315"/>
                  </a:lnTo>
                  <a:lnTo>
                    <a:pt x="1400" y="394"/>
                  </a:lnTo>
                  <a:lnTo>
                    <a:pt x="1538" y="473"/>
                  </a:lnTo>
                  <a:lnTo>
                    <a:pt x="1695" y="572"/>
                  </a:lnTo>
                  <a:lnTo>
                    <a:pt x="1853" y="374"/>
                  </a:lnTo>
                  <a:lnTo>
                    <a:pt x="1695" y="276"/>
                  </a:lnTo>
                  <a:lnTo>
                    <a:pt x="1518" y="177"/>
                  </a:lnTo>
                  <a:lnTo>
                    <a:pt x="1282" y="79"/>
                  </a:lnTo>
                  <a:lnTo>
                    <a:pt x="1144" y="39"/>
                  </a:lnTo>
                  <a:lnTo>
                    <a:pt x="1006" y="2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8"/>
            <p:cNvSpPr/>
            <p:nvPr/>
          </p:nvSpPr>
          <p:spPr>
            <a:xfrm>
              <a:off x="-2192442" y="1017736"/>
              <a:ext cx="186734" cy="28580"/>
            </a:xfrm>
            <a:custGeom>
              <a:avLst/>
              <a:gdLst/>
              <a:ahLst/>
              <a:cxnLst/>
              <a:rect l="l" t="t" r="r" b="b"/>
              <a:pathLst>
                <a:path w="4770" h="730" extrusionOk="0">
                  <a:moveTo>
                    <a:pt x="4631" y="0"/>
                  </a:moveTo>
                  <a:lnTo>
                    <a:pt x="119" y="493"/>
                  </a:lnTo>
                  <a:lnTo>
                    <a:pt x="60" y="512"/>
                  </a:lnTo>
                  <a:lnTo>
                    <a:pt x="20" y="532"/>
                  </a:lnTo>
                  <a:lnTo>
                    <a:pt x="0" y="572"/>
                  </a:lnTo>
                  <a:lnTo>
                    <a:pt x="0" y="631"/>
                  </a:lnTo>
                  <a:lnTo>
                    <a:pt x="20" y="670"/>
                  </a:lnTo>
                  <a:lnTo>
                    <a:pt x="40" y="710"/>
                  </a:lnTo>
                  <a:lnTo>
                    <a:pt x="79" y="729"/>
                  </a:lnTo>
                  <a:lnTo>
                    <a:pt x="138" y="729"/>
                  </a:lnTo>
                  <a:lnTo>
                    <a:pt x="4671" y="256"/>
                  </a:lnTo>
                  <a:lnTo>
                    <a:pt x="4710" y="237"/>
                  </a:lnTo>
                  <a:lnTo>
                    <a:pt x="4750" y="217"/>
                  </a:lnTo>
                  <a:lnTo>
                    <a:pt x="4769" y="177"/>
                  </a:lnTo>
                  <a:lnTo>
                    <a:pt x="4769" y="118"/>
                  </a:lnTo>
                  <a:lnTo>
                    <a:pt x="4769" y="79"/>
                  </a:lnTo>
                  <a:lnTo>
                    <a:pt x="4730" y="40"/>
                  </a:lnTo>
                  <a:lnTo>
                    <a:pt x="4690" y="20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8"/>
            <p:cNvSpPr/>
            <p:nvPr/>
          </p:nvSpPr>
          <p:spPr>
            <a:xfrm>
              <a:off x="-2477090" y="958309"/>
              <a:ext cx="94150" cy="40168"/>
            </a:xfrm>
            <a:custGeom>
              <a:avLst/>
              <a:gdLst/>
              <a:ahLst/>
              <a:cxnLst/>
              <a:rect l="l" t="t" r="r" b="b"/>
              <a:pathLst>
                <a:path w="2405" h="1026" extrusionOk="0">
                  <a:moveTo>
                    <a:pt x="887" y="1"/>
                  </a:moveTo>
                  <a:lnTo>
                    <a:pt x="729" y="21"/>
                  </a:lnTo>
                  <a:lnTo>
                    <a:pt x="572" y="60"/>
                  </a:lnTo>
                  <a:lnTo>
                    <a:pt x="434" y="99"/>
                  </a:lnTo>
                  <a:lnTo>
                    <a:pt x="296" y="158"/>
                  </a:lnTo>
                  <a:lnTo>
                    <a:pt x="197" y="218"/>
                  </a:lnTo>
                  <a:lnTo>
                    <a:pt x="118" y="296"/>
                  </a:lnTo>
                  <a:lnTo>
                    <a:pt x="59" y="355"/>
                  </a:lnTo>
                  <a:lnTo>
                    <a:pt x="20" y="434"/>
                  </a:lnTo>
                  <a:lnTo>
                    <a:pt x="0" y="493"/>
                  </a:lnTo>
                  <a:lnTo>
                    <a:pt x="0" y="553"/>
                  </a:lnTo>
                  <a:lnTo>
                    <a:pt x="0" y="612"/>
                  </a:lnTo>
                  <a:lnTo>
                    <a:pt x="40" y="651"/>
                  </a:lnTo>
                  <a:lnTo>
                    <a:pt x="59" y="690"/>
                  </a:lnTo>
                  <a:lnTo>
                    <a:pt x="118" y="730"/>
                  </a:lnTo>
                  <a:lnTo>
                    <a:pt x="217" y="789"/>
                  </a:lnTo>
                  <a:lnTo>
                    <a:pt x="355" y="809"/>
                  </a:lnTo>
                  <a:lnTo>
                    <a:pt x="631" y="848"/>
                  </a:lnTo>
                  <a:lnTo>
                    <a:pt x="1163" y="888"/>
                  </a:lnTo>
                  <a:lnTo>
                    <a:pt x="1714" y="986"/>
                  </a:lnTo>
                  <a:lnTo>
                    <a:pt x="1990" y="1025"/>
                  </a:lnTo>
                  <a:lnTo>
                    <a:pt x="2109" y="1025"/>
                  </a:lnTo>
                  <a:lnTo>
                    <a:pt x="2227" y="1006"/>
                  </a:lnTo>
                  <a:lnTo>
                    <a:pt x="2286" y="986"/>
                  </a:lnTo>
                  <a:lnTo>
                    <a:pt x="2325" y="966"/>
                  </a:lnTo>
                  <a:lnTo>
                    <a:pt x="2365" y="927"/>
                  </a:lnTo>
                  <a:lnTo>
                    <a:pt x="2384" y="868"/>
                  </a:lnTo>
                  <a:lnTo>
                    <a:pt x="2404" y="809"/>
                  </a:lnTo>
                  <a:lnTo>
                    <a:pt x="2384" y="750"/>
                  </a:lnTo>
                  <a:lnTo>
                    <a:pt x="2365" y="671"/>
                  </a:lnTo>
                  <a:lnTo>
                    <a:pt x="2325" y="572"/>
                  </a:lnTo>
                  <a:lnTo>
                    <a:pt x="2266" y="493"/>
                  </a:lnTo>
                  <a:lnTo>
                    <a:pt x="2187" y="415"/>
                  </a:lnTo>
                  <a:lnTo>
                    <a:pt x="2069" y="316"/>
                  </a:lnTo>
                  <a:lnTo>
                    <a:pt x="1951" y="237"/>
                  </a:lnTo>
                  <a:lnTo>
                    <a:pt x="1813" y="158"/>
                  </a:lnTo>
                  <a:lnTo>
                    <a:pt x="1655" y="99"/>
                  </a:lnTo>
                  <a:lnTo>
                    <a:pt x="1478" y="40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rgbClr val="813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8"/>
            <p:cNvSpPr/>
            <p:nvPr/>
          </p:nvSpPr>
          <p:spPr>
            <a:xfrm>
              <a:off x="-2069007" y="1271538"/>
              <a:ext cx="6185" cy="11588"/>
            </a:xfrm>
            <a:custGeom>
              <a:avLst/>
              <a:gdLst/>
              <a:ahLst/>
              <a:cxnLst/>
              <a:rect l="l" t="t" r="r" b="b"/>
              <a:pathLst>
                <a:path w="158" h="296" extrusionOk="0">
                  <a:moveTo>
                    <a:pt x="138" y="0"/>
                  </a:moveTo>
                  <a:lnTo>
                    <a:pt x="0" y="276"/>
                  </a:lnTo>
                  <a:lnTo>
                    <a:pt x="20" y="2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8"/>
            <p:cNvSpPr/>
            <p:nvPr/>
          </p:nvSpPr>
          <p:spPr>
            <a:xfrm>
              <a:off x="-2069007" y="1271538"/>
              <a:ext cx="6185" cy="11588"/>
            </a:xfrm>
            <a:custGeom>
              <a:avLst/>
              <a:gdLst/>
              <a:ahLst/>
              <a:cxnLst/>
              <a:rect l="l" t="t" r="r" b="b"/>
              <a:pathLst>
                <a:path w="158" h="296" fill="none" extrusionOk="0">
                  <a:moveTo>
                    <a:pt x="138" y="0"/>
                  </a:moveTo>
                  <a:lnTo>
                    <a:pt x="138" y="0"/>
                  </a:lnTo>
                  <a:lnTo>
                    <a:pt x="0" y="276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8"/>
            <p:cNvSpPr/>
            <p:nvPr/>
          </p:nvSpPr>
          <p:spPr>
            <a:xfrm>
              <a:off x="-2063604" y="1253803"/>
              <a:ext cx="6968" cy="17774"/>
            </a:xfrm>
            <a:custGeom>
              <a:avLst/>
              <a:gdLst/>
              <a:ahLst/>
              <a:cxnLst/>
              <a:rect l="l" t="t" r="r" b="b"/>
              <a:pathLst>
                <a:path w="178" h="454" extrusionOk="0">
                  <a:moveTo>
                    <a:pt x="178" y="0"/>
                  </a:moveTo>
                  <a:lnTo>
                    <a:pt x="0" y="453"/>
                  </a:lnTo>
                  <a:lnTo>
                    <a:pt x="20" y="45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74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8"/>
            <p:cNvSpPr/>
            <p:nvPr/>
          </p:nvSpPr>
          <p:spPr>
            <a:xfrm>
              <a:off x="-2063604" y="1235286"/>
              <a:ext cx="12371" cy="36292"/>
            </a:xfrm>
            <a:custGeom>
              <a:avLst/>
              <a:gdLst/>
              <a:ahLst/>
              <a:cxnLst/>
              <a:rect l="l" t="t" r="r" b="b"/>
              <a:pathLst>
                <a:path w="316" h="927" fill="none" extrusionOk="0">
                  <a:moveTo>
                    <a:pt x="316" y="0"/>
                  </a:moveTo>
                  <a:lnTo>
                    <a:pt x="316" y="0"/>
                  </a:lnTo>
                  <a:lnTo>
                    <a:pt x="316" y="0"/>
                  </a:lnTo>
                  <a:lnTo>
                    <a:pt x="178" y="473"/>
                  </a:lnTo>
                  <a:lnTo>
                    <a:pt x="0" y="926"/>
                  </a:lnTo>
                  <a:lnTo>
                    <a:pt x="0" y="926"/>
                  </a:lnTo>
                  <a:lnTo>
                    <a:pt x="20" y="926"/>
                  </a:lnTo>
                  <a:lnTo>
                    <a:pt x="20" y="926"/>
                  </a:lnTo>
                  <a:lnTo>
                    <a:pt x="178" y="473"/>
                  </a:lnTo>
                  <a:lnTo>
                    <a:pt x="3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8"/>
            <p:cNvSpPr/>
            <p:nvPr/>
          </p:nvSpPr>
          <p:spPr>
            <a:xfrm>
              <a:off x="-2464759" y="1235286"/>
              <a:ext cx="413515" cy="222215"/>
            </a:xfrm>
            <a:custGeom>
              <a:avLst/>
              <a:gdLst/>
              <a:ahLst/>
              <a:cxnLst/>
              <a:rect l="l" t="t" r="r" b="b"/>
              <a:pathLst>
                <a:path w="10563" h="5676" extrusionOk="0">
                  <a:moveTo>
                    <a:pt x="9991" y="0"/>
                  </a:moveTo>
                  <a:lnTo>
                    <a:pt x="9833" y="414"/>
                  </a:lnTo>
                  <a:lnTo>
                    <a:pt x="9636" y="808"/>
                  </a:lnTo>
                  <a:lnTo>
                    <a:pt x="9420" y="1182"/>
                  </a:lnTo>
                  <a:lnTo>
                    <a:pt x="9183" y="1537"/>
                  </a:lnTo>
                  <a:lnTo>
                    <a:pt x="8907" y="1872"/>
                  </a:lnTo>
                  <a:lnTo>
                    <a:pt x="8612" y="2168"/>
                  </a:lnTo>
                  <a:lnTo>
                    <a:pt x="8296" y="2463"/>
                  </a:lnTo>
                  <a:lnTo>
                    <a:pt x="7961" y="2720"/>
                  </a:lnTo>
                  <a:lnTo>
                    <a:pt x="7607" y="2956"/>
                  </a:lnTo>
                  <a:lnTo>
                    <a:pt x="7232" y="3173"/>
                  </a:lnTo>
                  <a:lnTo>
                    <a:pt x="6838" y="3350"/>
                  </a:lnTo>
                  <a:lnTo>
                    <a:pt x="6444" y="3488"/>
                  </a:lnTo>
                  <a:lnTo>
                    <a:pt x="6011" y="3606"/>
                  </a:lnTo>
                  <a:lnTo>
                    <a:pt x="5597" y="3705"/>
                  </a:lnTo>
                  <a:lnTo>
                    <a:pt x="5144" y="3764"/>
                  </a:lnTo>
                  <a:lnTo>
                    <a:pt x="4355" y="3764"/>
                  </a:lnTo>
                  <a:lnTo>
                    <a:pt x="4001" y="3724"/>
                  </a:lnTo>
                  <a:lnTo>
                    <a:pt x="3685" y="3685"/>
                  </a:lnTo>
                  <a:lnTo>
                    <a:pt x="3370" y="3606"/>
                  </a:lnTo>
                  <a:lnTo>
                    <a:pt x="3074" y="3527"/>
                  </a:lnTo>
                  <a:lnTo>
                    <a:pt x="2779" y="3429"/>
                  </a:lnTo>
                  <a:lnTo>
                    <a:pt x="2503" y="3311"/>
                  </a:lnTo>
                  <a:lnTo>
                    <a:pt x="2207" y="3192"/>
                  </a:lnTo>
                  <a:lnTo>
                    <a:pt x="1951" y="3055"/>
                  </a:lnTo>
                  <a:lnTo>
                    <a:pt x="1695" y="2897"/>
                  </a:lnTo>
                  <a:lnTo>
                    <a:pt x="1439" y="2720"/>
                  </a:lnTo>
                  <a:lnTo>
                    <a:pt x="1202" y="2542"/>
                  </a:lnTo>
                  <a:lnTo>
                    <a:pt x="966" y="2345"/>
                  </a:lnTo>
                  <a:lnTo>
                    <a:pt x="749" y="2148"/>
                  </a:lnTo>
                  <a:lnTo>
                    <a:pt x="552" y="1931"/>
                  </a:lnTo>
                  <a:lnTo>
                    <a:pt x="355" y="1695"/>
                  </a:lnTo>
                  <a:lnTo>
                    <a:pt x="178" y="1458"/>
                  </a:lnTo>
                  <a:lnTo>
                    <a:pt x="0" y="1222"/>
                  </a:lnTo>
                  <a:lnTo>
                    <a:pt x="138" y="1478"/>
                  </a:lnTo>
                  <a:lnTo>
                    <a:pt x="296" y="1734"/>
                  </a:lnTo>
                  <a:lnTo>
                    <a:pt x="454" y="1971"/>
                  </a:lnTo>
                  <a:lnTo>
                    <a:pt x="631" y="2207"/>
                  </a:lnTo>
                  <a:lnTo>
                    <a:pt x="828" y="2424"/>
                  </a:lnTo>
                  <a:lnTo>
                    <a:pt x="1025" y="2641"/>
                  </a:lnTo>
                  <a:lnTo>
                    <a:pt x="1222" y="2857"/>
                  </a:lnTo>
                  <a:lnTo>
                    <a:pt x="1459" y="3055"/>
                  </a:lnTo>
                  <a:lnTo>
                    <a:pt x="1675" y="3232"/>
                  </a:lnTo>
                  <a:lnTo>
                    <a:pt x="1932" y="3409"/>
                  </a:lnTo>
                  <a:lnTo>
                    <a:pt x="2168" y="3567"/>
                  </a:lnTo>
                  <a:lnTo>
                    <a:pt x="2444" y="3705"/>
                  </a:lnTo>
                  <a:lnTo>
                    <a:pt x="2700" y="3843"/>
                  </a:lnTo>
                  <a:lnTo>
                    <a:pt x="2976" y="3961"/>
                  </a:lnTo>
                  <a:lnTo>
                    <a:pt x="3272" y="4059"/>
                  </a:lnTo>
                  <a:lnTo>
                    <a:pt x="3567" y="4138"/>
                  </a:lnTo>
                  <a:lnTo>
                    <a:pt x="3666" y="4316"/>
                  </a:lnTo>
                  <a:lnTo>
                    <a:pt x="3784" y="4473"/>
                  </a:lnTo>
                  <a:lnTo>
                    <a:pt x="3902" y="4631"/>
                  </a:lnTo>
                  <a:lnTo>
                    <a:pt x="4040" y="4769"/>
                  </a:lnTo>
                  <a:lnTo>
                    <a:pt x="4178" y="4907"/>
                  </a:lnTo>
                  <a:lnTo>
                    <a:pt x="4336" y="5025"/>
                  </a:lnTo>
                  <a:lnTo>
                    <a:pt x="4493" y="5143"/>
                  </a:lnTo>
                  <a:lnTo>
                    <a:pt x="4651" y="5262"/>
                  </a:lnTo>
                  <a:lnTo>
                    <a:pt x="4828" y="5340"/>
                  </a:lnTo>
                  <a:lnTo>
                    <a:pt x="5006" y="5439"/>
                  </a:lnTo>
                  <a:lnTo>
                    <a:pt x="5183" y="5498"/>
                  </a:lnTo>
                  <a:lnTo>
                    <a:pt x="5380" y="5557"/>
                  </a:lnTo>
                  <a:lnTo>
                    <a:pt x="5577" y="5616"/>
                  </a:lnTo>
                  <a:lnTo>
                    <a:pt x="5774" y="5656"/>
                  </a:lnTo>
                  <a:lnTo>
                    <a:pt x="5971" y="5675"/>
                  </a:lnTo>
                  <a:lnTo>
                    <a:pt x="6188" y="5675"/>
                  </a:lnTo>
                  <a:lnTo>
                    <a:pt x="6503" y="5656"/>
                  </a:lnTo>
                  <a:lnTo>
                    <a:pt x="6799" y="5616"/>
                  </a:lnTo>
                  <a:lnTo>
                    <a:pt x="7094" y="5537"/>
                  </a:lnTo>
                  <a:lnTo>
                    <a:pt x="7370" y="5419"/>
                  </a:lnTo>
                  <a:lnTo>
                    <a:pt x="7646" y="5281"/>
                  </a:lnTo>
                  <a:lnTo>
                    <a:pt x="7902" y="5124"/>
                  </a:lnTo>
                  <a:lnTo>
                    <a:pt x="8139" y="4946"/>
                  </a:lnTo>
                  <a:lnTo>
                    <a:pt x="8356" y="4749"/>
                  </a:lnTo>
                  <a:lnTo>
                    <a:pt x="8553" y="4513"/>
                  </a:lnTo>
                  <a:lnTo>
                    <a:pt x="8730" y="4276"/>
                  </a:lnTo>
                  <a:lnTo>
                    <a:pt x="8888" y="4000"/>
                  </a:lnTo>
                  <a:lnTo>
                    <a:pt x="9006" y="3724"/>
                  </a:lnTo>
                  <a:lnTo>
                    <a:pt x="9124" y="3429"/>
                  </a:lnTo>
                  <a:lnTo>
                    <a:pt x="9183" y="3133"/>
                  </a:lnTo>
                  <a:lnTo>
                    <a:pt x="9242" y="2818"/>
                  </a:lnTo>
                  <a:lnTo>
                    <a:pt x="9262" y="2483"/>
                  </a:lnTo>
                  <a:lnTo>
                    <a:pt x="9498" y="2187"/>
                  </a:lnTo>
                  <a:lnTo>
                    <a:pt x="9735" y="1892"/>
                  </a:lnTo>
                  <a:lnTo>
                    <a:pt x="9932" y="1557"/>
                  </a:lnTo>
                  <a:lnTo>
                    <a:pt x="10129" y="1222"/>
                  </a:lnTo>
                  <a:lnTo>
                    <a:pt x="10109" y="1202"/>
                  </a:lnTo>
                  <a:lnTo>
                    <a:pt x="10247" y="926"/>
                  </a:lnTo>
                  <a:lnTo>
                    <a:pt x="10425" y="473"/>
                  </a:lnTo>
                  <a:lnTo>
                    <a:pt x="10563" y="0"/>
                  </a:lnTo>
                  <a:close/>
                </a:path>
              </a:pathLst>
            </a:custGeom>
            <a:solidFill>
              <a:srgbClr val="FDB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8"/>
            <p:cNvSpPr/>
            <p:nvPr/>
          </p:nvSpPr>
          <p:spPr>
            <a:xfrm>
              <a:off x="-2464759" y="1235286"/>
              <a:ext cx="413515" cy="222215"/>
            </a:xfrm>
            <a:custGeom>
              <a:avLst/>
              <a:gdLst/>
              <a:ahLst/>
              <a:cxnLst/>
              <a:rect l="l" t="t" r="r" b="b"/>
              <a:pathLst>
                <a:path w="10563" h="5676" fill="none" extrusionOk="0">
                  <a:moveTo>
                    <a:pt x="10563" y="0"/>
                  </a:moveTo>
                  <a:lnTo>
                    <a:pt x="9991" y="0"/>
                  </a:lnTo>
                  <a:lnTo>
                    <a:pt x="9991" y="0"/>
                  </a:lnTo>
                  <a:lnTo>
                    <a:pt x="9833" y="414"/>
                  </a:lnTo>
                  <a:lnTo>
                    <a:pt x="9636" y="808"/>
                  </a:lnTo>
                  <a:lnTo>
                    <a:pt x="9420" y="1182"/>
                  </a:lnTo>
                  <a:lnTo>
                    <a:pt x="9183" y="1537"/>
                  </a:lnTo>
                  <a:lnTo>
                    <a:pt x="8907" y="1872"/>
                  </a:lnTo>
                  <a:lnTo>
                    <a:pt x="8612" y="2168"/>
                  </a:lnTo>
                  <a:lnTo>
                    <a:pt x="8296" y="2463"/>
                  </a:lnTo>
                  <a:lnTo>
                    <a:pt x="7961" y="2720"/>
                  </a:lnTo>
                  <a:lnTo>
                    <a:pt x="7607" y="2956"/>
                  </a:lnTo>
                  <a:lnTo>
                    <a:pt x="7232" y="3173"/>
                  </a:lnTo>
                  <a:lnTo>
                    <a:pt x="6838" y="3350"/>
                  </a:lnTo>
                  <a:lnTo>
                    <a:pt x="6444" y="3488"/>
                  </a:lnTo>
                  <a:lnTo>
                    <a:pt x="6011" y="3606"/>
                  </a:lnTo>
                  <a:lnTo>
                    <a:pt x="5597" y="3705"/>
                  </a:lnTo>
                  <a:lnTo>
                    <a:pt x="5144" y="3764"/>
                  </a:lnTo>
                  <a:lnTo>
                    <a:pt x="4710" y="3764"/>
                  </a:lnTo>
                  <a:lnTo>
                    <a:pt x="4710" y="3764"/>
                  </a:lnTo>
                  <a:lnTo>
                    <a:pt x="4355" y="3764"/>
                  </a:lnTo>
                  <a:lnTo>
                    <a:pt x="4001" y="3724"/>
                  </a:lnTo>
                  <a:lnTo>
                    <a:pt x="4001" y="3724"/>
                  </a:lnTo>
                  <a:lnTo>
                    <a:pt x="3685" y="3685"/>
                  </a:lnTo>
                  <a:lnTo>
                    <a:pt x="3370" y="3606"/>
                  </a:lnTo>
                  <a:lnTo>
                    <a:pt x="3074" y="3527"/>
                  </a:lnTo>
                  <a:lnTo>
                    <a:pt x="2779" y="3429"/>
                  </a:lnTo>
                  <a:lnTo>
                    <a:pt x="2503" y="3311"/>
                  </a:lnTo>
                  <a:lnTo>
                    <a:pt x="2207" y="3192"/>
                  </a:lnTo>
                  <a:lnTo>
                    <a:pt x="1951" y="3055"/>
                  </a:lnTo>
                  <a:lnTo>
                    <a:pt x="1695" y="2897"/>
                  </a:lnTo>
                  <a:lnTo>
                    <a:pt x="1439" y="2720"/>
                  </a:lnTo>
                  <a:lnTo>
                    <a:pt x="1202" y="2542"/>
                  </a:lnTo>
                  <a:lnTo>
                    <a:pt x="966" y="2345"/>
                  </a:lnTo>
                  <a:lnTo>
                    <a:pt x="749" y="2148"/>
                  </a:lnTo>
                  <a:lnTo>
                    <a:pt x="552" y="1931"/>
                  </a:lnTo>
                  <a:lnTo>
                    <a:pt x="355" y="1695"/>
                  </a:lnTo>
                  <a:lnTo>
                    <a:pt x="178" y="1458"/>
                  </a:lnTo>
                  <a:lnTo>
                    <a:pt x="0" y="1222"/>
                  </a:lnTo>
                  <a:lnTo>
                    <a:pt x="0" y="1222"/>
                  </a:lnTo>
                  <a:lnTo>
                    <a:pt x="138" y="1478"/>
                  </a:lnTo>
                  <a:lnTo>
                    <a:pt x="296" y="1734"/>
                  </a:lnTo>
                  <a:lnTo>
                    <a:pt x="454" y="1971"/>
                  </a:lnTo>
                  <a:lnTo>
                    <a:pt x="631" y="2207"/>
                  </a:lnTo>
                  <a:lnTo>
                    <a:pt x="828" y="2424"/>
                  </a:lnTo>
                  <a:lnTo>
                    <a:pt x="1025" y="2641"/>
                  </a:lnTo>
                  <a:lnTo>
                    <a:pt x="1222" y="2857"/>
                  </a:lnTo>
                  <a:lnTo>
                    <a:pt x="1459" y="3055"/>
                  </a:lnTo>
                  <a:lnTo>
                    <a:pt x="1675" y="3232"/>
                  </a:lnTo>
                  <a:lnTo>
                    <a:pt x="1932" y="3409"/>
                  </a:lnTo>
                  <a:lnTo>
                    <a:pt x="2168" y="3567"/>
                  </a:lnTo>
                  <a:lnTo>
                    <a:pt x="2444" y="3705"/>
                  </a:lnTo>
                  <a:lnTo>
                    <a:pt x="2700" y="3843"/>
                  </a:lnTo>
                  <a:lnTo>
                    <a:pt x="2976" y="3961"/>
                  </a:lnTo>
                  <a:lnTo>
                    <a:pt x="3272" y="4059"/>
                  </a:lnTo>
                  <a:lnTo>
                    <a:pt x="3567" y="4138"/>
                  </a:lnTo>
                  <a:lnTo>
                    <a:pt x="3567" y="4138"/>
                  </a:lnTo>
                  <a:lnTo>
                    <a:pt x="3666" y="4316"/>
                  </a:lnTo>
                  <a:lnTo>
                    <a:pt x="3784" y="4473"/>
                  </a:lnTo>
                  <a:lnTo>
                    <a:pt x="3902" y="4631"/>
                  </a:lnTo>
                  <a:lnTo>
                    <a:pt x="4040" y="4769"/>
                  </a:lnTo>
                  <a:lnTo>
                    <a:pt x="4178" y="4907"/>
                  </a:lnTo>
                  <a:lnTo>
                    <a:pt x="4336" y="5025"/>
                  </a:lnTo>
                  <a:lnTo>
                    <a:pt x="4493" y="5143"/>
                  </a:lnTo>
                  <a:lnTo>
                    <a:pt x="4651" y="5262"/>
                  </a:lnTo>
                  <a:lnTo>
                    <a:pt x="4828" y="5340"/>
                  </a:lnTo>
                  <a:lnTo>
                    <a:pt x="5006" y="5439"/>
                  </a:lnTo>
                  <a:lnTo>
                    <a:pt x="5183" y="5498"/>
                  </a:lnTo>
                  <a:lnTo>
                    <a:pt x="5380" y="5557"/>
                  </a:lnTo>
                  <a:lnTo>
                    <a:pt x="5577" y="5616"/>
                  </a:lnTo>
                  <a:lnTo>
                    <a:pt x="5774" y="5656"/>
                  </a:lnTo>
                  <a:lnTo>
                    <a:pt x="5971" y="5675"/>
                  </a:lnTo>
                  <a:lnTo>
                    <a:pt x="6188" y="5675"/>
                  </a:lnTo>
                  <a:lnTo>
                    <a:pt x="6188" y="5675"/>
                  </a:lnTo>
                  <a:lnTo>
                    <a:pt x="6503" y="5656"/>
                  </a:lnTo>
                  <a:lnTo>
                    <a:pt x="6799" y="5616"/>
                  </a:lnTo>
                  <a:lnTo>
                    <a:pt x="7094" y="5537"/>
                  </a:lnTo>
                  <a:lnTo>
                    <a:pt x="7370" y="5419"/>
                  </a:lnTo>
                  <a:lnTo>
                    <a:pt x="7646" y="5281"/>
                  </a:lnTo>
                  <a:lnTo>
                    <a:pt x="7902" y="5124"/>
                  </a:lnTo>
                  <a:lnTo>
                    <a:pt x="8139" y="4946"/>
                  </a:lnTo>
                  <a:lnTo>
                    <a:pt x="8356" y="4749"/>
                  </a:lnTo>
                  <a:lnTo>
                    <a:pt x="8553" y="4513"/>
                  </a:lnTo>
                  <a:lnTo>
                    <a:pt x="8730" y="4276"/>
                  </a:lnTo>
                  <a:lnTo>
                    <a:pt x="8888" y="4000"/>
                  </a:lnTo>
                  <a:lnTo>
                    <a:pt x="9006" y="3724"/>
                  </a:lnTo>
                  <a:lnTo>
                    <a:pt x="9124" y="3429"/>
                  </a:lnTo>
                  <a:lnTo>
                    <a:pt x="9183" y="3133"/>
                  </a:lnTo>
                  <a:lnTo>
                    <a:pt x="9242" y="2818"/>
                  </a:lnTo>
                  <a:lnTo>
                    <a:pt x="9262" y="2483"/>
                  </a:lnTo>
                  <a:lnTo>
                    <a:pt x="9262" y="2483"/>
                  </a:lnTo>
                  <a:lnTo>
                    <a:pt x="9262" y="2483"/>
                  </a:lnTo>
                  <a:lnTo>
                    <a:pt x="9498" y="2187"/>
                  </a:lnTo>
                  <a:lnTo>
                    <a:pt x="9735" y="1892"/>
                  </a:lnTo>
                  <a:lnTo>
                    <a:pt x="9932" y="1557"/>
                  </a:lnTo>
                  <a:lnTo>
                    <a:pt x="10129" y="1222"/>
                  </a:lnTo>
                  <a:lnTo>
                    <a:pt x="10109" y="1202"/>
                  </a:lnTo>
                  <a:lnTo>
                    <a:pt x="10109" y="1202"/>
                  </a:lnTo>
                  <a:lnTo>
                    <a:pt x="10247" y="926"/>
                  </a:lnTo>
                  <a:lnTo>
                    <a:pt x="10247" y="926"/>
                  </a:lnTo>
                  <a:lnTo>
                    <a:pt x="10425" y="473"/>
                  </a:lnTo>
                  <a:lnTo>
                    <a:pt x="10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8"/>
            <p:cNvSpPr/>
            <p:nvPr/>
          </p:nvSpPr>
          <p:spPr>
            <a:xfrm>
              <a:off x="-2145385" y="5351738"/>
              <a:ext cx="523050" cy="184436"/>
            </a:xfrm>
            <a:custGeom>
              <a:avLst/>
              <a:gdLst/>
              <a:ahLst/>
              <a:cxnLst/>
              <a:rect l="l" t="t" r="r" b="b"/>
              <a:pathLst>
                <a:path w="13361" h="4711" extrusionOk="0">
                  <a:moveTo>
                    <a:pt x="198" y="1"/>
                  </a:moveTo>
                  <a:lnTo>
                    <a:pt x="99" y="710"/>
                  </a:lnTo>
                  <a:lnTo>
                    <a:pt x="40" y="1419"/>
                  </a:lnTo>
                  <a:lnTo>
                    <a:pt x="1" y="2129"/>
                  </a:lnTo>
                  <a:lnTo>
                    <a:pt x="20" y="2838"/>
                  </a:lnTo>
                  <a:lnTo>
                    <a:pt x="79" y="4710"/>
                  </a:lnTo>
                  <a:lnTo>
                    <a:pt x="13361" y="4710"/>
                  </a:lnTo>
                  <a:lnTo>
                    <a:pt x="13361" y="4651"/>
                  </a:lnTo>
                  <a:lnTo>
                    <a:pt x="13361" y="4454"/>
                  </a:lnTo>
                  <a:lnTo>
                    <a:pt x="13341" y="4257"/>
                  </a:lnTo>
                  <a:lnTo>
                    <a:pt x="13302" y="4080"/>
                  </a:lnTo>
                  <a:lnTo>
                    <a:pt x="13262" y="3883"/>
                  </a:lnTo>
                  <a:lnTo>
                    <a:pt x="13203" y="3705"/>
                  </a:lnTo>
                  <a:lnTo>
                    <a:pt x="13124" y="3528"/>
                  </a:lnTo>
                  <a:lnTo>
                    <a:pt x="13046" y="3351"/>
                  </a:lnTo>
                  <a:lnTo>
                    <a:pt x="12947" y="3173"/>
                  </a:lnTo>
                  <a:lnTo>
                    <a:pt x="12849" y="3016"/>
                  </a:lnTo>
                  <a:lnTo>
                    <a:pt x="12730" y="2858"/>
                  </a:lnTo>
                  <a:lnTo>
                    <a:pt x="12592" y="2720"/>
                  </a:lnTo>
                  <a:lnTo>
                    <a:pt x="12454" y="2582"/>
                  </a:lnTo>
                  <a:lnTo>
                    <a:pt x="12317" y="2444"/>
                  </a:lnTo>
                  <a:lnTo>
                    <a:pt x="12159" y="2326"/>
                  </a:lnTo>
                  <a:lnTo>
                    <a:pt x="11982" y="2227"/>
                  </a:lnTo>
                  <a:lnTo>
                    <a:pt x="11804" y="2129"/>
                  </a:lnTo>
                  <a:lnTo>
                    <a:pt x="9617" y="1183"/>
                  </a:lnTo>
                  <a:lnTo>
                    <a:pt x="9439" y="1360"/>
                  </a:lnTo>
                  <a:lnTo>
                    <a:pt x="9262" y="1518"/>
                  </a:lnTo>
                  <a:lnTo>
                    <a:pt x="9045" y="1656"/>
                  </a:lnTo>
                  <a:lnTo>
                    <a:pt x="8829" y="1813"/>
                  </a:lnTo>
                  <a:lnTo>
                    <a:pt x="8592" y="1932"/>
                  </a:lnTo>
                  <a:lnTo>
                    <a:pt x="8356" y="2050"/>
                  </a:lnTo>
                  <a:lnTo>
                    <a:pt x="8100" y="2168"/>
                  </a:lnTo>
                  <a:lnTo>
                    <a:pt x="7843" y="2247"/>
                  </a:lnTo>
                  <a:lnTo>
                    <a:pt x="7587" y="2326"/>
                  </a:lnTo>
                  <a:lnTo>
                    <a:pt x="7331" y="2385"/>
                  </a:lnTo>
                  <a:lnTo>
                    <a:pt x="7055" y="2424"/>
                  </a:lnTo>
                  <a:lnTo>
                    <a:pt x="6799" y="2444"/>
                  </a:lnTo>
                  <a:lnTo>
                    <a:pt x="6543" y="2444"/>
                  </a:lnTo>
                  <a:lnTo>
                    <a:pt x="6306" y="2405"/>
                  </a:lnTo>
                  <a:lnTo>
                    <a:pt x="6070" y="2365"/>
                  </a:lnTo>
                  <a:lnTo>
                    <a:pt x="5853" y="2286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8"/>
            <p:cNvSpPr/>
            <p:nvPr/>
          </p:nvSpPr>
          <p:spPr>
            <a:xfrm>
              <a:off x="-2139200" y="5283071"/>
              <a:ext cx="370296" cy="164391"/>
            </a:xfrm>
            <a:custGeom>
              <a:avLst/>
              <a:gdLst/>
              <a:ahLst/>
              <a:cxnLst/>
              <a:rect l="l" t="t" r="r" b="b"/>
              <a:pathLst>
                <a:path w="9459" h="4199" extrusionOk="0">
                  <a:moveTo>
                    <a:pt x="0" y="1"/>
                  </a:moveTo>
                  <a:lnTo>
                    <a:pt x="40" y="1755"/>
                  </a:lnTo>
                  <a:lnTo>
                    <a:pt x="5695" y="4040"/>
                  </a:lnTo>
                  <a:lnTo>
                    <a:pt x="5912" y="4119"/>
                  </a:lnTo>
                  <a:lnTo>
                    <a:pt x="6148" y="4159"/>
                  </a:lnTo>
                  <a:lnTo>
                    <a:pt x="6385" y="4198"/>
                  </a:lnTo>
                  <a:lnTo>
                    <a:pt x="6641" y="4198"/>
                  </a:lnTo>
                  <a:lnTo>
                    <a:pt x="6897" y="4178"/>
                  </a:lnTo>
                  <a:lnTo>
                    <a:pt x="7173" y="4139"/>
                  </a:lnTo>
                  <a:lnTo>
                    <a:pt x="7429" y="4080"/>
                  </a:lnTo>
                  <a:lnTo>
                    <a:pt x="7685" y="4001"/>
                  </a:lnTo>
                  <a:lnTo>
                    <a:pt x="7942" y="3922"/>
                  </a:lnTo>
                  <a:lnTo>
                    <a:pt x="8198" y="3804"/>
                  </a:lnTo>
                  <a:lnTo>
                    <a:pt x="8434" y="3686"/>
                  </a:lnTo>
                  <a:lnTo>
                    <a:pt x="8671" y="3567"/>
                  </a:lnTo>
                  <a:lnTo>
                    <a:pt x="8887" y="3410"/>
                  </a:lnTo>
                  <a:lnTo>
                    <a:pt x="9104" y="3272"/>
                  </a:lnTo>
                  <a:lnTo>
                    <a:pt x="9281" y="3114"/>
                  </a:lnTo>
                  <a:lnTo>
                    <a:pt x="9459" y="2937"/>
                  </a:lnTo>
                  <a:lnTo>
                    <a:pt x="6089" y="1124"/>
                  </a:lnTo>
                  <a:lnTo>
                    <a:pt x="6069" y="355"/>
                  </a:lnTo>
                  <a:lnTo>
                    <a:pt x="6010" y="454"/>
                  </a:lnTo>
                  <a:lnTo>
                    <a:pt x="5912" y="533"/>
                  </a:lnTo>
                  <a:lnTo>
                    <a:pt x="5813" y="572"/>
                  </a:lnTo>
                  <a:lnTo>
                    <a:pt x="5695" y="572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B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8"/>
            <p:cNvSpPr/>
            <p:nvPr/>
          </p:nvSpPr>
          <p:spPr>
            <a:xfrm>
              <a:off x="-3205330" y="5351738"/>
              <a:ext cx="523050" cy="184436"/>
            </a:xfrm>
            <a:custGeom>
              <a:avLst/>
              <a:gdLst/>
              <a:ahLst/>
              <a:cxnLst/>
              <a:rect l="l" t="t" r="r" b="b"/>
              <a:pathLst>
                <a:path w="13361" h="4711" extrusionOk="0">
                  <a:moveTo>
                    <a:pt x="13163" y="1"/>
                  </a:moveTo>
                  <a:lnTo>
                    <a:pt x="7528" y="2286"/>
                  </a:lnTo>
                  <a:lnTo>
                    <a:pt x="7291" y="2365"/>
                  </a:lnTo>
                  <a:lnTo>
                    <a:pt x="7055" y="2405"/>
                  </a:lnTo>
                  <a:lnTo>
                    <a:pt x="6818" y="2444"/>
                  </a:lnTo>
                  <a:lnTo>
                    <a:pt x="6562" y="2444"/>
                  </a:lnTo>
                  <a:lnTo>
                    <a:pt x="6306" y="2424"/>
                  </a:lnTo>
                  <a:lnTo>
                    <a:pt x="6050" y="2385"/>
                  </a:lnTo>
                  <a:lnTo>
                    <a:pt x="5774" y="2326"/>
                  </a:lnTo>
                  <a:lnTo>
                    <a:pt x="5518" y="2247"/>
                  </a:lnTo>
                  <a:lnTo>
                    <a:pt x="5261" y="2168"/>
                  </a:lnTo>
                  <a:lnTo>
                    <a:pt x="5025" y="2050"/>
                  </a:lnTo>
                  <a:lnTo>
                    <a:pt x="4769" y="1932"/>
                  </a:lnTo>
                  <a:lnTo>
                    <a:pt x="4532" y="1813"/>
                  </a:lnTo>
                  <a:lnTo>
                    <a:pt x="4316" y="1656"/>
                  </a:lnTo>
                  <a:lnTo>
                    <a:pt x="4118" y="1518"/>
                  </a:lnTo>
                  <a:lnTo>
                    <a:pt x="3921" y="1360"/>
                  </a:lnTo>
                  <a:lnTo>
                    <a:pt x="3744" y="1183"/>
                  </a:lnTo>
                  <a:lnTo>
                    <a:pt x="1557" y="2129"/>
                  </a:lnTo>
                  <a:lnTo>
                    <a:pt x="1379" y="2227"/>
                  </a:lnTo>
                  <a:lnTo>
                    <a:pt x="1222" y="2326"/>
                  </a:lnTo>
                  <a:lnTo>
                    <a:pt x="1064" y="2444"/>
                  </a:lnTo>
                  <a:lnTo>
                    <a:pt x="906" y="2582"/>
                  </a:lnTo>
                  <a:lnTo>
                    <a:pt x="769" y="2720"/>
                  </a:lnTo>
                  <a:lnTo>
                    <a:pt x="650" y="2858"/>
                  </a:lnTo>
                  <a:lnTo>
                    <a:pt x="532" y="3016"/>
                  </a:lnTo>
                  <a:lnTo>
                    <a:pt x="414" y="3173"/>
                  </a:lnTo>
                  <a:lnTo>
                    <a:pt x="315" y="3351"/>
                  </a:lnTo>
                  <a:lnTo>
                    <a:pt x="236" y="3528"/>
                  </a:lnTo>
                  <a:lnTo>
                    <a:pt x="177" y="3705"/>
                  </a:lnTo>
                  <a:lnTo>
                    <a:pt x="118" y="3883"/>
                  </a:lnTo>
                  <a:lnTo>
                    <a:pt x="59" y="4080"/>
                  </a:lnTo>
                  <a:lnTo>
                    <a:pt x="20" y="4257"/>
                  </a:lnTo>
                  <a:lnTo>
                    <a:pt x="0" y="4454"/>
                  </a:lnTo>
                  <a:lnTo>
                    <a:pt x="0" y="4651"/>
                  </a:lnTo>
                  <a:lnTo>
                    <a:pt x="0" y="4710"/>
                  </a:lnTo>
                  <a:lnTo>
                    <a:pt x="13282" y="4710"/>
                  </a:lnTo>
                  <a:lnTo>
                    <a:pt x="13341" y="2838"/>
                  </a:lnTo>
                  <a:lnTo>
                    <a:pt x="13360" y="2129"/>
                  </a:lnTo>
                  <a:lnTo>
                    <a:pt x="13321" y="1419"/>
                  </a:lnTo>
                  <a:lnTo>
                    <a:pt x="13262" y="710"/>
                  </a:lnTo>
                  <a:lnTo>
                    <a:pt x="131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8"/>
            <p:cNvSpPr/>
            <p:nvPr/>
          </p:nvSpPr>
          <p:spPr>
            <a:xfrm>
              <a:off x="-3058758" y="5270739"/>
              <a:ext cx="384194" cy="176723"/>
            </a:xfrm>
            <a:custGeom>
              <a:avLst/>
              <a:gdLst/>
              <a:ahLst/>
              <a:cxnLst/>
              <a:rect l="l" t="t" r="r" b="b"/>
              <a:pathLst>
                <a:path w="9814" h="4514" extrusionOk="0">
                  <a:moveTo>
                    <a:pt x="9813" y="0"/>
                  </a:moveTo>
                  <a:lnTo>
                    <a:pt x="9774" y="99"/>
                  </a:lnTo>
                  <a:lnTo>
                    <a:pt x="9715" y="178"/>
                  </a:lnTo>
                  <a:lnTo>
                    <a:pt x="9636" y="237"/>
                  </a:lnTo>
                  <a:lnTo>
                    <a:pt x="9538" y="276"/>
                  </a:lnTo>
                  <a:lnTo>
                    <a:pt x="3843" y="1400"/>
                  </a:lnTo>
                  <a:lnTo>
                    <a:pt x="3764" y="1419"/>
                  </a:lnTo>
                  <a:lnTo>
                    <a:pt x="3685" y="1400"/>
                  </a:lnTo>
                  <a:lnTo>
                    <a:pt x="3626" y="1380"/>
                  </a:lnTo>
                  <a:lnTo>
                    <a:pt x="3567" y="1340"/>
                  </a:lnTo>
                  <a:lnTo>
                    <a:pt x="3508" y="1301"/>
                  </a:lnTo>
                  <a:lnTo>
                    <a:pt x="3468" y="1242"/>
                  </a:lnTo>
                  <a:lnTo>
                    <a:pt x="3429" y="1183"/>
                  </a:lnTo>
                  <a:lnTo>
                    <a:pt x="3409" y="1124"/>
                  </a:lnTo>
                  <a:lnTo>
                    <a:pt x="3350" y="1498"/>
                  </a:lnTo>
                  <a:lnTo>
                    <a:pt x="0" y="3252"/>
                  </a:lnTo>
                  <a:lnTo>
                    <a:pt x="177" y="3429"/>
                  </a:lnTo>
                  <a:lnTo>
                    <a:pt x="374" y="3587"/>
                  </a:lnTo>
                  <a:lnTo>
                    <a:pt x="572" y="3725"/>
                  </a:lnTo>
                  <a:lnTo>
                    <a:pt x="788" y="3882"/>
                  </a:lnTo>
                  <a:lnTo>
                    <a:pt x="1025" y="4001"/>
                  </a:lnTo>
                  <a:lnTo>
                    <a:pt x="1281" y="4119"/>
                  </a:lnTo>
                  <a:lnTo>
                    <a:pt x="1517" y="4237"/>
                  </a:lnTo>
                  <a:lnTo>
                    <a:pt x="1774" y="4316"/>
                  </a:lnTo>
                  <a:lnTo>
                    <a:pt x="2030" y="4395"/>
                  </a:lnTo>
                  <a:lnTo>
                    <a:pt x="2306" y="4454"/>
                  </a:lnTo>
                  <a:lnTo>
                    <a:pt x="2562" y="4493"/>
                  </a:lnTo>
                  <a:lnTo>
                    <a:pt x="2818" y="4513"/>
                  </a:lnTo>
                  <a:lnTo>
                    <a:pt x="3074" y="4513"/>
                  </a:lnTo>
                  <a:lnTo>
                    <a:pt x="3311" y="4474"/>
                  </a:lnTo>
                  <a:lnTo>
                    <a:pt x="3547" y="4434"/>
                  </a:lnTo>
                  <a:lnTo>
                    <a:pt x="3784" y="4355"/>
                  </a:lnTo>
                  <a:lnTo>
                    <a:pt x="9419" y="207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DB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8"/>
            <p:cNvSpPr/>
            <p:nvPr/>
          </p:nvSpPr>
          <p:spPr>
            <a:xfrm>
              <a:off x="-2926084" y="2755784"/>
              <a:ext cx="1202689" cy="2570628"/>
            </a:xfrm>
            <a:custGeom>
              <a:avLst/>
              <a:gdLst/>
              <a:ahLst/>
              <a:cxnLst/>
              <a:rect l="l" t="t" r="r" b="b"/>
              <a:pathLst>
                <a:path w="30722" h="65661" extrusionOk="0">
                  <a:moveTo>
                    <a:pt x="8434" y="1"/>
                  </a:moveTo>
                  <a:lnTo>
                    <a:pt x="8375" y="21"/>
                  </a:lnTo>
                  <a:lnTo>
                    <a:pt x="8296" y="40"/>
                  </a:lnTo>
                  <a:lnTo>
                    <a:pt x="8237" y="60"/>
                  </a:lnTo>
                  <a:lnTo>
                    <a:pt x="8178" y="100"/>
                  </a:lnTo>
                  <a:lnTo>
                    <a:pt x="7824" y="454"/>
                  </a:lnTo>
                  <a:lnTo>
                    <a:pt x="7489" y="829"/>
                  </a:lnTo>
                  <a:lnTo>
                    <a:pt x="7193" y="1223"/>
                  </a:lnTo>
                  <a:lnTo>
                    <a:pt x="6897" y="1617"/>
                  </a:lnTo>
                  <a:lnTo>
                    <a:pt x="6622" y="2031"/>
                  </a:lnTo>
                  <a:lnTo>
                    <a:pt x="6385" y="2464"/>
                  </a:lnTo>
                  <a:lnTo>
                    <a:pt x="6149" y="2898"/>
                  </a:lnTo>
                  <a:lnTo>
                    <a:pt x="5952" y="3331"/>
                  </a:lnTo>
                  <a:lnTo>
                    <a:pt x="5774" y="3804"/>
                  </a:lnTo>
                  <a:lnTo>
                    <a:pt x="5617" y="4257"/>
                  </a:lnTo>
                  <a:lnTo>
                    <a:pt x="5479" y="4730"/>
                  </a:lnTo>
                  <a:lnTo>
                    <a:pt x="5360" y="5203"/>
                  </a:lnTo>
                  <a:lnTo>
                    <a:pt x="5282" y="5696"/>
                  </a:lnTo>
                  <a:lnTo>
                    <a:pt x="5203" y="6189"/>
                  </a:lnTo>
                  <a:lnTo>
                    <a:pt x="5183" y="6681"/>
                  </a:lnTo>
                  <a:lnTo>
                    <a:pt x="5163" y="7194"/>
                  </a:lnTo>
                  <a:lnTo>
                    <a:pt x="5163" y="7213"/>
                  </a:lnTo>
                  <a:lnTo>
                    <a:pt x="0" y="65246"/>
                  </a:lnTo>
                  <a:lnTo>
                    <a:pt x="20" y="65365"/>
                  </a:lnTo>
                  <a:lnTo>
                    <a:pt x="40" y="65424"/>
                  </a:lnTo>
                  <a:lnTo>
                    <a:pt x="79" y="65483"/>
                  </a:lnTo>
                  <a:lnTo>
                    <a:pt x="119" y="65542"/>
                  </a:lnTo>
                  <a:lnTo>
                    <a:pt x="178" y="65581"/>
                  </a:lnTo>
                  <a:lnTo>
                    <a:pt x="237" y="65621"/>
                  </a:lnTo>
                  <a:lnTo>
                    <a:pt x="296" y="65641"/>
                  </a:lnTo>
                  <a:lnTo>
                    <a:pt x="375" y="65660"/>
                  </a:lnTo>
                  <a:lnTo>
                    <a:pt x="454" y="65641"/>
                  </a:lnTo>
                  <a:lnTo>
                    <a:pt x="6149" y="64517"/>
                  </a:lnTo>
                  <a:lnTo>
                    <a:pt x="6247" y="64478"/>
                  </a:lnTo>
                  <a:lnTo>
                    <a:pt x="6326" y="64419"/>
                  </a:lnTo>
                  <a:lnTo>
                    <a:pt x="6385" y="64340"/>
                  </a:lnTo>
                  <a:lnTo>
                    <a:pt x="6424" y="64241"/>
                  </a:lnTo>
                  <a:lnTo>
                    <a:pt x="6424" y="64222"/>
                  </a:lnTo>
                  <a:lnTo>
                    <a:pt x="17184" y="16948"/>
                  </a:lnTo>
                  <a:lnTo>
                    <a:pt x="17203" y="16928"/>
                  </a:lnTo>
                  <a:lnTo>
                    <a:pt x="17223" y="16968"/>
                  </a:lnTo>
                  <a:lnTo>
                    <a:pt x="17243" y="17243"/>
                  </a:lnTo>
                  <a:lnTo>
                    <a:pt x="17361" y="18564"/>
                  </a:lnTo>
                  <a:lnTo>
                    <a:pt x="17499" y="20771"/>
                  </a:lnTo>
                  <a:lnTo>
                    <a:pt x="17676" y="23707"/>
                  </a:lnTo>
                  <a:lnTo>
                    <a:pt x="18110" y="31254"/>
                  </a:lnTo>
                  <a:lnTo>
                    <a:pt x="18563" y="40023"/>
                  </a:lnTo>
                  <a:lnTo>
                    <a:pt x="19410" y="56615"/>
                  </a:lnTo>
                  <a:lnTo>
                    <a:pt x="19785" y="64222"/>
                  </a:lnTo>
                  <a:lnTo>
                    <a:pt x="19824" y="64340"/>
                  </a:lnTo>
                  <a:lnTo>
                    <a:pt x="19883" y="64439"/>
                  </a:lnTo>
                  <a:lnTo>
                    <a:pt x="19982" y="64517"/>
                  </a:lnTo>
                  <a:lnTo>
                    <a:pt x="20100" y="64557"/>
                  </a:lnTo>
                  <a:lnTo>
                    <a:pt x="20120" y="64576"/>
                  </a:lnTo>
                  <a:lnTo>
                    <a:pt x="25795" y="65128"/>
                  </a:lnTo>
                  <a:lnTo>
                    <a:pt x="25913" y="65128"/>
                  </a:lnTo>
                  <a:lnTo>
                    <a:pt x="26012" y="65089"/>
                  </a:lnTo>
                  <a:lnTo>
                    <a:pt x="26110" y="65010"/>
                  </a:lnTo>
                  <a:lnTo>
                    <a:pt x="26169" y="64911"/>
                  </a:lnTo>
                  <a:lnTo>
                    <a:pt x="26189" y="64852"/>
                  </a:lnTo>
                  <a:lnTo>
                    <a:pt x="26209" y="64793"/>
                  </a:lnTo>
                  <a:lnTo>
                    <a:pt x="30662" y="9854"/>
                  </a:lnTo>
                  <a:lnTo>
                    <a:pt x="30702" y="9046"/>
                  </a:lnTo>
                  <a:lnTo>
                    <a:pt x="30721" y="8258"/>
                  </a:lnTo>
                  <a:lnTo>
                    <a:pt x="30682" y="7450"/>
                  </a:lnTo>
                  <a:lnTo>
                    <a:pt x="30603" y="6662"/>
                  </a:lnTo>
                  <a:lnTo>
                    <a:pt x="30505" y="5873"/>
                  </a:lnTo>
                  <a:lnTo>
                    <a:pt x="30347" y="5085"/>
                  </a:lnTo>
                  <a:lnTo>
                    <a:pt x="30130" y="4317"/>
                  </a:lnTo>
                  <a:lnTo>
                    <a:pt x="29894" y="3548"/>
                  </a:lnTo>
                  <a:lnTo>
                    <a:pt x="29677" y="2977"/>
                  </a:lnTo>
                  <a:lnTo>
                    <a:pt x="29421" y="2405"/>
                  </a:lnTo>
                  <a:lnTo>
                    <a:pt x="29165" y="1873"/>
                  </a:lnTo>
                  <a:lnTo>
                    <a:pt x="28889" y="1400"/>
                  </a:lnTo>
                  <a:lnTo>
                    <a:pt x="28593" y="947"/>
                  </a:lnTo>
                  <a:lnTo>
                    <a:pt x="28298" y="572"/>
                  </a:lnTo>
                  <a:lnTo>
                    <a:pt x="28140" y="415"/>
                  </a:lnTo>
                  <a:lnTo>
                    <a:pt x="27982" y="257"/>
                  </a:lnTo>
                  <a:lnTo>
                    <a:pt x="27805" y="119"/>
                  </a:lnTo>
                  <a:lnTo>
                    <a:pt x="27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8"/>
            <p:cNvSpPr/>
            <p:nvPr/>
          </p:nvSpPr>
          <p:spPr>
            <a:xfrm>
              <a:off x="-2427724" y="1779140"/>
              <a:ext cx="473685" cy="160515"/>
            </a:xfrm>
            <a:custGeom>
              <a:avLst/>
              <a:gdLst/>
              <a:ahLst/>
              <a:cxnLst/>
              <a:rect l="l" t="t" r="r" b="b"/>
              <a:pathLst>
                <a:path w="12100" h="4100" extrusionOk="0">
                  <a:moveTo>
                    <a:pt x="0" y="1"/>
                  </a:moveTo>
                  <a:lnTo>
                    <a:pt x="532" y="336"/>
                  </a:lnTo>
                  <a:lnTo>
                    <a:pt x="6247" y="4099"/>
                  </a:lnTo>
                  <a:lnTo>
                    <a:pt x="11370" y="1163"/>
                  </a:lnTo>
                  <a:lnTo>
                    <a:pt x="12060" y="769"/>
                  </a:lnTo>
                  <a:lnTo>
                    <a:pt x="12099" y="552"/>
                  </a:lnTo>
                  <a:lnTo>
                    <a:pt x="11390" y="513"/>
                  </a:lnTo>
                  <a:lnTo>
                    <a:pt x="513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8"/>
            <p:cNvSpPr/>
            <p:nvPr/>
          </p:nvSpPr>
          <p:spPr>
            <a:xfrm>
              <a:off x="-2407680" y="1784543"/>
              <a:ext cx="398091" cy="978280"/>
            </a:xfrm>
            <a:custGeom>
              <a:avLst/>
              <a:gdLst/>
              <a:ahLst/>
              <a:cxnLst/>
              <a:rect l="l" t="t" r="r" b="b"/>
              <a:pathLst>
                <a:path w="10169" h="24988" extrusionOk="0">
                  <a:moveTo>
                    <a:pt x="1" y="1"/>
                  </a:moveTo>
                  <a:lnTo>
                    <a:pt x="296" y="6425"/>
                  </a:lnTo>
                  <a:lnTo>
                    <a:pt x="355" y="7449"/>
                  </a:lnTo>
                  <a:lnTo>
                    <a:pt x="1163" y="24987"/>
                  </a:lnTo>
                  <a:lnTo>
                    <a:pt x="9065" y="24869"/>
                  </a:lnTo>
                  <a:lnTo>
                    <a:pt x="9873" y="7449"/>
                  </a:lnTo>
                  <a:lnTo>
                    <a:pt x="9932" y="6425"/>
                  </a:lnTo>
                  <a:lnTo>
                    <a:pt x="10169" y="1419"/>
                  </a:lnTo>
                  <a:lnTo>
                    <a:pt x="10169" y="1419"/>
                  </a:lnTo>
                  <a:lnTo>
                    <a:pt x="5735" y="39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8"/>
            <p:cNvSpPr/>
            <p:nvPr/>
          </p:nvSpPr>
          <p:spPr>
            <a:xfrm>
              <a:off x="-2059768" y="1503729"/>
              <a:ext cx="632624" cy="2134732"/>
            </a:xfrm>
            <a:custGeom>
              <a:avLst/>
              <a:gdLst/>
              <a:ahLst/>
              <a:cxnLst/>
              <a:rect l="l" t="t" r="r" b="b"/>
              <a:pathLst>
                <a:path w="16160" h="54527" extrusionOk="0">
                  <a:moveTo>
                    <a:pt x="2070" y="1"/>
                  </a:moveTo>
                  <a:lnTo>
                    <a:pt x="1952" y="40"/>
                  </a:lnTo>
                  <a:lnTo>
                    <a:pt x="1873" y="80"/>
                  </a:lnTo>
                  <a:lnTo>
                    <a:pt x="1774" y="158"/>
                  </a:lnTo>
                  <a:lnTo>
                    <a:pt x="1715" y="237"/>
                  </a:lnTo>
                  <a:lnTo>
                    <a:pt x="1676" y="336"/>
                  </a:lnTo>
                  <a:lnTo>
                    <a:pt x="1656" y="454"/>
                  </a:lnTo>
                  <a:lnTo>
                    <a:pt x="1636" y="730"/>
                  </a:lnTo>
                  <a:lnTo>
                    <a:pt x="1636" y="750"/>
                  </a:lnTo>
                  <a:lnTo>
                    <a:pt x="1282" y="8592"/>
                  </a:lnTo>
                  <a:lnTo>
                    <a:pt x="1045" y="13598"/>
                  </a:lnTo>
                  <a:lnTo>
                    <a:pt x="986" y="14622"/>
                  </a:lnTo>
                  <a:lnTo>
                    <a:pt x="178" y="32042"/>
                  </a:lnTo>
                  <a:lnTo>
                    <a:pt x="1" y="36062"/>
                  </a:lnTo>
                  <a:lnTo>
                    <a:pt x="1" y="36259"/>
                  </a:lnTo>
                  <a:lnTo>
                    <a:pt x="1" y="36436"/>
                  </a:lnTo>
                  <a:lnTo>
                    <a:pt x="40" y="36614"/>
                  </a:lnTo>
                  <a:lnTo>
                    <a:pt x="60" y="36791"/>
                  </a:lnTo>
                  <a:lnTo>
                    <a:pt x="947" y="40358"/>
                  </a:lnTo>
                  <a:lnTo>
                    <a:pt x="3252" y="50900"/>
                  </a:lnTo>
                  <a:lnTo>
                    <a:pt x="3370" y="51314"/>
                  </a:lnTo>
                  <a:lnTo>
                    <a:pt x="3508" y="51728"/>
                  </a:lnTo>
                  <a:lnTo>
                    <a:pt x="3705" y="52102"/>
                  </a:lnTo>
                  <a:lnTo>
                    <a:pt x="3922" y="52457"/>
                  </a:lnTo>
                  <a:lnTo>
                    <a:pt x="4159" y="52792"/>
                  </a:lnTo>
                  <a:lnTo>
                    <a:pt x="4435" y="53107"/>
                  </a:lnTo>
                  <a:lnTo>
                    <a:pt x="4730" y="53383"/>
                  </a:lnTo>
                  <a:lnTo>
                    <a:pt x="5045" y="53640"/>
                  </a:lnTo>
                  <a:lnTo>
                    <a:pt x="5380" y="53876"/>
                  </a:lnTo>
                  <a:lnTo>
                    <a:pt x="5755" y="54073"/>
                  </a:lnTo>
                  <a:lnTo>
                    <a:pt x="6129" y="54231"/>
                  </a:lnTo>
                  <a:lnTo>
                    <a:pt x="6523" y="54349"/>
                  </a:lnTo>
                  <a:lnTo>
                    <a:pt x="6917" y="54447"/>
                  </a:lnTo>
                  <a:lnTo>
                    <a:pt x="7331" y="54507"/>
                  </a:lnTo>
                  <a:lnTo>
                    <a:pt x="7765" y="54526"/>
                  </a:lnTo>
                  <a:lnTo>
                    <a:pt x="8198" y="54507"/>
                  </a:lnTo>
                  <a:lnTo>
                    <a:pt x="13401" y="54014"/>
                  </a:lnTo>
                  <a:lnTo>
                    <a:pt x="13755" y="53955"/>
                  </a:lnTo>
                  <a:lnTo>
                    <a:pt x="14110" y="53876"/>
                  </a:lnTo>
                  <a:lnTo>
                    <a:pt x="14425" y="53738"/>
                  </a:lnTo>
                  <a:lnTo>
                    <a:pt x="14721" y="53561"/>
                  </a:lnTo>
                  <a:lnTo>
                    <a:pt x="15017" y="53364"/>
                  </a:lnTo>
                  <a:lnTo>
                    <a:pt x="15253" y="53147"/>
                  </a:lnTo>
                  <a:lnTo>
                    <a:pt x="15489" y="52891"/>
                  </a:lnTo>
                  <a:lnTo>
                    <a:pt x="15686" y="52615"/>
                  </a:lnTo>
                  <a:lnTo>
                    <a:pt x="15844" y="52319"/>
                  </a:lnTo>
                  <a:lnTo>
                    <a:pt x="15982" y="52024"/>
                  </a:lnTo>
                  <a:lnTo>
                    <a:pt x="16081" y="51689"/>
                  </a:lnTo>
                  <a:lnTo>
                    <a:pt x="16140" y="51354"/>
                  </a:lnTo>
                  <a:lnTo>
                    <a:pt x="16159" y="51019"/>
                  </a:lnTo>
                  <a:lnTo>
                    <a:pt x="16140" y="50664"/>
                  </a:lnTo>
                  <a:lnTo>
                    <a:pt x="16081" y="50309"/>
                  </a:lnTo>
                  <a:lnTo>
                    <a:pt x="15982" y="49955"/>
                  </a:lnTo>
                  <a:lnTo>
                    <a:pt x="9341" y="31313"/>
                  </a:lnTo>
                  <a:lnTo>
                    <a:pt x="8730" y="23273"/>
                  </a:lnTo>
                  <a:lnTo>
                    <a:pt x="8652" y="22406"/>
                  </a:lnTo>
                  <a:lnTo>
                    <a:pt x="8592" y="21618"/>
                  </a:lnTo>
                  <a:lnTo>
                    <a:pt x="10425" y="13282"/>
                  </a:lnTo>
                  <a:lnTo>
                    <a:pt x="10346" y="5361"/>
                  </a:lnTo>
                  <a:lnTo>
                    <a:pt x="10425" y="4710"/>
                  </a:lnTo>
                  <a:lnTo>
                    <a:pt x="9164" y="2543"/>
                  </a:lnTo>
                  <a:lnTo>
                    <a:pt x="2287" y="40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8"/>
            <p:cNvSpPr/>
            <p:nvPr/>
          </p:nvSpPr>
          <p:spPr>
            <a:xfrm>
              <a:off x="-2059768" y="1503729"/>
              <a:ext cx="632624" cy="2134732"/>
            </a:xfrm>
            <a:custGeom>
              <a:avLst/>
              <a:gdLst/>
              <a:ahLst/>
              <a:cxnLst/>
              <a:rect l="l" t="t" r="r" b="b"/>
              <a:pathLst>
                <a:path w="16160" h="54527" fill="none" extrusionOk="0">
                  <a:moveTo>
                    <a:pt x="15982" y="49955"/>
                  </a:moveTo>
                  <a:lnTo>
                    <a:pt x="9341" y="31313"/>
                  </a:lnTo>
                  <a:lnTo>
                    <a:pt x="8730" y="23273"/>
                  </a:lnTo>
                  <a:lnTo>
                    <a:pt x="8652" y="22406"/>
                  </a:lnTo>
                  <a:lnTo>
                    <a:pt x="8592" y="21618"/>
                  </a:lnTo>
                  <a:lnTo>
                    <a:pt x="10425" y="13282"/>
                  </a:lnTo>
                  <a:lnTo>
                    <a:pt x="10346" y="5361"/>
                  </a:lnTo>
                  <a:lnTo>
                    <a:pt x="10425" y="4710"/>
                  </a:lnTo>
                  <a:lnTo>
                    <a:pt x="9164" y="2543"/>
                  </a:lnTo>
                  <a:lnTo>
                    <a:pt x="2287" y="40"/>
                  </a:lnTo>
                  <a:lnTo>
                    <a:pt x="2287" y="40"/>
                  </a:lnTo>
                  <a:lnTo>
                    <a:pt x="2188" y="1"/>
                  </a:lnTo>
                  <a:lnTo>
                    <a:pt x="2070" y="1"/>
                  </a:lnTo>
                  <a:lnTo>
                    <a:pt x="1952" y="40"/>
                  </a:lnTo>
                  <a:lnTo>
                    <a:pt x="1873" y="80"/>
                  </a:lnTo>
                  <a:lnTo>
                    <a:pt x="1774" y="158"/>
                  </a:lnTo>
                  <a:lnTo>
                    <a:pt x="1715" y="237"/>
                  </a:lnTo>
                  <a:lnTo>
                    <a:pt x="1676" y="336"/>
                  </a:lnTo>
                  <a:lnTo>
                    <a:pt x="1656" y="454"/>
                  </a:lnTo>
                  <a:lnTo>
                    <a:pt x="1636" y="730"/>
                  </a:lnTo>
                  <a:lnTo>
                    <a:pt x="1636" y="750"/>
                  </a:lnTo>
                  <a:lnTo>
                    <a:pt x="1282" y="8592"/>
                  </a:lnTo>
                  <a:lnTo>
                    <a:pt x="1045" y="13598"/>
                  </a:lnTo>
                  <a:lnTo>
                    <a:pt x="986" y="14622"/>
                  </a:lnTo>
                  <a:lnTo>
                    <a:pt x="178" y="32042"/>
                  </a:lnTo>
                  <a:lnTo>
                    <a:pt x="1" y="36062"/>
                  </a:lnTo>
                  <a:lnTo>
                    <a:pt x="1" y="36062"/>
                  </a:lnTo>
                  <a:lnTo>
                    <a:pt x="1" y="36259"/>
                  </a:lnTo>
                  <a:lnTo>
                    <a:pt x="1" y="36436"/>
                  </a:lnTo>
                  <a:lnTo>
                    <a:pt x="40" y="36614"/>
                  </a:lnTo>
                  <a:lnTo>
                    <a:pt x="60" y="36791"/>
                  </a:lnTo>
                  <a:lnTo>
                    <a:pt x="947" y="40358"/>
                  </a:lnTo>
                  <a:lnTo>
                    <a:pt x="3252" y="50900"/>
                  </a:lnTo>
                  <a:lnTo>
                    <a:pt x="3252" y="50900"/>
                  </a:lnTo>
                  <a:lnTo>
                    <a:pt x="3370" y="51314"/>
                  </a:lnTo>
                  <a:lnTo>
                    <a:pt x="3508" y="51728"/>
                  </a:lnTo>
                  <a:lnTo>
                    <a:pt x="3705" y="52102"/>
                  </a:lnTo>
                  <a:lnTo>
                    <a:pt x="3922" y="52457"/>
                  </a:lnTo>
                  <a:lnTo>
                    <a:pt x="4159" y="52792"/>
                  </a:lnTo>
                  <a:lnTo>
                    <a:pt x="4435" y="53107"/>
                  </a:lnTo>
                  <a:lnTo>
                    <a:pt x="4730" y="53383"/>
                  </a:lnTo>
                  <a:lnTo>
                    <a:pt x="5045" y="53640"/>
                  </a:lnTo>
                  <a:lnTo>
                    <a:pt x="5380" y="53876"/>
                  </a:lnTo>
                  <a:lnTo>
                    <a:pt x="5755" y="54073"/>
                  </a:lnTo>
                  <a:lnTo>
                    <a:pt x="6129" y="54231"/>
                  </a:lnTo>
                  <a:lnTo>
                    <a:pt x="6523" y="54349"/>
                  </a:lnTo>
                  <a:lnTo>
                    <a:pt x="6917" y="54447"/>
                  </a:lnTo>
                  <a:lnTo>
                    <a:pt x="7331" y="54507"/>
                  </a:lnTo>
                  <a:lnTo>
                    <a:pt x="7765" y="54526"/>
                  </a:lnTo>
                  <a:lnTo>
                    <a:pt x="8198" y="54507"/>
                  </a:lnTo>
                  <a:lnTo>
                    <a:pt x="13401" y="54014"/>
                  </a:lnTo>
                  <a:lnTo>
                    <a:pt x="13401" y="54014"/>
                  </a:lnTo>
                  <a:lnTo>
                    <a:pt x="13755" y="53955"/>
                  </a:lnTo>
                  <a:lnTo>
                    <a:pt x="14110" y="53876"/>
                  </a:lnTo>
                  <a:lnTo>
                    <a:pt x="14425" y="53738"/>
                  </a:lnTo>
                  <a:lnTo>
                    <a:pt x="14721" y="53561"/>
                  </a:lnTo>
                  <a:lnTo>
                    <a:pt x="15017" y="53364"/>
                  </a:lnTo>
                  <a:lnTo>
                    <a:pt x="15253" y="53147"/>
                  </a:lnTo>
                  <a:lnTo>
                    <a:pt x="15489" y="52891"/>
                  </a:lnTo>
                  <a:lnTo>
                    <a:pt x="15686" y="52615"/>
                  </a:lnTo>
                  <a:lnTo>
                    <a:pt x="15844" y="52319"/>
                  </a:lnTo>
                  <a:lnTo>
                    <a:pt x="15982" y="52024"/>
                  </a:lnTo>
                  <a:lnTo>
                    <a:pt x="16081" y="51689"/>
                  </a:lnTo>
                  <a:lnTo>
                    <a:pt x="16140" y="51354"/>
                  </a:lnTo>
                  <a:lnTo>
                    <a:pt x="16159" y="51019"/>
                  </a:lnTo>
                  <a:lnTo>
                    <a:pt x="16140" y="50664"/>
                  </a:lnTo>
                  <a:lnTo>
                    <a:pt x="16081" y="50309"/>
                  </a:lnTo>
                  <a:lnTo>
                    <a:pt x="15982" y="49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8"/>
            <p:cNvSpPr/>
            <p:nvPr/>
          </p:nvSpPr>
          <p:spPr>
            <a:xfrm>
              <a:off x="-2012711" y="1547693"/>
              <a:ext cx="176712" cy="689001"/>
            </a:xfrm>
            <a:custGeom>
              <a:avLst/>
              <a:gdLst/>
              <a:ahLst/>
              <a:cxnLst/>
              <a:rect l="l" t="t" r="r" b="b"/>
              <a:pathLst>
                <a:path w="4514" h="17599" extrusionOk="0">
                  <a:moveTo>
                    <a:pt x="2070" y="1"/>
                  </a:moveTo>
                  <a:lnTo>
                    <a:pt x="1991" y="21"/>
                  </a:lnTo>
                  <a:lnTo>
                    <a:pt x="1952" y="60"/>
                  </a:lnTo>
                  <a:lnTo>
                    <a:pt x="1932" y="80"/>
                  </a:lnTo>
                  <a:lnTo>
                    <a:pt x="1912" y="159"/>
                  </a:lnTo>
                  <a:lnTo>
                    <a:pt x="1912" y="218"/>
                  </a:lnTo>
                  <a:lnTo>
                    <a:pt x="1932" y="277"/>
                  </a:lnTo>
                  <a:lnTo>
                    <a:pt x="1991" y="316"/>
                  </a:lnTo>
                  <a:lnTo>
                    <a:pt x="4159" y="1558"/>
                  </a:lnTo>
                  <a:lnTo>
                    <a:pt x="4159" y="1597"/>
                  </a:lnTo>
                  <a:lnTo>
                    <a:pt x="2149" y="3410"/>
                  </a:lnTo>
                  <a:lnTo>
                    <a:pt x="3962" y="4021"/>
                  </a:lnTo>
                  <a:lnTo>
                    <a:pt x="4001" y="4041"/>
                  </a:lnTo>
                  <a:lnTo>
                    <a:pt x="4021" y="4060"/>
                  </a:lnTo>
                  <a:lnTo>
                    <a:pt x="4021" y="4080"/>
                  </a:lnTo>
                  <a:lnTo>
                    <a:pt x="4021" y="4119"/>
                  </a:lnTo>
                  <a:lnTo>
                    <a:pt x="21" y="17401"/>
                  </a:lnTo>
                  <a:lnTo>
                    <a:pt x="1" y="17460"/>
                  </a:lnTo>
                  <a:lnTo>
                    <a:pt x="21" y="17519"/>
                  </a:lnTo>
                  <a:lnTo>
                    <a:pt x="60" y="17578"/>
                  </a:lnTo>
                  <a:lnTo>
                    <a:pt x="119" y="17598"/>
                  </a:lnTo>
                  <a:lnTo>
                    <a:pt x="218" y="17598"/>
                  </a:lnTo>
                  <a:lnTo>
                    <a:pt x="277" y="17578"/>
                  </a:lnTo>
                  <a:lnTo>
                    <a:pt x="316" y="17539"/>
                  </a:lnTo>
                  <a:lnTo>
                    <a:pt x="336" y="17480"/>
                  </a:lnTo>
                  <a:lnTo>
                    <a:pt x="4336" y="4238"/>
                  </a:lnTo>
                  <a:lnTo>
                    <a:pt x="4356" y="4159"/>
                  </a:lnTo>
                  <a:lnTo>
                    <a:pt x="4356" y="4080"/>
                  </a:lnTo>
                  <a:lnTo>
                    <a:pt x="4336" y="3981"/>
                  </a:lnTo>
                  <a:lnTo>
                    <a:pt x="4316" y="3903"/>
                  </a:lnTo>
                  <a:lnTo>
                    <a:pt x="4277" y="3844"/>
                  </a:lnTo>
                  <a:lnTo>
                    <a:pt x="4218" y="3784"/>
                  </a:lnTo>
                  <a:lnTo>
                    <a:pt x="4159" y="3725"/>
                  </a:lnTo>
                  <a:lnTo>
                    <a:pt x="4080" y="3706"/>
                  </a:lnTo>
                  <a:lnTo>
                    <a:pt x="2799" y="3272"/>
                  </a:lnTo>
                  <a:lnTo>
                    <a:pt x="4395" y="1853"/>
                  </a:lnTo>
                  <a:lnTo>
                    <a:pt x="4454" y="1794"/>
                  </a:lnTo>
                  <a:lnTo>
                    <a:pt x="4494" y="1715"/>
                  </a:lnTo>
                  <a:lnTo>
                    <a:pt x="4513" y="1636"/>
                  </a:lnTo>
                  <a:lnTo>
                    <a:pt x="4513" y="1538"/>
                  </a:lnTo>
                  <a:lnTo>
                    <a:pt x="4494" y="1459"/>
                  </a:lnTo>
                  <a:lnTo>
                    <a:pt x="4454" y="1380"/>
                  </a:lnTo>
                  <a:lnTo>
                    <a:pt x="4395" y="1321"/>
                  </a:lnTo>
                  <a:lnTo>
                    <a:pt x="4336" y="1262"/>
                  </a:lnTo>
                  <a:lnTo>
                    <a:pt x="2149" y="21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8"/>
            <p:cNvSpPr/>
            <p:nvPr/>
          </p:nvSpPr>
          <p:spPr>
            <a:xfrm>
              <a:off x="-3385100" y="1024666"/>
              <a:ext cx="1029892" cy="2613811"/>
            </a:xfrm>
            <a:custGeom>
              <a:avLst/>
              <a:gdLst/>
              <a:ahLst/>
              <a:cxnLst/>
              <a:rect l="l" t="t" r="r" b="b"/>
              <a:pathLst>
                <a:path w="26308" h="66764" extrusionOk="0">
                  <a:moveTo>
                    <a:pt x="6779" y="0"/>
                  </a:moveTo>
                  <a:lnTo>
                    <a:pt x="1183" y="8967"/>
                  </a:lnTo>
                  <a:lnTo>
                    <a:pt x="986" y="9223"/>
                  </a:lnTo>
                  <a:lnTo>
                    <a:pt x="809" y="9499"/>
                  </a:lnTo>
                  <a:lnTo>
                    <a:pt x="651" y="9774"/>
                  </a:lnTo>
                  <a:lnTo>
                    <a:pt x="513" y="10050"/>
                  </a:lnTo>
                  <a:lnTo>
                    <a:pt x="375" y="10346"/>
                  </a:lnTo>
                  <a:lnTo>
                    <a:pt x="276" y="10622"/>
                  </a:lnTo>
                  <a:lnTo>
                    <a:pt x="178" y="10917"/>
                  </a:lnTo>
                  <a:lnTo>
                    <a:pt x="119" y="11213"/>
                  </a:lnTo>
                  <a:lnTo>
                    <a:pt x="60" y="11509"/>
                  </a:lnTo>
                  <a:lnTo>
                    <a:pt x="20" y="11824"/>
                  </a:lnTo>
                  <a:lnTo>
                    <a:pt x="1" y="12119"/>
                  </a:lnTo>
                  <a:lnTo>
                    <a:pt x="1" y="12415"/>
                  </a:lnTo>
                  <a:lnTo>
                    <a:pt x="20" y="12711"/>
                  </a:lnTo>
                  <a:lnTo>
                    <a:pt x="40" y="13006"/>
                  </a:lnTo>
                  <a:lnTo>
                    <a:pt x="99" y="13302"/>
                  </a:lnTo>
                  <a:lnTo>
                    <a:pt x="158" y="13597"/>
                  </a:lnTo>
                  <a:lnTo>
                    <a:pt x="237" y="13893"/>
                  </a:lnTo>
                  <a:lnTo>
                    <a:pt x="316" y="14169"/>
                  </a:lnTo>
                  <a:lnTo>
                    <a:pt x="434" y="14445"/>
                  </a:lnTo>
                  <a:lnTo>
                    <a:pt x="552" y="14721"/>
                  </a:lnTo>
                  <a:lnTo>
                    <a:pt x="690" y="14996"/>
                  </a:lnTo>
                  <a:lnTo>
                    <a:pt x="848" y="15253"/>
                  </a:lnTo>
                  <a:lnTo>
                    <a:pt x="1025" y="15509"/>
                  </a:lnTo>
                  <a:lnTo>
                    <a:pt x="1203" y="15745"/>
                  </a:lnTo>
                  <a:lnTo>
                    <a:pt x="1400" y="15982"/>
                  </a:lnTo>
                  <a:lnTo>
                    <a:pt x="1616" y="16199"/>
                  </a:lnTo>
                  <a:lnTo>
                    <a:pt x="1853" y="16396"/>
                  </a:lnTo>
                  <a:lnTo>
                    <a:pt x="2089" y="16593"/>
                  </a:lnTo>
                  <a:lnTo>
                    <a:pt x="2346" y="16790"/>
                  </a:lnTo>
                  <a:lnTo>
                    <a:pt x="2621" y="16967"/>
                  </a:lnTo>
                  <a:lnTo>
                    <a:pt x="2897" y="17125"/>
                  </a:lnTo>
                  <a:lnTo>
                    <a:pt x="3193" y="17263"/>
                  </a:lnTo>
                  <a:lnTo>
                    <a:pt x="16750" y="24908"/>
                  </a:lnTo>
                  <a:lnTo>
                    <a:pt x="17716" y="33855"/>
                  </a:lnTo>
                  <a:lnTo>
                    <a:pt x="17657" y="34643"/>
                  </a:lnTo>
                  <a:lnTo>
                    <a:pt x="17598" y="35510"/>
                  </a:lnTo>
                  <a:lnTo>
                    <a:pt x="16967" y="43550"/>
                  </a:lnTo>
                  <a:lnTo>
                    <a:pt x="10326" y="62192"/>
                  </a:lnTo>
                  <a:lnTo>
                    <a:pt x="10228" y="62546"/>
                  </a:lnTo>
                  <a:lnTo>
                    <a:pt x="10169" y="62901"/>
                  </a:lnTo>
                  <a:lnTo>
                    <a:pt x="10149" y="63256"/>
                  </a:lnTo>
                  <a:lnTo>
                    <a:pt x="10169" y="63591"/>
                  </a:lnTo>
                  <a:lnTo>
                    <a:pt x="10228" y="63926"/>
                  </a:lnTo>
                  <a:lnTo>
                    <a:pt x="10326" y="64261"/>
                  </a:lnTo>
                  <a:lnTo>
                    <a:pt x="10464" y="64556"/>
                  </a:lnTo>
                  <a:lnTo>
                    <a:pt x="10622" y="64852"/>
                  </a:lnTo>
                  <a:lnTo>
                    <a:pt x="10819" y="65128"/>
                  </a:lnTo>
                  <a:lnTo>
                    <a:pt x="11055" y="65384"/>
                  </a:lnTo>
                  <a:lnTo>
                    <a:pt x="11312" y="65601"/>
                  </a:lnTo>
                  <a:lnTo>
                    <a:pt x="11587" y="65798"/>
                  </a:lnTo>
                  <a:lnTo>
                    <a:pt x="11883" y="65975"/>
                  </a:lnTo>
                  <a:lnTo>
                    <a:pt x="12218" y="66113"/>
                  </a:lnTo>
                  <a:lnTo>
                    <a:pt x="12553" y="66192"/>
                  </a:lnTo>
                  <a:lnTo>
                    <a:pt x="12908" y="66251"/>
                  </a:lnTo>
                  <a:lnTo>
                    <a:pt x="18110" y="66744"/>
                  </a:lnTo>
                  <a:lnTo>
                    <a:pt x="18544" y="66763"/>
                  </a:lnTo>
                  <a:lnTo>
                    <a:pt x="18977" y="66744"/>
                  </a:lnTo>
                  <a:lnTo>
                    <a:pt x="19391" y="66684"/>
                  </a:lnTo>
                  <a:lnTo>
                    <a:pt x="19805" y="66586"/>
                  </a:lnTo>
                  <a:lnTo>
                    <a:pt x="20199" y="66468"/>
                  </a:lnTo>
                  <a:lnTo>
                    <a:pt x="20573" y="66310"/>
                  </a:lnTo>
                  <a:lnTo>
                    <a:pt x="20928" y="66113"/>
                  </a:lnTo>
                  <a:lnTo>
                    <a:pt x="21263" y="65877"/>
                  </a:lnTo>
                  <a:lnTo>
                    <a:pt x="21598" y="65620"/>
                  </a:lnTo>
                  <a:lnTo>
                    <a:pt x="21894" y="65344"/>
                  </a:lnTo>
                  <a:lnTo>
                    <a:pt x="22150" y="65029"/>
                  </a:lnTo>
                  <a:lnTo>
                    <a:pt x="22406" y="64694"/>
                  </a:lnTo>
                  <a:lnTo>
                    <a:pt x="22603" y="64339"/>
                  </a:lnTo>
                  <a:lnTo>
                    <a:pt x="22800" y="63965"/>
                  </a:lnTo>
                  <a:lnTo>
                    <a:pt x="22938" y="63551"/>
                  </a:lnTo>
                  <a:lnTo>
                    <a:pt x="23056" y="63137"/>
                  </a:lnTo>
                  <a:lnTo>
                    <a:pt x="25381" y="52595"/>
                  </a:lnTo>
                  <a:lnTo>
                    <a:pt x="26248" y="49028"/>
                  </a:lnTo>
                  <a:lnTo>
                    <a:pt x="26288" y="48851"/>
                  </a:lnTo>
                  <a:lnTo>
                    <a:pt x="26308" y="48673"/>
                  </a:lnTo>
                  <a:lnTo>
                    <a:pt x="26308" y="48496"/>
                  </a:lnTo>
                  <a:lnTo>
                    <a:pt x="26308" y="48299"/>
                  </a:lnTo>
                  <a:lnTo>
                    <a:pt x="26130" y="44397"/>
                  </a:lnTo>
                  <a:lnTo>
                    <a:pt x="25322" y="26859"/>
                  </a:lnTo>
                  <a:lnTo>
                    <a:pt x="25263" y="25835"/>
                  </a:lnTo>
                  <a:lnTo>
                    <a:pt x="24968" y="19411"/>
                  </a:lnTo>
                  <a:lnTo>
                    <a:pt x="24672" y="12967"/>
                  </a:lnTo>
                  <a:lnTo>
                    <a:pt x="24672" y="12947"/>
                  </a:lnTo>
                  <a:lnTo>
                    <a:pt x="24652" y="12789"/>
                  </a:lnTo>
                  <a:lnTo>
                    <a:pt x="24593" y="12652"/>
                  </a:lnTo>
                  <a:lnTo>
                    <a:pt x="24495" y="12533"/>
                  </a:lnTo>
                  <a:lnTo>
                    <a:pt x="24376" y="12435"/>
                  </a:lnTo>
                  <a:lnTo>
                    <a:pt x="24238" y="12356"/>
                  </a:lnTo>
                  <a:lnTo>
                    <a:pt x="24101" y="12317"/>
                  </a:lnTo>
                  <a:lnTo>
                    <a:pt x="23943" y="12317"/>
                  </a:lnTo>
                  <a:lnTo>
                    <a:pt x="23785" y="12356"/>
                  </a:lnTo>
                  <a:lnTo>
                    <a:pt x="21184" y="13322"/>
                  </a:lnTo>
                  <a:lnTo>
                    <a:pt x="21164" y="13302"/>
                  </a:lnTo>
                  <a:lnTo>
                    <a:pt x="10228" y="9853"/>
                  </a:lnTo>
                  <a:lnTo>
                    <a:pt x="13578" y="2208"/>
                  </a:lnTo>
                  <a:lnTo>
                    <a:pt x="6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8"/>
            <p:cNvSpPr/>
            <p:nvPr/>
          </p:nvSpPr>
          <p:spPr>
            <a:xfrm>
              <a:off x="-3385100" y="1024666"/>
              <a:ext cx="1029892" cy="2613811"/>
            </a:xfrm>
            <a:custGeom>
              <a:avLst/>
              <a:gdLst/>
              <a:ahLst/>
              <a:cxnLst/>
              <a:rect l="l" t="t" r="r" b="b"/>
              <a:pathLst>
                <a:path w="26308" h="66764" fill="none" extrusionOk="0">
                  <a:moveTo>
                    <a:pt x="26130" y="44397"/>
                  </a:moveTo>
                  <a:lnTo>
                    <a:pt x="25322" y="26859"/>
                  </a:lnTo>
                  <a:lnTo>
                    <a:pt x="25263" y="25835"/>
                  </a:lnTo>
                  <a:lnTo>
                    <a:pt x="24968" y="19411"/>
                  </a:lnTo>
                  <a:lnTo>
                    <a:pt x="24672" y="12967"/>
                  </a:lnTo>
                  <a:lnTo>
                    <a:pt x="24672" y="12947"/>
                  </a:lnTo>
                  <a:lnTo>
                    <a:pt x="24672" y="12947"/>
                  </a:lnTo>
                  <a:lnTo>
                    <a:pt x="24652" y="12789"/>
                  </a:lnTo>
                  <a:lnTo>
                    <a:pt x="24593" y="12652"/>
                  </a:lnTo>
                  <a:lnTo>
                    <a:pt x="24495" y="12533"/>
                  </a:lnTo>
                  <a:lnTo>
                    <a:pt x="24376" y="12435"/>
                  </a:lnTo>
                  <a:lnTo>
                    <a:pt x="24238" y="12356"/>
                  </a:lnTo>
                  <a:lnTo>
                    <a:pt x="24101" y="12317"/>
                  </a:lnTo>
                  <a:lnTo>
                    <a:pt x="23943" y="12317"/>
                  </a:lnTo>
                  <a:lnTo>
                    <a:pt x="23785" y="12356"/>
                  </a:lnTo>
                  <a:lnTo>
                    <a:pt x="21184" y="13322"/>
                  </a:lnTo>
                  <a:lnTo>
                    <a:pt x="21164" y="13302"/>
                  </a:lnTo>
                  <a:lnTo>
                    <a:pt x="10228" y="9853"/>
                  </a:lnTo>
                  <a:lnTo>
                    <a:pt x="13578" y="2208"/>
                  </a:lnTo>
                  <a:lnTo>
                    <a:pt x="6779" y="0"/>
                  </a:lnTo>
                  <a:lnTo>
                    <a:pt x="1183" y="8967"/>
                  </a:lnTo>
                  <a:lnTo>
                    <a:pt x="1183" y="8967"/>
                  </a:lnTo>
                  <a:lnTo>
                    <a:pt x="986" y="9223"/>
                  </a:lnTo>
                  <a:lnTo>
                    <a:pt x="809" y="9499"/>
                  </a:lnTo>
                  <a:lnTo>
                    <a:pt x="651" y="9774"/>
                  </a:lnTo>
                  <a:lnTo>
                    <a:pt x="513" y="10050"/>
                  </a:lnTo>
                  <a:lnTo>
                    <a:pt x="375" y="10346"/>
                  </a:lnTo>
                  <a:lnTo>
                    <a:pt x="276" y="10622"/>
                  </a:lnTo>
                  <a:lnTo>
                    <a:pt x="178" y="10917"/>
                  </a:lnTo>
                  <a:lnTo>
                    <a:pt x="119" y="11213"/>
                  </a:lnTo>
                  <a:lnTo>
                    <a:pt x="60" y="11509"/>
                  </a:lnTo>
                  <a:lnTo>
                    <a:pt x="20" y="11824"/>
                  </a:lnTo>
                  <a:lnTo>
                    <a:pt x="1" y="12119"/>
                  </a:lnTo>
                  <a:lnTo>
                    <a:pt x="1" y="12415"/>
                  </a:lnTo>
                  <a:lnTo>
                    <a:pt x="20" y="12711"/>
                  </a:lnTo>
                  <a:lnTo>
                    <a:pt x="40" y="13006"/>
                  </a:lnTo>
                  <a:lnTo>
                    <a:pt x="99" y="13302"/>
                  </a:lnTo>
                  <a:lnTo>
                    <a:pt x="158" y="13597"/>
                  </a:lnTo>
                  <a:lnTo>
                    <a:pt x="237" y="13893"/>
                  </a:lnTo>
                  <a:lnTo>
                    <a:pt x="316" y="14169"/>
                  </a:lnTo>
                  <a:lnTo>
                    <a:pt x="434" y="14445"/>
                  </a:lnTo>
                  <a:lnTo>
                    <a:pt x="552" y="14721"/>
                  </a:lnTo>
                  <a:lnTo>
                    <a:pt x="690" y="14996"/>
                  </a:lnTo>
                  <a:lnTo>
                    <a:pt x="848" y="15253"/>
                  </a:lnTo>
                  <a:lnTo>
                    <a:pt x="1025" y="15509"/>
                  </a:lnTo>
                  <a:lnTo>
                    <a:pt x="1203" y="15745"/>
                  </a:lnTo>
                  <a:lnTo>
                    <a:pt x="1400" y="15982"/>
                  </a:lnTo>
                  <a:lnTo>
                    <a:pt x="1616" y="16199"/>
                  </a:lnTo>
                  <a:lnTo>
                    <a:pt x="1853" y="16396"/>
                  </a:lnTo>
                  <a:lnTo>
                    <a:pt x="2089" y="16593"/>
                  </a:lnTo>
                  <a:lnTo>
                    <a:pt x="2346" y="16790"/>
                  </a:lnTo>
                  <a:lnTo>
                    <a:pt x="2621" y="16967"/>
                  </a:lnTo>
                  <a:lnTo>
                    <a:pt x="2897" y="17125"/>
                  </a:lnTo>
                  <a:lnTo>
                    <a:pt x="3193" y="17263"/>
                  </a:lnTo>
                  <a:lnTo>
                    <a:pt x="16750" y="24908"/>
                  </a:lnTo>
                  <a:lnTo>
                    <a:pt x="17716" y="33855"/>
                  </a:lnTo>
                  <a:lnTo>
                    <a:pt x="17657" y="34643"/>
                  </a:lnTo>
                  <a:lnTo>
                    <a:pt x="17598" y="35510"/>
                  </a:lnTo>
                  <a:lnTo>
                    <a:pt x="16967" y="43550"/>
                  </a:lnTo>
                  <a:lnTo>
                    <a:pt x="10326" y="62192"/>
                  </a:lnTo>
                  <a:lnTo>
                    <a:pt x="10326" y="62192"/>
                  </a:lnTo>
                  <a:lnTo>
                    <a:pt x="10228" y="62546"/>
                  </a:lnTo>
                  <a:lnTo>
                    <a:pt x="10169" y="62901"/>
                  </a:lnTo>
                  <a:lnTo>
                    <a:pt x="10149" y="63256"/>
                  </a:lnTo>
                  <a:lnTo>
                    <a:pt x="10169" y="63591"/>
                  </a:lnTo>
                  <a:lnTo>
                    <a:pt x="10228" y="63926"/>
                  </a:lnTo>
                  <a:lnTo>
                    <a:pt x="10326" y="64261"/>
                  </a:lnTo>
                  <a:lnTo>
                    <a:pt x="10464" y="64556"/>
                  </a:lnTo>
                  <a:lnTo>
                    <a:pt x="10622" y="64852"/>
                  </a:lnTo>
                  <a:lnTo>
                    <a:pt x="10819" y="65128"/>
                  </a:lnTo>
                  <a:lnTo>
                    <a:pt x="11055" y="65384"/>
                  </a:lnTo>
                  <a:lnTo>
                    <a:pt x="11312" y="65601"/>
                  </a:lnTo>
                  <a:lnTo>
                    <a:pt x="11587" y="65798"/>
                  </a:lnTo>
                  <a:lnTo>
                    <a:pt x="11883" y="65975"/>
                  </a:lnTo>
                  <a:lnTo>
                    <a:pt x="12218" y="66113"/>
                  </a:lnTo>
                  <a:lnTo>
                    <a:pt x="12553" y="66192"/>
                  </a:lnTo>
                  <a:lnTo>
                    <a:pt x="12908" y="66251"/>
                  </a:lnTo>
                  <a:lnTo>
                    <a:pt x="18110" y="66744"/>
                  </a:lnTo>
                  <a:lnTo>
                    <a:pt x="18110" y="66744"/>
                  </a:lnTo>
                  <a:lnTo>
                    <a:pt x="18544" y="66763"/>
                  </a:lnTo>
                  <a:lnTo>
                    <a:pt x="18977" y="66744"/>
                  </a:lnTo>
                  <a:lnTo>
                    <a:pt x="19391" y="66684"/>
                  </a:lnTo>
                  <a:lnTo>
                    <a:pt x="19805" y="66586"/>
                  </a:lnTo>
                  <a:lnTo>
                    <a:pt x="20199" y="66468"/>
                  </a:lnTo>
                  <a:lnTo>
                    <a:pt x="20573" y="66310"/>
                  </a:lnTo>
                  <a:lnTo>
                    <a:pt x="20928" y="66113"/>
                  </a:lnTo>
                  <a:lnTo>
                    <a:pt x="21263" y="65877"/>
                  </a:lnTo>
                  <a:lnTo>
                    <a:pt x="21598" y="65620"/>
                  </a:lnTo>
                  <a:lnTo>
                    <a:pt x="21894" y="65344"/>
                  </a:lnTo>
                  <a:lnTo>
                    <a:pt x="22150" y="65029"/>
                  </a:lnTo>
                  <a:lnTo>
                    <a:pt x="22406" y="64694"/>
                  </a:lnTo>
                  <a:lnTo>
                    <a:pt x="22603" y="64339"/>
                  </a:lnTo>
                  <a:lnTo>
                    <a:pt x="22800" y="63965"/>
                  </a:lnTo>
                  <a:lnTo>
                    <a:pt x="22938" y="63551"/>
                  </a:lnTo>
                  <a:lnTo>
                    <a:pt x="23056" y="63137"/>
                  </a:lnTo>
                  <a:lnTo>
                    <a:pt x="25381" y="52595"/>
                  </a:lnTo>
                  <a:lnTo>
                    <a:pt x="26248" y="49028"/>
                  </a:lnTo>
                  <a:lnTo>
                    <a:pt x="26248" y="49028"/>
                  </a:lnTo>
                  <a:lnTo>
                    <a:pt x="26288" y="48851"/>
                  </a:lnTo>
                  <a:lnTo>
                    <a:pt x="26308" y="48673"/>
                  </a:lnTo>
                  <a:lnTo>
                    <a:pt x="26308" y="48496"/>
                  </a:lnTo>
                  <a:lnTo>
                    <a:pt x="26308" y="48299"/>
                  </a:lnTo>
                  <a:lnTo>
                    <a:pt x="26130" y="443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8"/>
            <p:cNvSpPr/>
            <p:nvPr/>
          </p:nvSpPr>
          <p:spPr>
            <a:xfrm>
              <a:off x="-2804959" y="1957346"/>
              <a:ext cx="94894" cy="229184"/>
            </a:xfrm>
            <a:custGeom>
              <a:avLst/>
              <a:gdLst/>
              <a:ahLst/>
              <a:cxnLst/>
              <a:rect l="l" t="t" r="r" b="b"/>
              <a:pathLst>
                <a:path w="2424" h="5854" extrusionOk="0">
                  <a:moveTo>
                    <a:pt x="0" y="1"/>
                  </a:moveTo>
                  <a:lnTo>
                    <a:pt x="1912" y="1104"/>
                  </a:lnTo>
                  <a:lnTo>
                    <a:pt x="2404" y="5853"/>
                  </a:lnTo>
                  <a:lnTo>
                    <a:pt x="2424" y="5715"/>
                  </a:lnTo>
                  <a:lnTo>
                    <a:pt x="1931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8"/>
            <p:cNvSpPr/>
            <p:nvPr/>
          </p:nvSpPr>
          <p:spPr>
            <a:xfrm>
              <a:off x="-2804959" y="1957346"/>
              <a:ext cx="94894" cy="229184"/>
            </a:xfrm>
            <a:custGeom>
              <a:avLst/>
              <a:gdLst/>
              <a:ahLst/>
              <a:cxnLst/>
              <a:rect l="l" t="t" r="r" b="b"/>
              <a:pathLst>
                <a:path w="2424" h="5854" fill="none" extrusionOk="0">
                  <a:moveTo>
                    <a:pt x="0" y="1"/>
                  </a:moveTo>
                  <a:lnTo>
                    <a:pt x="1912" y="1104"/>
                  </a:lnTo>
                  <a:lnTo>
                    <a:pt x="2404" y="5853"/>
                  </a:lnTo>
                  <a:lnTo>
                    <a:pt x="2424" y="5715"/>
                  </a:lnTo>
                  <a:lnTo>
                    <a:pt x="1931" y="108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8"/>
            <p:cNvSpPr/>
            <p:nvPr/>
          </p:nvSpPr>
          <p:spPr>
            <a:xfrm>
              <a:off x="-2804959" y="1957346"/>
              <a:ext cx="132710" cy="223781"/>
            </a:xfrm>
            <a:custGeom>
              <a:avLst/>
              <a:gdLst/>
              <a:ahLst/>
              <a:cxnLst/>
              <a:rect l="l" t="t" r="r" b="b"/>
              <a:pathLst>
                <a:path w="3390" h="5716" extrusionOk="0">
                  <a:moveTo>
                    <a:pt x="0" y="1"/>
                  </a:moveTo>
                  <a:lnTo>
                    <a:pt x="1931" y="1084"/>
                  </a:lnTo>
                  <a:lnTo>
                    <a:pt x="2424" y="5715"/>
                  </a:lnTo>
                  <a:lnTo>
                    <a:pt x="3390" y="4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8"/>
            <p:cNvSpPr/>
            <p:nvPr/>
          </p:nvSpPr>
          <p:spPr>
            <a:xfrm>
              <a:off x="-2804959" y="1957346"/>
              <a:ext cx="132710" cy="223781"/>
            </a:xfrm>
            <a:custGeom>
              <a:avLst/>
              <a:gdLst/>
              <a:ahLst/>
              <a:cxnLst/>
              <a:rect l="l" t="t" r="r" b="b"/>
              <a:pathLst>
                <a:path w="3390" h="5716" fill="none" extrusionOk="0">
                  <a:moveTo>
                    <a:pt x="0" y="1"/>
                  </a:moveTo>
                  <a:lnTo>
                    <a:pt x="1931" y="1084"/>
                  </a:lnTo>
                  <a:lnTo>
                    <a:pt x="2424" y="5715"/>
                  </a:lnTo>
                  <a:lnTo>
                    <a:pt x="3390" y="41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8"/>
            <p:cNvSpPr/>
            <p:nvPr/>
          </p:nvSpPr>
          <p:spPr>
            <a:xfrm>
              <a:off x="-3108908" y="839531"/>
              <a:ext cx="334829" cy="271584"/>
            </a:xfrm>
            <a:custGeom>
              <a:avLst/>
              <a:gdLst/>
              <a:ahLst/>
              <a:cxnLst/>
              <a:rect l="l" t="t" r="r" b="b"/>
              <a:pathLst>
                <a:path w="8553" h="6937" extrusionOk="0">
                  <a:moveTo>
                    <a:pt x="1872" y="0"/>
                  </a:moveTo>
                  <a:lnTo>
                    <a:pt x="1557" y="453"/>
                  </a:lnTo>
                  <a:lnTo>
                    <a:pt x="1242" y="946"/>
                  </a:lnTo>
                  <a:lnTo>
                    <a:pt x="946" y="1458"/>
                  </a:lnTo>
                  <a:lnTo>
                    <a:pt x="670" y="1990"/>
                  </a:lnTo>
                  <a:lnTo>
                    <a:pt x="552" y="2266"/>
                  </a:lnTo>
                  <a:lnTo>
                    <a:pt x="453" y="2542"/>
                  </a:lnTo>
                  <a:lnTo>
                    <a:pt x="355" y="2818"/>
                  </a:lnTo>
                  <a:lnTo>
                    <a:pt x="296" y="3094"/>
                  </a:lnTo>
                  <a:lnTo>
                    <a:pt x="237" y="3370"/>
                  </a:lnTo>
                  <a:lnTo>
                    <a:pt x="197" y="3646"/>
                  </a:lnTo>
                  <a:lnTo>
                    <a:pt x="178" y="3902"/>
                  </a:lnTo>
                  <a:lnTo>
                    <a:pt x="197" y="4158"/>
                  </a:lnTo>
                  <a:lnTo>
                    <a:pt x="0" y="4808"/>
                  </a:lnTo>
                  <a:lnTo>
                    <a:pt x="2995" y="5892"/>
                  </a:lnTo>
                  <a:lnTo>
                    <a:pt x="5045" y="6621"/>
                  </a:lnTo>
                  <a:lnTo>
                    <a:pt x="5735" y="6858"/>
                  </a:lnTo>
                  <a:lnTo>
                    <a:pt x="6010" y="6937"/>
                  </a:lnTo>
                  <a:lnTo>
                    <a:pt x="6267" y="6641"/>
                  </a:lnTo>
                  <a:lnTo>
                    <a:pt x="6523" y="6345"/>
                  </a:lnTo>
                  <a:lnTo>
                    <a:pt x="7015" y="5695"/>
                  </a:lnTo>
                  <a:lnTo>
                    <a:pt x="7488" y="5025"/>
                  </a:lnTo>
                  <a:lnTo>
                    <a:pt x="7882" y="4375"/>
                  </a:lnTo>
                  <a:lnTo>
                    <a:pt x="8060" y="4059"/>
                  </a:lnTo>
                  <a:lnTo>
                    <a:pt x="8217" y="3764"/>
                  </a:lnTo>
                  <a:lnTo>
                    <a:pt x="8336" y="3468"/>
                  </a:lnTo>
                  <a:lnTo>
                    <a:pt x="8434" y="3212"/>
                  </a:lnTo>
                  <a:lnTo>
                    <a:pt x="8513" y="2976"/>
                  </a:lnTo>
                  <a:lnTo>
                    <a:pt x="8552" y="2759"/>
                  </a:lnTo>
                  <a:lnTo>
                    <a:pt x="8552" y="2582"/>
                  </a:lnTo>
                  <a:lnTo>
                    <a:pt x="8513" y="2444"/>
                  </a:lnTo>
                  <a:lnTo>
                    <a:pt x="8395" y="2207"/>
                  </a:lnTo>
                  <a:lnTo>
                    <a:pt x="8257" y="1971"/>
                  </a:lnTo>
                  <a:lnTo>
                    <a:pt x="8099" y="1774"/>
                  </a:lnTo>
                  <a:lnTo>
                    <a:pt x="7942" y="1596"/>
                  </a:lnTo>
                  <a:lnTo>
                    <a:pt x="7745" y="1439"/>
                  </a:lnTo>
                  <a:lnTo>
                    <a:pt x="7547" y="1281"/>
                  </a:lnTo>
                  <a:lnTo>
                    <a:pt x="7331" y="1143"/>
                  </a:lnTo>
                  <a:lnTo>
                    <a:pt x="7114" y="1025"/>
                  </a:lnTo>
                  <a:lnTo>
                    <a:pt x="6877" y="926"/>
                  </a:lnTo>
                  <a:lnTo>
                    <a:pt x="6641" y="828"/>
                  </a:lnTo>
                  <a:lnTo>
                    <a:pt x="6405" y="749"/>
                  </a:lnTo>
                  <a:lnTo>
                    <a:pt x="6148" y="690"/>
                  </a:lnTo>
                  <a:lnTo>
                    <a:pt x="5656" y="591"/>
                  </a:lnTo>
                  <a:lnTo>
                    <a:pt x="5143" y="512"/>
                  </a:lnTo>
                  <a:lnTo>
                    <a:pt x="4670" y="473"/>
                  </a:lnTo>
                  <a:lnTo>
                    <a:pt x="3784" y="473"/>
                  </a:lnTo>
                  <a:lnTo>
                    <a:pt x="3409" y="512"/>
                  </a:lnTo>
                  <a:lnTo>
                    <a:pt x="2858" y="552"/>
                  </a:lnTo>
                  <a:lnTo>
                    <a:pt x="2660" y="591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8"/>
            <p:cNvSpPr/>
            <p:nvPr/>
          </p:nvSpPr>
          <p:spPr>
            <a:xfrm>
              <a:off x="-3108908" y="839531"/>
              <a:ext cx="334829" cy="271584"/>
            </a:xfrm>
            <a:custGeom>
              <a:avLst/>
              <a:gdLst/>
              <a:ahLst/>
              <a:cxnLst/>
              <a:rect l="l" t="t" r="r" b="b"/>
              <a:pathLst>
                <a:path w="8553" h="6937" fill="none" extrusionOk="0">
                  <a:moveTo>
                    <a:pt x="0" y="4808"/>
                  </a:moveTo>
                  <a:lnTo>
                    <a:pt x="197" y="4158"/>
                  </a:lnTo>
                  <a:lnTo>
                    <a:pt x="197" y="4158"/>
                  </a:lnTo>
                  <a:lnTo>
                    <a:pt x="178" y="3902"/>
                  </a:lnTo>
                  <a:lnTo>
                    <a:pt x="197" y="3646"/>
                  </a:lnTo>
                  <a:lnTo>
                    <a:pt x="237" y="3370"/>
                  </a:lnTo>
                  <a:lnTo>
                    <a:pt x="296" y="3094"/>
                  </a:lnTo>
                  <a:lnTo>
                    <a:pt x="355" y="2818"/>
                  </a:lnTo>
                  <a:lnTo>
                    <a:pt x="453" y="2542"/>
                  </a:lnTo>
                  <a:lnTo>
                    <a:pt x="552" y="2266"/>
                  </a:lnTo>
                  <a:lnTo>
                    <a:pt x="670" y="1990"/>
                  </a:lnTo>
                  <a:lnTo>
                    <a:pt x="946" y="1458"/>
                  </a:lnTo>
                  <a:lnTo>
                    <a:pt x="1242" y="946"/>
                  </a:lnTo>
                  <a:lnTo>
                    <a:pt x="1557" y="453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2660" y="591"/>
                  </a:lnTo>
                  <a:lnTo>
                    <a:pt x="2660" y="591"/>
                  </a:lnTo>
                  <a:lnTo>
                    <a:pt x="2858" y="552"/>
                  </a:lnTo>
                  <a:lnTo>
                    <a:pt x="3409" y="512"/>
                  </a:lnTo>
                  <a:lnTo>
                    <a:pt x="3784" y="473"/>
                  </a:lnTo>
                  <a:lnTo>
                    <a:pt x="4198" y="473"/>
                  </a:lnTo>
                  <a:lnTo>
                    <a:pt x="4670" y="473"/>
                  </a:lnTo>
                  <a:lnTo>
                    <a:pt x="5143" y="512"/>
                  </a:lnTo>
                  <a:lnTo>
                    <a:pt x="5656" y="591"/>
                  </a:lnTo>
                  <a:lnTo>
                    <a:pt x="6148" y="690"/>
                  </a:lnTo>
                  <a:lnTo>
                    <a:pt x="6405" y="749"/>
                  </a:lnTo>
                  <a:lnTo>
                    <a:pt x="6641" y="828"/>
                  </a:lnTo>
                  <a:lnTo>
                    <a:pt x="6877" y="926"/>
                  </a:lnTo>
                  <a:lnTo>
                    <a:pt x="7114" y="1025"/>
                  </a:lnTo>
                  <a:lnTo>
                    <a:pt x="7331" y="1143"/>
                  </a:lnTo>
                  <a:lnTo>
                    <a:pt x="7547" y="1281"/>
                  </a:lnTo>
                  <a:lnTo>
                    <a:pt x="7745" y="1439"/>
                  </a:lnTo>
                  <a:lnTo>
                    <a:pt x="7942" y="1596"/>
                  </a:lnTo>
                  <a:lnTo>
                    <a:pt x="8099" y="1774"/>
                  </a:lnTo>
                  <a:lnTo>
                    <a:pt x="8257" y="1971"/>
                  </a:lnTo>
                  <a:lnTo>
                    <a:pt x="8395" y="2207"/>
                  </a:lnTo>
                  <a:lnTo>
                    <a:pt x="8513" y="2444"/>
                  </a:lnTo>
                  <a:lnTo>
                    <a:pt x="8513" y="2444"/>
                  </a:lnTo>
                  <a:lnTo>
                    <a:pt x="8552" y="2582"/>
                  </a:lnTo>
                  <a:lnTo>
                    <a:pt x="8552" y="2759"/>
                  </a:lnTo>
                  <a:lnTo>
                    <a:pt x="8513" y="2976"/>
                  </a:lnTo>
                  <a:lnTo>
                    <a:pt x="8434" y="3212"/>
                  </a:lnTo>
                  <a:lnTo>
                    <a:pt x="8336" y="3468"/>
                  </a:lnTo>
                  <a:lnTo>
                    <a:pt x="8217" y="3764"/>
                  </a:lnTo>
                  <a:lnTo>
                    <a:pt x="8060" y="4059"/>
                  </a:lnTo>
                  <a:lnTo>
                    <a:pt x="7882" y="4375"/>
                  </a:lnTo>
                  <a:lnTo>
                    <a:pt x="7488" y="5025"/>
                  </a:lnTo>
                  <a:lnTo>
                    <a:pt x="7015" y="5695"/>
                  </a:lnTo>
                  <a:lnTo>
                    <a:pt x="6523" y="6345"/>
                  </a:lnTo>
                  <a:lnTo>
                    <a:pt x="6267" y="6641"/>
                  </a:lnTo>
                  <a:lnTo>
                    <a:pt x="6010" y="6937"/>
                  </a:lnTo>
                  <a:lnTo>
                    <a:pt x="6010" y="6937"/>
                  </a:lnTo>
                  <a:lnTo>
                    <a:pt x="5735" y="6858"/>
                  </a:lnTo>
                  <a:lnTo>
                    <a:pt x="5045" y="6621"/>
                  </a:lnTo>
                  <a:lnTo>
                    <a:pt x="2995" y="5892"/>
                  </a:lnTo>
                  <a:lnTo>
                    <a:pt x="0" y="4808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8"/>
            <p:cNvSpPr/>
            <p:nvPr/>
          </p:nvSpPr>
          <p:spPr>
            <a:xfrm>
              <a:off x="-3010175" y="844151"/>
              <a:ext cx="69487" cy="18557"/>
            </a:xfrm>
            <a:custGeom>
              <a:avLst/>
              <a:gdLst/>
              <a:ahLst/>
              <a:cxnLst/>
              <a:rect l="l" t="t" r="r" b="b"/>
              <a:pathLst>
                <a:path w="1775" h="474" extrusionOk="0">
                  <a:moveTo>
                    <a:pt x="1774" y="0"/>
                  </a:moveTo>
                  <a:lnTo>
                    <a:pt x="1045" y="79"/>
                  </a:lnTo>
                  <a:lnTo>
                    <a:pt x="513" y="158"/>
                  </a:lnTo>
                  <a:lnTo>
                    <a:pt x="178" y="217"/>
                  </a:lnTo>
                  <a:lnTo>
                    <a:pt x="60" y="237"/>
                  </a:lnTo>
                  <a:lnTo>
                    <a:pt x="1" y="375"/>
                  </a:lnTo>
                  <a:lnTo>
                    <a:pt x="138" y="473"/>
                  </a:lnTo>
                  <a:lnTo>
                    <a:pt x="572" y="414"/>
                  </a:lnTo>
                  <a:lnTo>
                    <a:pt x="1065" y="375"/>
                  </a:lnTo>
                  <a:lnTo>
                    <a:pt x="1695" y="355"/>
                  </a:lnTo>
                  <a:lnTo>
                    <a:pt x="1735" y="355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C2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8"/>
            <p:cNvSpPr/>
            <p:nvPr/>
          </p:nvSpPr>
          <p:spPr>
            <a:xfrm>
              <a:off x="-3010175" y="844151"/>
              <a:ext cx="69487" cy="18557"/>
            </a:xfrm>
            <a:custGeom>
              <a:avLst/>
              <a:gdLst/>
              <a:ahLst/>
              <a:cxnLst/>
              <a:rect l="l" t="t" r="r" b="b"/>
              <a:pathLst>
                <a:path w="1775" h="474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045" y="79"/>
                  </a:lnTo>
                  <a:lnTo>
                    <a:pt x="513" y="158"/>
                  </a:lnTo>
                  <a:lnTo>
                    <a:pt x="178" y="217"/>
                  </a:lnTo>
                  <a:lnTo>
                    <a:pt x="60" y="237"/>
                  </a:lnTo>
                  <a:lnTo>
                    <a:pt x="60" y="237"/>
                  </a:lnTo>
                  <a:lnTo>
                    <a:pt x="1" y="375"/>
                  </a:lnTo>
                  <a:lnTo>
                    <a:pt x="138" y="473"/>
                  </a:lnTo>
                  <a:lnTo>
                    <a:pt x="138" y="473"/>
                  </a:lnTo>
                  <a:lnTo>
                    <a:pt x="572" y="414"/>
                  </a:lnTo>
                  <a:lnTo>
                    <a:pt x="1065" y="375"/>
                  </a:lnTo>
                  <a:lnTo>
                    <a:pt x="1695" y="355"/>
                  </a:lnTo>
                  <a:lnTo>
                    <a:pt x="1695" y="355"/>
                  </a:lnTo>
                  <a:lnTo>
                    <a:pt x="1735" y="355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8"/>
            <p:cNvSpPr/>
            <p:nvPr/>
          </p:nvSpPr>
          <p:spPr>
            <a:xfrm>
              <a:off x="-3030219" y="858049"/>
              <a:ext cx="221418" cy="185963"/>
            </a:xfrm>
            <a:custGeom>
              <a:avLst/>
              <a:gdLst/>
              <a:ahLst/>
              <a:cxnLst/>
              <a:rect l="l" t="t" r="r" b="b"/>
              <a:pathLst>
                <a:path w="5656" h="4750" extrusionOk="0">
                  <a:moveTo>
                    <a:pt x="5163" y="1675"/>
                  </a:moveTo>
                  <a:lnTo>
                    <a:pt x="4927" y="3685"/>
                  </a:lnTo>
                  <a:lnTo>
                    <a:pt x="4927" y="3685"/>
                  </a:lnTo>
                  <a:lnTo>
                    <a:pt x="5222" y="3409"/>
                  </a:lnTo>
                  <a:lnTo>
                    <a:pt x="5459" y="3153"/>
                  </a:lnTo>
                  <a:lnTo>
                    <a:pt x="5656" y="2936"/>
                  </a:lnTo>
                  <a:lnTo>
                    <a:pt x="5518" y="2562"/>
                  </a:lnTo>
                  <a:lnTo>
                    <a:pt x="5380" y="2168"/>
                  </a:lnTo>
                  <a:lnTo>
                    <a:pt x="5163" y="1675"/>
                  </a:lnTo>
                  <a:close/>
                  <a:moveTo>
                    <a:pt x="2207" y="0"/>
                  </a:moveTo>
                  <a:lnTo>
                    <a:pt x="1577" y="20"/>
                  </a:lnTo>
                  <a:lnTo>
                    <a:pt x="1084" y="59"/>
                  </a:lnTo>
                  <a:lnTo>
                    <a:pt x="650" y="118"/>
                  </a:lnTo>
                  <a:lnTo>
                    <a:pt x="513" y="20"/>
                  </a:lnTo>
                  <a:lnTo>
                    <a:pt x="375" y="335"/>
                  </a:lnTo>
                  <a:lnTo>
                    <a:pt x="237" y="808"/>
                  </a:lnTo>
                  <a:lnTo>
                    <a:pt x="158" y="1084"/>
                  </a:lnTo>
                  <a:lnTo>
                    <a:pt x="99" y="1379"/>
                  </a:lnTo>
                  <a:lnTo>
                    <a:pt x="40" y="1695"/>
                  </a:lnTo>
                  <a:lnTo>
                    <a:pt x="20" y="2030"/>
                  </a:lnTo>
                  <a:lnTo>
                    <a:pt x="0" y="2365"/>
                  </a:lnTo>
                  <a:lnTo>
                    <a:pt x="40" y="2700"/>
                  </a:lnTo>
                  <a:lnTo>
                    <a:pt x="99" y="3054"/>
                  </a:lnTo>
                  <a:lnTo>
                    <a:pt x="217" y="3370"/>
                  </a:lnTo>
                  <a:lnTo>
                    <a:pt x="276" y="3527"/>
                  </a:lnTo>
                  <a:lnTo>
                    <a:pt x="355" y="3685"/>
                  </a:lnTo>
                  <a:lnTo>
                    <a:pt x="453" y="3843"/>
                  </a:lnTo>
                  <a:lnTo>
                    <a:pt x="572" y="3981"/>
                  </a:lnTo>
                  <a:lnTo>
                    <a:pt x="690" y="4119"/>
                  </a:lnTo>
                  <a:lnTo>
                    <a:pt x="828" y="4256"/>
                  </a:lnTo>
                  <a:lnTo>
                    <a:pt x="985" y="4375"/>
                  </a:lnTo>
                  <a:lnTo>
                    <a:pt x="1163" y="4493"/>
                  </a:lnTo>
                  <a:lnTo>
                    <a:pt x="1419" y="4651"/>
                  </a:lnTo>
                  <a:lnTo>
                    <a:pt x="1675" y="4749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8"/>
            <p:cNvSpPr/>
            <p:nvPr/>
          </p:nvSpPr>
          <p:spPr>
            <a:xfrm>
              <a:off x="-2837374" y="923623"/>
              <a:ext cx="28578" cy="78731"/>
            </a:xfrm>
            <a:custGeom>
              <a:avLst/>
              <a:gdLst/>
              <a:ahLst/>
              <a:cxnLst/>
              <a:rect l="l" t="t" r="r" b="b"/>
              <a:pathLst>
                <a:path w="730" h="2011" fill="none" extrusionOk="0">
                  <a:moveTo>
                    <a:pt x="237" y="0"/>
                  </a:moveTo>
                  <a:lnTo>
                    <a:pt x="1" y="2010"/>
                  </a:lnTo>
                  <a:lnTo>
                    <a:pt x="1" y="2010"/>
                  </a:lnTo>
                  <a:lnTo>
                    <a:pt x="296" y="1734"/>
                  </a:lnTo>
                  <a:lnTo>
                    <a:pt x="533" y="1478"/>
                  </a:lnTo>
                  <a:lnTo>
                    <a:pt x="730" y="1261"/>
                  </a:lnTo>
                  <a:lnTo>
                    <a:pt x="730" y="1261"/>
                  </a:lnTo>
                  <a:lnTo>
                    <a:pt x="592" y="887"/>
                  </a:lnTo>
                  <a:lnTo>
                    <a:pt x="454" y="493"/>
                  </a:lnTo>
                  <a:lnTo>
                    <a:pt x="2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8"/>
            <p:cNvSpPr/>
            <p:nvPr/>
          </p:nvSpPr>
          <p:spPr>
            <a:xfrm>
              <a:off x="-3030219" y="858049"/>
              <a:ext cx="87964" cy="185963"/>
            </a:xfrm>
            <a:custGeom>
              <a:avLst/>
              <a:gdLst/>
              <a:ahLst/>
              <a:cxnLst/>
              <a:rect l="l" t="t" r="r" b="b"/>
              <a:pathLst>
                <a:path w="2247" h="4750" fill="none" extrusionOk="0">
                  <a:moveTo>
                    <a:pt x="2207" y="0"/>
                  </a:moveTo>
                  <a:lnTo>
                    <a:pt x="2207" y="0"/>
                  </a:lnTo>
                  <a:lnTo>
                    <a:pt x="1577" y="20"/>
                  </a:lnTo>
                  <a:lnTo>
                    <a:pt x="1084" y="59"/>
                  </a:lnTo>
                  <a:lnTo>
                    <a:pt x="650" y="118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375" y="335"/>
                  </a:lnTo>
                  <a:lnTo>
                    <a:pt x="237" y="808"/>
                  </a:lnTo>
                  <a:lnTo>
                    <a:pt x="158" y="1084"/>
                  </a:lnTo>
                  <a:lnTo>
                    <a:pt x="99" y="1379"/>
                  </a:lnTo>
                  <a:lnTo>
                    <a:pt x="40" y="1695"/>
                  </a:lnTo>
                  <a:lnTo>
                    <a:pt x="20" y="2030"/>
                  </a:lnTo>
                  <a:lnTo>
                    <a:pt x="0" y="2365"/>
                  </a:lnTo>
                  <a:lnTo>
                    <a:pt x="40" y="2700"/>
                  </a:lnTo>
                  <a:lnTo>
                    <a:pt x="99" y="3054"/>
                  </a:lnTo>
                  <a:lnTo>
                    <a:pt x="217" y="3370"/>
                  </a:lnTo>
                  <a:lnTo>
                    <a:pt x="276" y="3527"/>
                  </a:lnTo>
                  <a:lnTo>
                    <a:pt x="355" y="3685"/>
                  </a:lnTo>
                  <a:lnTo>
                    <a:pt x="453" y="3843"/>
                  </a:lnTo>
                  <a:lnTo>
                    <a:pt x="572" y="3981"/>
                  </a:lnTo>
                  <a:lnTo>
                    <a:pt x="690" y="4119"/>
                  </a:lnTo>
                  <a:lnTo>
                    <a:pt x="828" y="4256"/>
                  </a:lnTo>
                  <a:lnTo>
                    <a:pt x="985" y="4375"/>
                  </a:lnTo>
                  <a:lnTo>
                    <a:pt x="1163" y="4493"/>
                  </a:lnTo>
                  <a:lnTo>
                    <a:pt x="1163" y="4493"/>
                  </a:lnTo>
                  <a:lnTo>
                    <a:pt x="1419" y="4651"/>
                  </a:lnTo>
                  <a:lnTo>
                    <a:pt x="1675" y="4749"/>
                  </a:lnTo>
                  <a:lnTo>
                    <a:pt x="2247" y="0"/>
                  </a:lnTo>
                  <a:lnTo>
                    <a:pt x="2247" y="0"/>
                  </a:lnTo>
                  <a:lnTo>
                    <a:pt x="22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8"/>
            <p:cNvSpPr/>
            <p:nvPr/>
          </p:nvSpPr>
          <p:spPr>
            <a:xfrm>
              <a:off x="-2972358" y="702197"/>
              <a:ext cx="169744" cy="469095"/>
            </a:xfrm>
            <a:custGeom>
              <a:avLst/>
              <a:gdLst/>
              <a:ahLst/>
              <a:cxnLst/>
              <a:rect l="l" t="t" r="r" b="b"/>
              <a:pathLst>
                <a:path w="4336" h="11982" extrusionOk="0">
                  <a:moveTo>
                    <a:pt x="1261" y="1"/>
                  </a:moveTo>
                  <a:lnTo>
                    <a:pt x="0" y="10247"/>
                  </a:lnTo>
                  <a:lnTo>
                    <a:pt x="0" y="10405"/>
                  </a:lnTo>
                  <a:lnTo>
                    <a:pt x="0" y="10563"/>
                  </a:lnTo>
                  <a:lnTo>
                    <a:pt x="20" y="10720"/>
                  </a:lnTo>
                  <a:lnTo>
                    <a:pt x="59" y="10858"/>
                  </a:lnTo>
                  <a:lnTo>
                    <a:pt x="99" y="10996"/>
                  </a:lnTo>
                  <a:lnTo>
                    <a:pt x="158" y="11134"/>
                  </a:lnTo>
                  <a:lnTo>
                    <a:pt x="237" y="11272"/>
                  </a:lnTo>
                  <a:lnTo>
                    <a:pt x="335" y="11390"/>
                  </a:lnTo>
                  <a:lnTo>
                    <a:pt x="414" y="11509"/>
                  </a:lnTo>
                  <a:lnTo>
                    <a:pt x="532" y="11607"/>
                  </a:lnTo>
                  <a:lnTo>
                    <a:pt x="650" y="11706"/>
                  </a:lnTo>
                  <a:lnTo>
                    <a:pt x="769" y="11785"/>
                  </a:lnTo>
                  <a:lnTo>
                    <a:pt x="907" y="11844"/>
                  </a:lnTo>
                  <a:lnTo>
                    <a:pt x="1044" y="11903"/>
                  </a:lnTo>
                  <a:lnTo>
                    <a:pt x="1202" y="11942"/>
                  </a:lnTo>
                  <a:lnTo>
                    <a:pt x="1360" y="11982"/>
                  </a:lnTo>
                  <a:lnTo>
                    <a:pt x="1675" y="11982"/>
                  </a:lnTo>
                  <a:lnTo>
                    <a:pt x="1833" y="11962"/>
                  </a:lnTo>
                  <a:lnTo>
                    <a:pt x="1971" y="11922"/>
                  </a:lnTo>
                  <a:lnTo>
                    <a:pt x="2109" y="11883"/>
                  </a:lnTo>
                  <a:lnTo>
                    <a:pt x="2247" y="11824"/>
                  </a:lnTo>
                  <a:lnTo>
                    <a:pt x="2384" y="11745"/>
                  </a:lnTo>
                  <a:lnTo>
                    <a:pt x="2503" y="11647"/>
                  </a:lnTo>
                  <a:lnTo>
                    <a:pt x="2621" y="11548"/>
                  </a:lnTo>
                  <a:lnTo>
                    <a:pt x="2719" y="11450"/>
                  </a:lnTo>
                  <a:lnTo>
                    <a:pt x="2798" y="11331"/>
                  </a:lnTo>
                  <a:lnTo>
                    <a:pt x="2897" y="11213"/>
                  </a:lnTo>
                  <a:lnTo>
                    <a:pt x="2956" y="11075"/>
                  </a:lnTo>
                  <a:lnTo>
                    <a:pt x="3015" y="10937"/>
                  </a:lnTo>
                  <a:lnTo>
                    <a:pt x="3054" y="10780"/>
                  </a:lnTo>
                  <a:lnTo>
                    <a:pt x="3074" y="10622"/>
                  </a:lnTo>
                  <a:lnTo>
                    <a:pt x="4335" y="355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8"/>
            <p:cNvSpPr/>
            <p:nvPr/>
          </p:nvSpPr>
          <p:spPr>
            <a:xfrm>
              <a:off x="-2972358" y="702197"/>
              <a:ext cx="169744" cy="469095"/>
            </a:xfrm>
            <a:custGeom>
              <a:avLst/>
              <a:gdLst/>
              <a:ahLst/>
              <a:cxnLst/>
              <a:rect l="l" t="t" r="r" b="b"/>
              <a:pathLst>
                <a:path w="4336" h="11982" fill="none" extrusionOk="0">
                  <a:moveTo>
                    <a:pt x="1360" y="11982"/>
                  </a:moveTo>
                  <a:lnTo>
                    <a:pt x="1360" y="11982"/>
                  </a:lnTo>
                  <a:lnTo>
                    <a:pt x="1202" y="11942"/>
                  </a:lnTo>
                  <a:lnTo>
                    <a:pt x="1044" y="11903"/>
                  </a:lnTo>
                  <a:lnTo>
                    <a:pt x="907" y="11844"/>
                  </a:lnTo>
                  <a:lnTo>
                    <a:pt x="769" y="11785"/>
                  </a:lnTo>
                  <a:lnTo>
                    <a:pt x="650" y="11706"/>
                  </a:lnTo>
                  <a:lnTo>
                    <a:pt x="532" y="11607"/>
                  </a:lnTo>
                  <a:lnTo>
                    <a:pt x="414" y="11509"/>
                  </a:lnTo>
                  <a:lnTo>
                    <a:pt x="335" y="11390"/>
                  </a:lnTo>
                  <a:lnTo>
                    <a:pt x="237" y="11272"/>
                  </a:lnTo>
                  <a:lnTo>
                    <a:pt x="158" y="11134"/>
                  </a:lnTo>
                  <a:lnTo>
                    <a:pt x="99" y="10996"/>
                  </a:lnTo>
                  <a:lnTo>
                    <a:pt x="59" y="10858"/>
                  </a:lnTo>
                  <a:lnTo>
                    <a:pt x="20" y="10720"/>
                  </a:lnTo>
                  <a:lnTo>
                    <a:pt x="0" y="10563"/>
                  </a:lnTo>
                  <a:lnTo>
                    <a:pt x="0" y="10405"/>
                  </a:lnTo>
                  <a:lnTo>
                    <a:pt x="0" y="10247"/>
                  </a:lnTo>
                  <a:lnTo>
                    <a:pt x="1261" y="1"/>
                  </a:lnTo>
                  <a:lnTo>
                    <a:pt x="4335" y="355"/>
                  </a:lnTo>
                  <a:lnTo>
                    <a:pt x="3074" y="10622"/>
                  </a:lnTo>
                  <a:lnTo>
                    <a:pt x="3074" y="10622"/>
                  </a:lnTo>
                  <a:lnTo>
                    <a:pt x="3054" y="10780"/>
                  </a:lnTo>
                  <a:lnTo>
                    <a:pt x="3015" y="10937"/>
                  </a:lnTo>
                  <a:lnTo>
                    <a:pt x="2956" y="11075"/>
                  </a:lnTo>
                  <a:lnTo>
                    <a:pt x="2897" y="11213"/>
                  </a:lnTo>
                  <a:lnTo>
                    <a:pt x="2798" y="11331"/>
                  </a:lnTo>
                  <a:lnTo>
                    <a:pt x="2719" y="11450"/>
                  </a:lnTo>
                  <a:lnTo>
                    <a:pt x="2621" y="11548"/>
                  </a:lnTo>
                  <a:lnTo>
                    <a:pt x="2503" y="11647"/>
                  </a:lnTo>
                  <a:lnTo>
                    <a:pt x="2384" y="11745"/>
                  </a:lnTo>
                  <a:lnTo>
                    <a:pt x="2247" y="11824"/>
                  </a:lnTo>
                  <a:lnTo>
                    <a:pt x="2109" y="11883"/>
                  </a:lnTo>
                  <a:lnTo>
                    <a:pt x="1971" y="11922"/>
                  </a:lnTo>
                  <a:lnTo>
                    <a:pt x="1833" y="11962"/>
                  </a:lnTo>
                  <a:lnTo>
                    <a:pt x="1675" y="11982"/>
                  </a:lnTo>
                  <a:lnTo>
                    <a:pt x="1517" y="11982"/>
                  </a:lnTo>
                  <a:lnTo>
                    <a:pt x="1360" y="1198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8"/>
            <p:cNvSpPr/>
            <p:nvPr/>
          </p:nvSpPr>
          <p:spPr>
            <a:xfrm>
              <a:off x="-2912186" y="702980"/>
              <a:ext cx="98769" cy="12371"/>
            </a:xfrm>
            <a:custGeom>
              <a:avLst/>
              <a:gdLst/>
              <a:ahLst/>
              <a:cxnLst/>
              <a:rect l="l" t="t" r="r" b="b"/>
              <a:pathLst>
                <a:path w="2523" h="316" extrusionOk="0">
                  <a:moveTo>
                    <a:pt x="0" y="0"/>
                  </a:moveTo>
                  <a:lnTo>
                    <a:pt x="0" y="0"/>
                  </a:lnTo>
                  <a:lnTo>
                    <a:pt x="2522" y="316"/>
                  </a:lnTo>
                  <a:lnTo>
                    <a:pt x="2522" y="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8"/>
            <p:cNvSpPr/>
            <p:nvPr/>
          </p:nvSpPr>
          <p:spPr>
            <a:xfrm>
              <a:off x="-2912186" y="702980"/>
              <a:ext cx="98769" cy="12371"/>
            </a:xfrm>
            <a:custGeom>
              <a:avLst/>
              <a:gdLst/>
              <a:ahLst/>
              <a:cxnLst/>
              <a:rect l="l" t="t" r="r" b="b"/>
              <a:pathLst>
                <a:path w="2523" h="31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22" y="316"/>
                  </a:lnTo>
                  <a:lnTo>
                    <a:pt x="2522" y="3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8"/>
            <p:cNvSpPr/>
            <p:nvPr/>
          </p:nvSpPr>
          <p:spPr>
            <a:xfrm>
              <a:off x="-2958499" y="702980"/>
              <a:ext cx="145081" cy="438989"/>
            </a:xfrm>
            <a:custGeom>
              <a:avLst/>
              <a:gdLst/>
              <a:ahLst/>
              <a:cxnLst/>
              <a:rect l="l" t="t" r="r" b="b"/>
              <a:pathLst>
                <a:path w="3706" h="11213" extrusionOk="0">
                  <a:moveTo>
                    <a:pt x="1085" y="1675"/>
                  </a:moveTo>
                  <a:lnTo>
                    <a:pt x="3390" y="1971"/>
                  </a:lnTo>
                  <a:lnTo>
                    <a:pt x="2444" y="9656"/>
                  </a:lnTo>
                  <a:lnTo>
                    <a:pt x="2405" y="9853"/>
                  </a:lnTo>
                  <a:lnTo>
                    <a:pt x="2326" y="10050"/>
                  </a:lnTo>
                  <a:lnTo>
                    <a:pt x="2208" y="10227"/>
                  </a:lnTo>
                  <a:lnTo>
                    <a:pt x="2070" y="10385"/>
                  </a:lnTo>
                  <a:lnTo>
                    <a:pt x="1893" y="10503"/>
                  </a:lnTo>
                  <a:lnTo>
                    <a:pt x="1715" y="10582"/>
                  </a:lnTo>
                  <a:lnTo>
                    <a:pt x="1518" y="10641"/>
                  </a:lnTo>
                  <a:lnTo>
                    <a:pt x="1301" y="10661"/>
                  </a:lnTo>
                  <a:lnTo>
                    <a:pt x="1163" y="10661"/>
                  </a:lnTo>
                  <a:lnTo>
                    <a:pt x="1045" y="10641"/>
                  </a:lnTo>
                  <a:lnTo>
                    <a:pt x="927" y="10602"/>
                  </a:lnTo>
                  <a:lnTo>
                    <a:pt x="730" y="10523"/>
                  </a:lnTo>
                  <a:lnTo>
                    <a:pt x="533" y="10385"/>
                  </a:lnTo>
                  <a:lnTo>
                    <a:pt x="395" y="10227"/>
                  </a:lnTo>
                  <a:lnTo>
                    <a:pt x="277" y="10030"/>
                  </a:lnTo>
                  <a:lnTo>
                    <a:pt x="178" y="9833"/>
                  </a:lnTo>
                  <a:lnTo>
                    <a:pt x="139" y="9597"/>
                  </a:lnTo>
                  <a:lnTo>
                    <a:pt x="139" y="9479"/>
                  </a:lnTo>
                  <a:lnTo>
                    <a:pt x="158" y="9360"/>
                  </a:lnTo>
                  <a:lnTo>
                    <a:pt x="1085" y="1675"/>
                  </a:lnTo>
                  <a:close/>
                  <a:moveTo>
                    <a:pt x="1183" y="0"/>
                  </a:moveTo>
                  <a:lnTo>
                    <a:pt x="21" y="9617"/>
                  </a:lnTo>
                  <a:lnTo>
                    <a:pt x="1" y="9755"/>
                  </a:lnTo>
                  <a:lnTo>
                    <a:pt x="1" y="9912"/>
                  </a:lnTo>
                  <a:lnTo>
                    <a:pt x="21" y="10050"/>
                  </a:lnTo>
                  <a:lnTo>
                    <a:pt x="40" y="10188"/>
                  </a:lnTo>
                  <a:lnTo>
                    <a:pt x="80" y="10326"/>
                  </a:lnTo>
                  <a:lnTo>
                    <a:pt x="119" y="10444"/>
                  </a:lnTo>
                  <a:lnTo>
                    <a:pt x="178" y="10562"/>
                  </a:lnTo>
                  <a:lnTo>
                    <a:pt x="257" y="10681"/>
                  </a:lnTo>
                  <a:lnTo>
                    <a:pt x="336" y="10779"/>
                  </a:lnTo>
                  <a:lnTo>
                    <a:pt x="415" y="10878"/>
                  </a:lnTo>
                  <a:lnTo>
                    <a:pt x="513" y="10957"/>
                  </a:lnTo>
                  <a:lnTo>
                    <a:pt x="612" y="11035"/>
                  </a:lnTo>
                  <a:lnTo>
                    <a:pt x="730" y="11095"/>
                  </a:lnTo>
                  <a:lnTo>
                    <a:pt x="848" y="11154"/>
                  </a:lnTo>
                  <a:lnTo>
                    <a:pt x="966" y="11193"/>
                  </a:lnTo>
                  <a:lnTo>
                    <a:pt x="1104" y="11213"/>
                  </a:lnTo>
                  <a:lnTo>
                    <a:pt x="1360" y="11213"/>
                  </a:lnTo>
                  <a:lnTo>
                    <a:pt x="1459" y="11193"/>
                  </a:lnTo>
                  <a:lnTo>
                    <a:pt x="1577" y="11154"/>
                  </a:lnTo>
                  <a:lnTo>
                    <a:pt x="1695" y="11114"/>
                  </a:lnTo>
                  <a:lnTo>
                    <a:pt x="1893" y="10996"/>
                  </a:lnTo>
                  <a:lnTo>
                    <a:pt x="2090" y="10838"/>
                  </a:lnTo>
                  <a:lnTo>
                    <a:pt x="2247" y="10661"/>
                  </a:lnTo>
                  <a:lnTo>
                    <a:pt x="2385" y="10444"/>
                  </a:lnTo>
                  <a:lnTo>
                    <a:pt x="2484" y="10188"/>
                  </a:lnTo>
                  <a:lnTo>
                    <a:pt x="2523" y="9912"/>
                  </a:lnTo>
                  <a:lnTo>
                    <a:pt x="3705" y="316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8"/>
            <p:cNvSpPr/>
            <p:nvPr/>
          </p:nvSpPr>
          <p:spPr>
            <a:xfrm>
              <a:off x="-2953097" y="768555"/>
              <a:ext cx="127347" cy="351802"/>
            </a:xfrm>
            <a:custGeom>
              <a:avLst/>
              <a:gdLst/>
              <a:ahLst/>
              <a:cxnLst/>
              <a:rect l="l" t="t" r="r" b="b"/>
              <a:pathLst>
                <a:path w="3253" h="8986" fill="none" extrusionOk="0">
                  <a:moveTo>
                    <a:pt x="1163" y="8986"/>
                  </a:moveTo>
                  <a:lnTo>
                    <a:pt x="1163" y="8986"/>
                  </a:lnTo>
                  <a:lnTo>
                    <a:pt x="1025" y="8986"/>
                  </a:lnTo>
                  <a:lnTo>
                    <a:pt x="1025" y="8986"/>
                  </a:lnTo>
                  <a:lnTo>
                    <a:pt x="907" y="8966"/>
                  </a:lnTo>
                  <a:lnTo>
                    <a:pt x="789" y="8927"/>
                  </a:lnTo>
                  <a:lnTo>
                    <a:pt x="592" y="8848"/>
                  </a:lnTo>
                  <a:lnTo>
                    <a:pt x="395" y="8710"/>
                  </a:lnTo>
                  <a:lnTo>
                    <a:pt x="257" y="8552"/>
                  </a:lnTo>
                  <a:lnTo>
                    <a:pt x="139" y="8355"/>
                  </a:lnTo>
                  <a:lnTo>
                    <a:pt x="40" y="8158"/>
                  </a:lnTo>
                  <a:lnTo>
                    <a:pt x="1" y="7922"/>
                  </a:lnTo>
                  <a:lnTo>
                    <a:pt x="1" y="7804"/>
                  </a:lnTo>
                  <a:lnTo>
                    <a:pt x="20" y="7685"/>
                  </a:lnTo>
                  <a:lnTo>
                    <a:pt x="947" y="0"/>
                  </a:lnTo>
                  <a:lnTo>
                    <a:pt x="3252" y="296"/>
                  </a:lnTo>
                  <a:lnTo>
                    <a:pt x="2306" y="7981"/>
                  </a:lnTo>
                  <a:lnTo>
                    <a:pt x="2306" y="7981"/>
                  </a:lnTo>
                  <a:lnTo>
                    <a:pt x="2267" y="8178"/>
                  </a:lnTo>
                  <a:lnTo>
                    <a:pt x="2188" y="8375"/>
                  </a:lnTo>
                  <a:lnTo>
                    <a:pt x="2070" y="8552"/>
                  </a:lnTo>
                  <a:lnTo>
                    <a:pt x="1932" y="8710"/>
                  </a:lnTo>
                  <a:lnTo>
                    <a:pt x="1755" y="8828"/>
                  </a:lnTo>
                  <a:lnTo>
                    <a:pt x="1577" y="8907"/>
                  </a:lnTo>
                  <a:lnTo>
                    <a:pt x="1380" y="8966"/>
                  </a:lnTo>
                  <a:lnTo>
                    <a:pt x="1163" y="89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8"/>
            <p:cNvSpPr/>
            <p:nvPr/>
          </p:nvSpPr>
          <p:spPr>
            <a:xfrm>
              <a:off x="-2958499" y="702980"/>
              <a:ext cx="145081" cy="438989"/>
            </a:xfrm>
            <a:custGeom>
              <a:avLst/>
              <a:gdLst/>
              <a:ahLst/>
              <a:cxnLst/>
              <a:rect l="l" t="t" r="r" b="b"/>
              <a:pathLst>
                <a:path w="3706" h="11213" fill="none" extrusionOk="0">
                  <a:moveTo>
                    <a:pt x="1183" y="0"/>
                  </a:moveTo>
                  <a:lnTo>
                    <a:pt x="21" y="9617"/>
                  </a:lnTo>
                  <a:lnTo>
                    <a:pt x="21" y="9617"/>
                  </a:lnTo>
                  <a:lnTo>
                    <a:pt x="1" y="9755"/>
                  </a:lnTo>
                  <a:lnTo>
                    <a:pt x="1" y="9912"/>
                  </a:lnTo>
                  <a:lnTo>
                    <a:pt x="21" y="10050"/>
                  </a:lnTo>
                  <a:lnTo>
                    <a:pt x="40" y="10188"/>
                  </a:lnTo>
                  <a:lnTo>
                    <a:pt x="80" y="10326"/>
                  </a:lnTo>
                  <a:lnTo>
                    <a:pt x="119" y="10444"/>
                  </a:lnTo>
                  <a:lnTo>
                    <a:pt x="178" y="10562"/>
                  </a:lnTo>
                  <a:lnTo>
                    <a:pt x="257" y="10681"/>
                  </a:lnTo>
                  <a:lnTo>
                    <a:pt x="336" y="10779"/>
                  </a:lnTo>
                  <a:lnTo>
                    <a:pt x="415" y="10878"/>
                  </a:lnTo>
                  <a:lnTo>
                    <a:pt x="513" y="10957"/>
                  </a:lnTo>
                  <a:lnTo>
                    <a:pt x="612" y="11035"/>
                  </a:lnTo>
                  <a:lnTo>
                    <a:pt x="730" y="11095"/>
                  </a:lnTo>
                  <a:lnTo>
                    <a:pt x="848" y="11154"/>
                  </a:lnTo>
                  <a:lnTo>
                    <a:pt x="966" y="11193"/>
                  </a:lnTo>
                  <a:lnTo>
                    <a:pt x="1104" y="11213"/>
                  </a:lnTo>
                  <a:lnTo>
                    <a:pt x="1104" y="11213"/>
                  </a:lnTo>
                  <a:lnTo>
                    <a:pt x="1223" y="11213"/>
                  </a:lnTo>
                  <a:lnTo>
                    <a:pt x="1223" y="11213"/>
                  </a:lnTo>
                  <a:lnTo>
                    <a:pt x="1360" y="11213"/>
                  </a:lnTo>
                  <a:lnTo>
                    <a:pt x="1459" y="11193"/>
                  </a:lnTo>
                  <a:lnTo>
                    <a:pt x="1577" y="11154"/>
                  </a:lnTo>
                  <a:lnTo>
                    <a:pt x="1695" y="11114"/>
                  </a:lnTo>
                  <a:lnTo>
                    <a:pt x="1893" y="10996"/>
                  </a:lnTo>
                  <a:lnTo>
                    <a:pt x="2090" y="10838"/>
                  </a:lnTo>
                  <a:lnTo>
                    <a:pt x="2247" y="10661"/>
                  </a:lnTo>
                  <a:lnTo>
                    <a:pt x="2385" y="10444"/>
                  </a:lnTo>
                  <a:lnTo>
                    <a:pt x="2484" y="10188"/>
                  </a:lnTo>
                  <a:lnTo>
                    <a:pt x="2523" y="9912"/>
                  </a:lnTo>
                  <a:lnTo>
                    <a:pt x="3705" y="316"/>
                  </a:lnTo>
                  <a:lnTo>
                    <a:pt x="11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8"/>
            <p:cNvSpPr/>
            <p:nvPr/>
          </p:nvSpPr>
          <p:spPr>
            <a:xfrm>
              <a:off x="-2953097" y="768555"/>
              <a:ext cx="127347" cy="351802"/>
            </a:xfrm>
            <a:custGeom>
              <a:avLst/>
              <a:gdLst/>
              <a:ahLst/>
              <a:cxnLst/>
              <a:rect l="l" t="t" r="r" b="b"/>
              <a:pathLst>
                <a:path w="3253" h="8986" extrusionOk="0">
                  <a:moveTo>
                    <a:pt x="947" y="0"/>
                  </a:moveTo>
                  <a:lnTo>
                    <a:pt x="20" y="7685"/>
                  </a:lnTo>
                  <a:lnTo>
                    <a:pt x="1" y="7804"/>
                  </a:lnTo>
                  <a:lnTo>
                    <a:pt x="1" y="7922"/>
                  </a:lnTo>
                  <a:lnTo>
                    <a:pt x="40" y="8158"/>
                  </a:lnTo>
                  <a:lnTo>
                    <a:pt x="139" y="8355"/>
                  </a:lnTo>
                  <a:lnTo>
                    <a:pt x="257" y="8552"/>
                  </a:lnTo>
                  <a:lnTo>
                    <a:pt x="395" y="8710"/>
                  </a:lnTo>
                  <a:lnTo>
                    <a:pt x="592" y="8848"/>
                  </a:lnTo>
                  <a:lnTo>
                    <a:pt x="789" y="8927"/>
                  </a:lnTo>
                  <a:lnTo>
                    <a:pt x="907" y="8966"/>
                  </a:lnTo>
                  <a:lnTo>
                    <a:pt x="1025" y="8986"/>
                  </a:lnTo>
                  <a:lnTo>
                    <a:pt x="1262" y="8986"/>
                  </a:lnTo>
                  <a:lnTo>
                    <a:pt x="1479" y="8947"/>
                  </a:lnTo>
                  <a:lnTo>
                    <a:pt x="1695" y="8868"/>
                  </a:lnTo>
                  <a:lnTo>
                    <a:pt x="1873" y="8750"/>
                  </a:lnTo>
                  <a:lnTo>
                    <a:pt x="2030" y="8592"/>
                  </a:lnTo>
                  <a:lnTo>
                    <a:pt x="2168" y="8415"/>
                  </a:lnTo>
                  <a:lnTo>
                    <a:pt x="2267" y="8198"/>
                  </a:lnTo>
                  <a:lnTo>
                    <a:pt x="2287" y="8080"/>
                  </a:lnTo>
                  <a:lnTo>
                    <a:pt x="2306" y="7981"/>
                  </a:lnTo>
                  <a:lnTo>
                    <a:pt x="3252" y="296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8"/>
            <p:cNvSpPr/>
            <p:nvPr/>
          </p:nvSpPr>
          <p:spPr>
            <a:xfrm>
              <a:off x="-2953097" y="768555"/>
              <a:ext cx="127347" cy="351802"/>
            </a:xfrm>
            <a:custGeom>
              <a:avLst/>
              <a:gdLst/>
              <a:ahLst/>
              <a:cxnLst/>
              <a:rect l="l" t="t" r="r" b="b"/>
              <a:pathLst>
                <a:path w="3253" h="8986" fill="none" extrusionOk="0">
                  <a:moveTo>
                    <a:pt x="1025" y="8986"/>
                  </a:moveTo>
                  <a:lnTo>
                    <a:pt x="1025" y="8986"/>
                  </a:lnTo>
                  <a:lnTo>
                    <a:pt x="907" y="8966"/>
                  </a:lnTo>
                  <a:lnTo>
                    <a:pt x="789" y="8927"/>
                  </a:lnTo>
                  <a:lnTo>
                    <a:pt x="592" y="8848"/>
                  </a:lnTo>
                  <a:lnTo>
                    <a:pt x="395" y="8710"/>
                  </a:lnTo>
                  <a:lnTo>
                    <a:pt x="257" y="8552"/>
                  </a:lnTo>
                  <a:lnTo>
                    <a:pt x="139" y="8355"/>
                  </a:lnTo>
                  <a:lnTo>
                    <a:pt x="40" y="8158"/>
                  </a:lnTo>
                  <a:lnTo>
                    <a:pt x="1" y="7922"/>
                  </a:lnTo>
                  <a:lnTo>
                    <a:pt x="1" y="7804"/>
                  </a:lnTo>
                  <a:lnTo>
                    <a:pt x="20" y="7685"/>
                  </a:lnTo>
                  <a:lnTo>
                    <a:pt x="947" y="0"/>
                  </a:lnTo>
                  <a:lnTo>
                    <a:pt x="3252" y="296"/>
                  </a:lnTo>
                  <a:lnTo>
                    <a:pt x="2306" y="7981"/>
                  </a:lnTo>
                  <a:lnTo>
                    <a:pt x="2306" y="7981"/>
                  </a:lnTo>
                  <a:lnTo>
                    <a:pt x="2287" y="8080"/>
                  </a:lnTo>
                  <a:lnTo>
                    <a:pt x="2267" y="8198"/>
                  </a:lnTo>
                  <a:lnTo>
                    <a:pt x="2168" y="8415"/>
                  </a:lnTo>
                  <a:lnTo>
                    <a:pt x="2030" y="8592"/>
                  </a:lnTo>
                  <a:lnTo>
                    <a:pt x="1873" y="8750"/>
                  </a:lnTo>
                  <a:lnTo>
                    <a:pt x="1695" y="8868"/>
                  </a:lnTo>
                  <a:lnTo>
                    <a:pt x="1479" y="8947"/>
                  </a:lnTo>
                  <a:lnTo>
                    <a:pt x="1262" y="8986"/>
                  </a:lnTo>
                  <a:lnTo>
                    <a:pt x="1144" y="8986"/>
                  </a:lnTo>
                  <a:lnTo>
                    <a:pt x="1025" y="89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8"/>
            <p:cNvSpPr/>
            <p:nvPr/>
          </p:nvSpPr>
          <p:spPr>
            <a:xfrm>
              <a:off x="-2939982" y="661326"/>
              <a:ext cx="158978" cy="61740"/>
            </a:xfrm>
            <a:custGeom>
              <a:avLst/>
              <a:gdLst/>
              <a:ahLst/>
              <a:cxnLst/>
              <a:rect l="l" t="t" r="r" b="b"/>
              <a:pathLst>
                <a:path w="4061" h="1577" extrusionOk="0">
                  <a:moveTo>
                    <a:pt x="572" y="0"/>
                  </a:moveTo>
                  <a:lnTo>
                    <a:pt x="454" y="20"/>
                  </a:lnTo>
                  <a:lnTo>
                    <a:pt x="336" y="59"/>
                  </a:lnTo>
                  <a:lnTo>
                    <a:pt x="237" y="138"/>
                  </a:lnTo>
                  <a:lnTo>
                    <a:pt x="158" y="217"/>
                  </a:lnTo>
                  <a:lnTo>
                    <a:pt x="80" y="315"/>
                  </a:lnTo>
                  <a:lnTo>
                    <a:pt x="40" y="414"/>
                  </a:lnTo>
                  <a:lnTo>
                    <a:pt x="1" y="552"/>
                  </a:lnTo>
                  <a:lnTo>
                    <a:pt x="1" y="670"/>
                  </a:lnTo>
                  <a:lnTo>
                    <a:pt x="20" y="788"/>
                  </a:lnTo>
                  <a:lnTo>
                    <a:pt x="80" y="907"/>
                  </a:lnTo>
                  <a:lnTo>
                    <a:pt x="139" y="1005"/>
                  </a:lnTo>
                  <a:lnTo>
                    <a:pt x="217" y="1084"/>
                  </a:lnTo>
                  <a:lnTo>
                    <a:pt x="316" y="1163"/>
                  </a:lnTo>
                  <a:lnTo>
                    <a:pt x="434" y="1202"/>
                  </a:lnTo>
                  <a:lnTo>
                    <a:pt x="552" y="1242"/>
                  </a:lnTo>
                  <a:lnTo>
                    <a:pt x="3351" y="1577"/>
                  </a:lnTo>
                  <a:lnTo>
                    <a:pt x="3489" y="1577"/>
                  </a:lnTo>
                  <a:lnTo>
                    <a:pt x="3607" y="1557"/>
                  </a:lnTo>
                  <a:lnTo>
                    <a:pt x="3725" y="1517"/>
                  </a:lnTo>
                  <a:lnTo>
                    <a:pt x="3824" y="1439"/>
                  </a:lnTo>
                  <a:lnTo>
                    <a:pt x="3902" y="1360"/>
                  </a:lnTo>
                  <a:lnTo>
                    <a:pt x="3981" y="1261"/>
                  </a:lnTo>
                  <a:lnTo>
                    <a:pt x="4021" y="1163"/>
                  </a:lnTo>
                  <a:lnTo>
                    <a:pt x="4040" y="1045"/>
                  </a:lnTo>
                  <a:lnTo>
                    <a:pt x="4060" y="907"/>
                  </a:lnTo>
                  <a:lnTo>
                    <a:pt x="4021" y="788"/>
                  </a:lnTo>
                  <a:lnTo>
                    <a:pt x="3981" y="670"/>
                  </a:lnTo>
                  <a:lnTo>
                    <a:pt x="3922" y="572"/>
                  </a:lnTo>
                  <a:lnTo>
                    <a:pt x="3843" y="493"/>
                  </a:lnTo>
                  <a:lnTo>
                    <a:pt x="3745" y="414"/>
                  </a:lnTo>
                  <a:lnTo>
                    <a:pt x="3627" y="375"/>
                  </a:lnTo>
                  <a:lnTo>
                    <a:pt x="3508" y="355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8"/>
            <p:cNvSpPr/>
            <p:nvPr/>
          </p:nvSpPr>
          <p:spPr>
            <a:xfrm>
              <a:off x="-2878245" y="864978"/>
              <a:ext cx="10844" cy="1084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138" y="0"/>
                  </a:moveTo>
                  <a:lnTo>
                    <a:pt x="79" y="20"/>
                  </a:lnTo>
                  <a:lnTo>
                    <a:pt x="40" y="40"/>
                  </a:lnTo>
                  <a:lnTo>
                    <a:pt x="20" y="79"/>
                  </a:lnTo>
                  <a:lnTo>
                    <a:pt x="0" y="119"/>
                  </a:lnTo>
                  <a:lnTo>
                    <a:pt x="0" y="178"/>
                  </a:lnTo>
                  <a:lnTo>
                    <a:pt x="20" y="237"/>
                  </a:lnTo>
                  <a:lnTo>
                    <a:pt x="59" y="257"/>
                  </a:lnTo>
                  <a:lnTo>
                    <a:pt x="118" y="276"/>
                  </a:lnTo>
                  <a:lnTo>
                    <a:pt x="178" y="276"/>
                  </a:lnTo>
                  <a:lnTo>
                    <a:pt x="237" y="257"/>
                  </a:lnTo>
                  <a:lnTo>
                    <a:pt x="256" y="217"/>
                  </a:lnTo>
                  <a:lnTo>
                    <a:pt x="276" y="158"/>
                  </a:lnTo>
                  <a:lnTo>
                    <a:pt x="276" y="99"/>
                  </a:lnTo>
                  <a:lnTo>
                    <a:pt x="256" y="60"/>
                  </a:lnTo>
                  <a:lnTo>
                    <a:pt x="197" y="2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8"/>
            <p:cNvSpPr/>
            <p:nvPr/>
          </p:nvSpPr>
          <p:spPr>
            <a:xfrm>
              <a:off x="-2916062" y="932079"/>
              <a:ext cx="11627" cy="10845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139" y="1"/>
                  </a:moveTo>
                  <a:lnTo>
                    <a:pt x="99" y="21"/>
                  </a:lnTo>
                  <a:lnTo>
                    <a:pt x="60" y="40"/>
                  </a:lnTo>
                  <a:lnTo>
                    <a:pt x="20" y="80"/>
                  </a:lnTo>
                  <a:lnTo>
                    <a:pt x="1" y="119"/>
                  </a:lnTo>
                  <a:lnTo>
                    <a:pt x="20" y="178"/>
                  </a:lnTo>
                  <a:lnTo>
                    <a:pt x="40" y="237"/>
                  </a:lnTo>
                  <a:lnTo>
                    <a:pt x="79" y="257"/>
                  </a:lnTo>
                  <a:lnTo>
                    <a:pt x="139" y="277"/>
                  </a:lnTo>
                  <a:lnTo>
                    <a:pt x="198" y="277"/>
                  </a:lnTo>
                  <a:lnTo>
                    <a:pt x="237" y="257"/>
                  </a:lnTo>
                  <a:lnTo>
                    <a:pt x="276" y="218"/>
                  </a:lnTo>
                  <a:lnTo>
                    <a:pt x="296" y="158"/>
                  </a:lnTo>
                  <a:lnTo>
                    <a:pt x="276" y="99"/>
                  </a:lnTo>
                  <a:lnTo>
                    <a:pt x="257" y="60"/>
                  </a:lnTo>
                  <a:lnTo>
                    <a:pt x="217" y="2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8"/>
            <p:cNvSpPr/>
            <p:nvPr/>
          </p:nvSpPr>
          <p:spPr>
            <a:xfrm>
              <a:off x="-2875152" y="969114"/>
              <a:ext cx="10805" cy="10845"/>
            </a:xfrm>
            <a:custGeom>
              <a:avLst/>
              <a:gdLst/>
              <a:ahLst/>
              <a:cxnLst/>
              <a:rect l="l" t="t" r="r" b="b"/>
              <a:pathLst>
                <a:path w="276" h="277" extrusionOk="0">
                  <a:moveTo>
                    <a:pt x="99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19"/>
                  </a:lnTo>
                  <a:lnTo>
                    <a:pt x="0" y="178"/>
                  </a:lnTo>
                  <a:lnTo>
                    <a:pt x="39" y="237"/>
                  </a:lnTo>
                  <a:lnTo>
                    <a:pt x="79" y="257"/>
                  </a:lnTo>
                  <a:lnTo>
                    <a:pt x="118" y="277"/>
                  </a:lnTo>
                  <a:lnTo>
                    <a:pt x="197" y="277"/>
                  </a:lnTo>
                  <a:lnTo>
                    <a:pt x="236" y="237"/>
                  </a:lnTo>
                  <a:lnTo>
                    <a:pt x="276" y="198"/>
                  </a:lnTo>
                  <a:lnTo>
                    <a:pt x="276" y="158"/>
                  </a:lnTo>
                  <a:lnTo>
                    <a:pt x="276" y="99"/>
                  </a:lnTo>
                  <a:lnTo>
                    <a:pt x="256" y="60"/>
                  </a:lnTo>
                  <a:lnTo>
                    <a:pt x="217" y="20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8"/>
            <p:cNvSpPr/>
            <p:nvPr/>
          </p:nvSpPr>
          <p:spPr>
            <a:xfrm>
              <a:off x="-3001680" y="753130"/>
              <a:ext cx="101862" cy="161259"/>
            </a:xfrm>
            <a:custGeom>
              <a:avLst/>
              <a:gdLst/>
              <a:ahLst/>
              <a:cxnLst/>
              <a:rect l="l" t="t" r="r" b="b"/>
              <a:pathLst>
                <a:path w="2602" h="4119" extrusionOk="0">
                  <a:moveTo>
                    <a:pt x="808" y="0"/>
                  </a:moveTo>
                  <a:lnTo>
                    <a:pt x="651" y="20"/>
                  </a:lnTo>
                  <a:lnTo>
                    <a:pt x="493" y="59"/>
                  </a:lnTo>
                  <a:lnTo>
                    <a:pt x="355" y="138"/>
                  </a:lnTo>
                  <a:lnTo>
                    <a:pt x="237" y="237"/>
                  </a:lnTo>
                  <a:lnTo>
                    <a:pt x="138" y="355"/>
                  </a:lnTo>
                  <a:lnTo>
                    <a:pt x="59" y="493"/>
                  </a:lnTo>
                  <a:lnTo>
                    <a:pt x="20" y="631"/>
                  </a:lnTo>
                  <a:lnTo>
                    <a:pt x="0" y="788"/>
                  </a:lnTo>
                  <a:lnTo>
                    <a:pt x="0" y="946"/>
                  </a:lnTo>
                  <a:lnTo>
                    <a:pt x="59" y="1104"/>
                  </a:lnTo>
                  <a:lnTo>
                    <a:pt x="1045" y="3626"/>
                  </a:lnTo>
                  <a:lnTo>
                    <a:pt x="1124" y="3764"/>
                  </a:lnTo>
                  <a:lnTo>
                    <a:pt x="1222" y="3882"/>
                  </a:lnTo>
                  <a:lnTo>
                    <a:pt x="1340" y="3981"/>
                  </a:lnTo>
                  <a:lnTo>
                    <a:pt x="1478" y="4059"/>
                  </a:lnTo>
                  <a:lnTo>
                    <a:pt x="1616" y="4099"/>
                  </a:lnTo>
                  <a:lnTo>
                    <a:pt x="1774" y="4119"/>
                  </a:lnTo>
                  <a:lnTo>
                    <a:pt x="1931" y="4119"/>
                  </a:lnTo>
                  <a:lnTo>
                    <a:pt x="2089" y="4059"/>
                  </a:lnTo>
                  <a:lnTo>
                    <a:pt x="2227" y="4000"/>
                  </a:lnTo>
                  <a:lnTo>
                    <a:pt x="2365" y="3902"/>
                  </a:lnTo>
                  <a:lnTo>
                    <a:pt x="2463" y="3784"/>
                  </a:lnTo>
                  <a:lnTo>
                    <a:pt x="2523" y="3646"/>
                  </a:lnTo>
                  <a:lnTo>
                    <a:pt x="2582" y="3488"/>
                  </a:lnTo>
                  <a:lnTo>
                    <a:pt x="2601" y="3350"/>
                  </a:lnTo>
                  <a:lnTo>
                    <a:pt x="2582" y="3192"/>
                  </a:lnTo>
                  <a:lnTo>
                    <a:pt x="2542" y="3035"/>
                  </a:lnTo>
                  <a:lnTo>
                    <a:pt x="1537" y="512"/>
                  </a:lnTo>
                  <a:lnTo>
                    <a:pt x="1459" y="374"/>
                  </a:lnTo>
                  <a:lnTo>
                    <a:pt x="1360" y="237"/>
                  </a:lnTo>
                  <a:lnTo>
                    <a:pt x="1242" y="138"/>
                  </a:lnTo>
                  <a:lnTo>
                    <a:pt x="1104" y="79"/>
                  </a:lnTo>
                  <a:lnTo>
                    <a:pt x="966" y="2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8"/>
            <p:cNvSpPr/>
            <p:nvPr/>
          </p:nvSpPr>
          <p:spPr>
            <a:xfrm>
              <a:off x="-2943818" y="729954"/>
              <a:ext cx="101862" cy="161298"/>
            </a:xfrm>
            <a:custGeom>
              <a:avLst/>
              <a:gdLst/>
              <a:ahLst/>
              <a:cxnLst/>
              <a:rect l="l" t="t" r="r" b="b"/>
              <a:pathLst>
                <a:path w="2602" h="4120" extrusionOk="0">
                  <a:moveTo>
                    <a:pt x="808" y="1"/>
                  </a:moveTo>
                  <a:lnTo>
                    <a:pt x="670" y="21"/>
                  </a:lnTo>
                  <a:lnTo>
                    <a:pt x="513" y="60"/>
                  </a:lnTo>
                  <a:lnTo>
                    <a:pt x="355" y="139"/>
                  </a:lnTo>
                  <a:lnTo>
                    <a:pt x="237" y="237"/>
                  </a:lnTo>
                  <a:lnTo>
                    <a:pt x="138" y="356"/>
                  </a:lnTo>
                  <a:lnTo>
                    <a:pt x="59" y="494"/>
                  </a:lnTo>
                  <a:lnTo>
                    <a:pt x="20" y="632"/>
                  </a:lnTo>
                  <a:lnTo>
                    <a:pt x="0" y="789"/>
                  </a:lnTo>
                  <a:lnTo>
                    <a:pt x="20" y="947"/>
                  </a:lnTo>
                  <a:lnTo>
                    <a:pt x="59" y="1104"/>
                  </a:lnTo>
                  <a:lnTo>
                    <a:pt x="1064" y="3627"/>
                  </a:lnTo>
                  <a:lnTo>
                    <a:pt x="1143" y="3765"/>
                  </a:lnTo>
                  <a:lnTo>
                    <a:pt x="1242" y="3883"/>
                  </a:lnTo>
                  <a:lnTo>
                    <a:pt x="1360" y="3981"/>
                  </a:lnTo>
                  <a:lnTo>
                    <a:pt x="1478" y="4060"/>
                  </a:lnTo>
                  <a:lnTo>
                    <a:pt x="1636" y="4100"/>
                  </a:lnTo>
                  <a:lnTo>
                    <a:pt x="1793" y="4119"/>
                  </a:lnTo>
                  <a:lnTo>
                    <a:pt x="1951" y="4119"/>
                  </a:lnTo>
                  <a:lnTo>
                    <a:pt x="2109" y="4060"/>
                  </a:lnTo>
                  <a:lnTo>
                    <a:pt x="2247" y="4001"/>
                  </a:lnTo>
                  <a:lnTo>
                    <a:pt x="2365" y="3903"/>
                  </a:lnTo>
                  <a:lnTo>
                    <a:pt x="2463" y="3784"/>
                  </a:lnTo>
                  <a:lnTo>
                    <a:pt x="2542" y="3646"/>
                  </a:lnTo>
                  <a:lnTo>
                    <a:pt x="2582" y="3489"/>
                  </a:lnTo>
                  <a:lnTo>
                    <a:pt x="2601" y="3351"/>
                  </a:lnTo>
                  <a:lnTo>
                    <a:pt x="2582" y="3193"/>
                  </a:lnTo>
                  <a:lnTo>
                    <a:pt x="2542" y="3036"/>
                  </a:lnTo>
                  <a:lnTo>
                    <a:pt x="1537" y="513"/>
                  </a:lnTo>
                  <a:lnTo>
                    <a:pt x="1478" y="375"/>
                  </a:lnTo>
                  <a:lnTo>
                    <a:pt x="1380" y="237"/>
                  </a:lnTo>
                  <a:lnTo>
                    <a:pt x="1261" y="139"/>
                  </a:lnTo>
                  <a:lnTo>
                    <a:pt x="1123" y="80"/>
                  </a:lnTo>
                  <a:lnTo>
                    <a:pt x="966" y="21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8"/>
            <p:cNvSpPr/>
            <p:nvPr/>
          </p:nvSpPr>
          <p:spPr>
            <a:xfrm>
              <a:off x="-3048736" y="803240"/>
              <a:ext cx="86438" cy="121952"/>
            </a:xfrm>
            <a:custGeom>
              <a:avLst/>
              <a:gdLst/>
              <a:ahLst/>
              <a:cxnLst/>
              <a:rect l="l" t="t" r="r" b="b"/>
              <a:pathLst>
                <a:path w="2208" h="3115" extrusionOk="0">
                  <a:moveTo>
                    <a:pt x="670" y="1"/>
                  </a:moveTo>
                  <a:lnTo>
                    <a:pt x="513" y="60"/>
                  </a:lnTo>
                  <a:lnTo>
                    <a:pt x="355" y="119"/>
                  </a:lnTo>
                  <a:lnTo>
                    <a:pt x="237" y="218"/>
                  </a:lnTo>
                  <a:lnTo>
                    <a:pt x="138" y="356"/>
                  </a:lnTo>
                  <a:lnTo>
                    <a:pt x="79" y="474"/>
                  </a:lnTo>
                  <a:lnTo>
                    <a:pt x="20" y="632"/>
                  </a:lnTo>
                  <a:lnTo>
                    <a:pt x="0" y="789"/>
                  </a:lnTo>
                  <a:lnTo>
                    <a:pt x="20" y="947"/>
                  </a:lnTo>
                  <a:lnTo>
                    <a:pt x="59" y="1085"/>
                  </a:lnTo>
                  <a:lnTo>
                    <a:pt x="670" y="2602"/>
                  </a:lnTo>
                  <a:lnTo>
                    <a:pt x="729" y="2760"/>
                  </a:lnTo>
                  <a:lnTo>
                    <a:pt x="828" y="2878"/>
                  </a:lnTo>
                  <a:lnTo>
                    <a:pt x="946" y="2977"/>
                  </a:lnTo>
                  <a:lnTo>
                    <a:pt x="1084" y="3055"/>
                  </a:lnTo>
                  <a:lnTo>
                    <a:pt x="1242" y="3095"/>
                  </a:lnTo>
                  <a:lnTo>
                    <a:pt x="1399" y="3114"/>
                  </a:lnTo>
                  <a:lnTo>
                    <a:pt x="1537" y="3095"/>
                  </a:lnTo>
                  <a:lnTo>
                    <a:pt x="1695" y="3055"/>
                  </a:lnTo>
                  <a:lnTo>
                    <a:pt x="1853" y="2977"/>
                  </a:lnTo>
                  <a:lnTo>
                    <a:pt x="1971" y="2878"/>
                  </a:lnTo>
                  <a:lnTo>
                    <a:pt x="2069" y="2760"/>
                  </a:lnTo>
                  <a:lnTo>
                    <a:pt x="2148" y="2622"/>
                  </a:lnTo>
                  <a:lnTo>
                    <a:pt x="2188" y="2484"/>
                  </a:lnTo>
                  <a:lnTo>
                    <a:pt x="2207" y="2326"/>
                  </a:lnTo>
                  <a:lnTo>
                    <a:pt x="2188" y="2169"/>
                  </a:lnTo>
                  <a:lnTo>
                    <a:pt x="2148" y="2011"/>
                  </a:lnTo>
                  <a:lnTo>
                    <a:pt x="1537" y="494"/>
                  </a:lnTo>
                  <a:lnTo>
                    <a:pt x="1478" y="356"/>
                  </a:lnTo>
                  <a:lnTo>
                    <a:pt x="1380" y="237"/>
                  </a:lnTo>
                  <a:lnTo>
                    <a:pt x="1261" y="139"/>
                  </a:lnTo>
                  <a:lnTo>
                    <a:pt x="1123" y="60"/>
                  </a:lnTo>
                  <a:lnTo>
                    <a:pt x="966" y="21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8"/>
            <p:cNvSpPr/>
            <p:nvPr/>
          </p:nvSpPr>
          <p:spPr>
            <a:xfrm>
              <a:off x="-2911443" y="878093"/>
              <a:ext cx="128091" cy="166662"/>
            </a:xfrm>
            <a:custGeom>
              <a:avLst/>
              <a:gdLst/>
              <a:ahLst/>
              <a:cxnLst/>
              <a:rect l="l" t="t" r="r" b="b"/>
              <a:pathLst>
                <a:path w="3272" h="4257" extrusionOk="0">
                  <a:moveTo>
                    <a:pt x="572" y="0"/>
                  </a:moveTo>
                  <a:lnTo>
                    <a:pt x="434" y="40"/>
                  </a:lnTo>
                  <a:lnTo>
                    <a:pt x="296" y="79"/>
                  </a:lnTo>
                  <a:lnTo>
                    <a:pt x="178" y="178"/>
                  </a:lnTo>
                  <a:lnTo>
                    <a:pt x="99" y="237"/>
                  </a:lnTo>
                  <a:lnTo>
                    <a:pt x="60" y="296"/>
                  </a:lnTo>
                  <a:lnTo>
                    <a:pt x="21" y="395"/>
                  </a:lnTo>
                  <a:lnTo>
                    <a:pt x="1" y="473"/>
                  </a:lnTo>
                  <a:lnTo>
                    <a:pt x="1" y="592"/>
                  </a:lnTo>
                  <a:lnTo>
                    <a:pt x="21" y="710"/>
                  </a:lnTo>
                  <a:lnTo>
                    <a:pt x="80" y="848"/>
                  </a:lnTo>
                  <a:lnTo>
                    <a:pt x="158" y="1005"/>
                  </a:lnTo>
                  <a:lnTo>
                    <a:pt x="375" y="1340"/>
                  </a:lnTo>
                  <a:lnTo>
                    <a:pt x="651" y="1715"/>
                  </a:lnTo>
                  <a:lnTo>
                    <a:pt x="1183" y="2503"/>
                  </a:lnTo>
                  <a:lnTo>
                    <a:pt x="1439" y="2877"/>
                  </a:lnTo>
                  <a:lnTo>
                    <a:pt x="1636" y="3252"/>
                  </a:lnTo>
                  <a:lnTo>
                    <a:pt x="1715" y="3409"/>
                  </a:lnTo>
                  <a:lnTo>
                    <a:pt x="1774" y="3567"/>
                  </a:lnTo>
                  <a:lnTo>
                    <a:pt x="1814" y="3725"/>
                  </a:lnTo>
                  <a:lnTo>
                    <a:pt x="1833" y="3863"/>
                  </a:lnTo>
                  <a:lnTo>
                    <a:pt x="1853" y="4178"/>
                  </a:lnTo>
                  <a:lnTo>
                    <a:pt x="1853" y="4237"/>
                  </a:lnTo>
                  <a:lnTo>
                    <a:pt x="1873" y="4257"/>
                  </a:lnTo>
                  <a:lnTo>
                    <a:pt x="1893" y="4178"/>
                  </a:lnTo>
                  <a:lnTo>
                    <a:pt x="1912" y="4139"/>
                  </a:lnTo>
                  <a:lnTo>
                    <a:pt x="2819" y="3232"/>
                  </a:lnTo>
                  <a:lnTo>
                    <a:pt x="2917" y="3114"/>
                  </a:lnTo>
                  <a:lnTo>
                    <a:pt x="3016" y="2996"/>
                  </a:lnTo>
                  <a:lnTo>
                    <a:pt x="3095" y="2858"/>
                  </a:lnTo>
                  <a:lnTo>
                    <a:pt x="3154" y="2739"/>
                  </a:lnTo>
                  <a:lnTo>
                    <a:pt x="3213" y="2582"/>
                  </a:lnTo>
                  <a:lnTo>
                    <a:pt x="3252" y="2444"/>
                  </a:lnTo>
                  <a:lnTo>
                    <a:pt x="3272" y="2306"/>
                  </a:lnTo>
                  <a:lnTo>
                    <a:pt x="3272" y="2148"/>
                  </a:lnTo>
                  <a:lnTo>
                    <a:pt x="3272" y="2010"/>
                  </a:lnTo>
                  <a:lnTo>
                    <a:pt x="3252" y="1853"/>
                  </a:lnTo>
                  <a:lnTo>
                    <a:pt x="3213" y="1715"/>
                  </a:lnTo>
                  <a:lnTo>
                    <a:pt x="3173" y="1577"/>
                  </a:lnTo>
                  <a:lnTo>
                    <a:pt x="3114" y="1439"/>
                  </a:lnTo>
                  <a:lnTo>
                    <a:pt x="3036" y="1301"/>
                  </a:lnTo>
                  <a:lnTo>
                    <a:pt x="2957" y="1183"/>
                  </a:lnTo>
                  <a:lnTo>
                    <a:pt x="2838" y="1065"/>
                  </a:lnTo>
                  <a:lnTo>
                    <a:pt x="2641" y="848"/>
                  </a:lnTo>
                  <a:lnTo>
                    <a:pt x="2405" y="651"/>
                  </a:lnTo>
                  <a:lnTo>
                    <a:pt x="2149" y="473"/>
                  </a:lnTo>
                  <a:lnTo>
                    <a:pt x="1873" y="296"/>
                  </a:lnTo>
                  <a:lnTo>
                    <a:pt x="1577" y="158"/>
                  </a:lnTo>
                  <a:lnTo>
                    <a:pt x="1262" y="60"/>
                  </a:lnTo>
                  <a:lnTo>
                    <a:pt x="1104" y="40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8"/>
            <p:cNvSpPr/>
            <p:nvPr/>
          </p:nvSpPr>
          <p:spPr>
            <a:xfrm>
              <a:off x="-2984729" y="1406523"/>
              <a:ext cx="33236" cy="13937"/>
            </a:xfrm>
            <a:custGeom>
              <a:avLst/>
              <a:gdLst/>
              <a:ahLst/>
              <a:cxnLst/>
              <a:rect l="l" t="t" r="r" b="b"/>
              <a:pathLst>
                <a:path w="849" h="356" extrusionOk="0">
                  <a:moveTo>
                    <a:pt x="40" y="1"/>
                  </a:moveTo>
                  <a:lnTo>
                    <a:pt x="1" y="99"/>
                  </a:lnTo>
                  <a:lnTo>
                    <a:pt x="848" y="355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8"/>
            <p:cNvSpPr/>
            <p:nvPr/>
          </p:nvSpPr>
          <p:spPr>
            <a:xfrm>
              <a:off x="-2984729" y="1406523"/>
              <a:ext cx="33236" cy="13937"/>
            </a:xfrm>
            <a:custGeom>
              <a:avLst/>
              <a:gdLst/>
              <a:ahLst/>
              <a:cxnLst/>
              <a:rect l="l" t="t" r="r" b="b"/>
              <a:pathLst>
                <a:path w="849" h="356" fill="none" extrusionOk="0">
                  <a:moveTo>
                    <a:pt x="40" y="1"/>
                  </a:moveTo>
                  <a:lnTo>
                    <a:pt x="1" y="99"/>
                  </a:lnTo>
                  <a:lnTo>
                    <a:pt x="848" y="355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8"/>
            <p:cNvSpPr/>
            <p:nvPr/>
          </p:nvSpPr>
          <p:spPr>
            <a:xfrm>
              <a:off x="-3032529" y="1406523"/>
              <a:ext cx="81779" cy="102651"/>
            </a:xfrm>
            <a:custGeom>
              <a:avLst/>
              <a:gdLst/>
              <a:ahLst/>
              <a:cxnLst/>
              <a:rect l="l" t="t" r="r" b="b"/>
              <a:pathLst>
                <a:path w="2089" h="2622" extrusionOk="0">
                  <a:moveTo>
                    <a:pt x="1242" y="1"/>
                  </a:moveTo>
                  <a:lnTo>
                    <a:pt x="0" y="2622"/>
                  </a:lnTo>
                  <a:lnTo>
                    <a:pt x="2089" y="375"/>
                  </a:lnTo>
                  <a:lnTo>
                    <a:pt x="2069" y="355"/>
                  </a:lnTo>
                  <a:lnTo>
                    <a:pt x="1222" y="99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8"/>
            <p:cNvSpPr/>
            <p:nvPr/>
          </p:nvSpPr>
          <p:spPr>
            <a:xfrm>
              <a:off x="-3032529" y="1406523"/>
              <a:ext cx="81779" cy="102651"/>
            </a:xfrm>
            <a:custGeom>
              <a:avLst/>
              <a:gdLst/>
              <a:ahLst/>
              <a:cxnLst/>
              <a:rect l="l" t="t" r="r" b="b"/>
              <a:pathLst>
                <a:path w="2089" h="2622" fill="none" extrusionOk="0">
                  <a:moveTo>
                    <a:pt x="1242" y="1"/>
                  </a:moveTo>
                  <a:lnTo>
                    <a:pt x="0" y="2622"/>
                  </a:lnTo>
                  <a:lnTo>
                    <a:pt x="2089" y="375"/>
                  </a:lnTo>
                  <a:lnTo>
                    <a:pt x="2069" y="355"/>
                  </a:lnTo>
                  <a:lnTo>
                    <a:pt x="1222" y="99"/>
                  </a:lnTo>
                  <a:lnTo>
                    <a:pt x="1261" y="1"/>
                  </a:lnTo>
                  <a:lnTo>
                    <a:pt x="1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8"/>
            <p:cNvSpPr/>
            <p:nvPr/>
          </p:nvSpPr>
          <p:spPr>
            <a:xfrm>
              <a:off x="-1689462" y="2146356"/>
              <a:ext cx="10844" cy="48624"/>
            </a:xfrm>
            <a:custGeom>
              <a:avLst/>
              <a:gdLst/>
              <a:ahLst/>
              <a:cxnLst/>
              <a:rect l="l" t="t" r="r" b="b"/>
              <a:pathLst>
                <a:path w="277" h="1242" extrusionOk="0">
                  <a:moveTo>
                    <a:pt x="276" y="1"/>
                  </a:moveTo>
                  <a:lnTo>
                    <a:pt x="1" y="1242"/>
                  </a:lnTo>
                  <a:lnTo>
                    <a:pt x="276" y="40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8"/>
            <p:cNvSpPr/>
            <p:nvPr/>
          </p:nvSpPr>
          <p:spPr>
            <a:xfrm>
              <a:off x="-1689462" y="2146356"/>
              <a:ext cx="10844" cy="48624"/>
            </a:xfrm>
            <a:custGeom>
              <a:avLst/>
              <a:gdLst/>
              <a:ahLst/>
              <a:cxnLst/>
              <a:rect l="l" t="t" r="r" b="b"/>
              <a:pathLst>
                <a:path w="277" h="1242" fill="none" extrusionOk="0">
                  <a:moveTo>
                    <a:pt x="276" y="1"/>
                  </a:moveTo>
                  <a:lnTo>
                    <a:pt x="1" y="1242"/>
                  </a:lnTo>
                  <a:lnTo>
                    <a:pt x="276" y="40"/>
                  </a:lnTo>
                  <a:lnTo>
                    <a:pt x="2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-1697958" y="2010588"/>
              <a:ext cx="19339" cy="216813"/>
            </a:xfrm>
            <a:custGeom>
              <a:avLst/>
              <a:gdLst/>
              <a:ahLst/>
              <a:cxnLst/>
              <a:rect l="l" t="t" r="r" b="b"/>
              <a:pathLst>
                <a:path w="494" h="5538" extrusionOk="0">
                  <a:moveTo>
                    <a:pt x="1" y="0"/>
                  </a:moveTo>
                  <a:lnTo>
                    <a:pt x="40" y="5538"/>
                  </a:lnTo>
                  <a:lnTo>
                    <a:pt x="218" y="4710"/>
                  </a:lnTo>
                  <a:lnTo>
                    <a:pt x="493" y="3469"/>
                  </a:lnTo>
                  <a:lnTo>
                    <a:pt x="395" y="27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-1697958" y="2010588"/>
              <a:ext cx="19339" cy="216813"/>
            </a:xfrm>
            <a:custGeom>
              <a:avLst/>
              <a:gdLst/>
              <a:ahLst/>
              <a:cxnLst/>
              <a:rect l="l" t="t" r="r" b="b"/>
              <a:pathLst>
                <a:path w="494" h="5538" fill="none" extrusionOk="0">
                  <a:moveTo>
                    <a:pt x="1" y="0"/>
                  </a:moveTo>
                  <a:lnTo>
                    <a:pt x="40" y="5538"/>
                  </a:lnTo>
                  <a:lnTo>
                    <a:pt x="218" y="4710"/>
                  </a:lnTo>
                  <a:lnTo>
                    <a:pt x="493" y="3469"/>
                  </a:lnTo>
                  <a:lnTo>
                    <a:pt x="395" y="275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-1702577" y="2616924"/>
              <a:ext cx="822" cy="17030"/>
            </a:xfrm>
            <a:custGeom>
              <a:avLst/>
              <a:gdLst/>
              <a:ahLst/>
              <a:cxnLst/>
              <a:rect l="l" t="t" r="r" b="b"/>
              <a:pathLst>
                <a:path w="21" h="435" extrusionOk="0">
                  <a:moveTo>
                    <a:pt x="1" y="1"/>
                  </a:moveTo>
                  <a:lnTo>
                    <a:pt x="20" y="434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-1702577" y="2616924"/>
              <a:ext cx="822" cy="17030"/>
            </a:xfrm>
            <a:custGeom>
              <a:avLst/>
              <a:gdLst/>
              <a:ahLst/>
              <a:cxnLst/>
              <a:rect l="l" t="t" r="r" b="b"/>
              <a:pathLst>
                <a:path w="21" h="435" fill="none" extrusionOk="0">
                  <a:moveTo>
                    <a:pt x="1" y="1"/>
                  </a:moveTo>
                  <a:lnTo>
                    <a:pt x="20" y="434"/>
                  </a:ln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-1805185" y="2612304"/>
              <a:ext cx="103428" cy="43261"/>
            </a:xfrm>
            <a:custGeom>
              <a:avLst/>
              <a:gdLst/>
              <a:ahLst/>
              <a:cxnLst/>
              <a:rect l="l" t="t" r="r" b="b"/>
              <a:pathLst>
                <a:path w="2642" h="1105" extrusionOk="0">
                  <a:moveTo>
                    <a:pt x="40" y="1"/>
                  </a:moveTo>
                  <a:lnTo>
                    <a:pt x="1" y="651"/>
                  </a:lnTo>
                  <a:lnTo>
                    <a:pt x="2641" y="1104"/>
                  </a:lnTo>
                  <a:lnTo>
                    <a:pt x="2641" y="552"/>
                  </a:lnTo>
                  <a:lnTo>
                    <a:pt x="2622" y="119"/>
                  </a:lnTo>
                  <a:lnTo>
                    <a:pt x="1853" y="6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8"/>
            <p:cNvSpPr/>
            <p:nvPr/>
          </p:nvSpPr>
          <p:spPr>
            <a:xfrm>
              <a:off x="-1805185" y="2612304"/>
              <a:ext cx="103428" cy="43261"/>
            </a:xfrm>
            <a:custGeom>
              <a:avLst/>
              <a:gdLst/>
              <a:ahLst/>
              <a:cxnLst/>
              <a:rect l="l" t="t" r="r" b="b"/>
              <a:pathLst>
                <a:path w="2642" h="1105" fill="none" extrusionOk="0">
                  <a:moveTo>
                    <a:pt x="40" y="1"/>
                  </a:moveTo>
                  <a:lnTo>
                    <a:pt x="1" y="651"/>
                  </a:lnTo>
                  <a:lnTo>
                    <a:pt x="2641" y="1104"/>
                  </a:lnTo>
                  <a:lnTo>
                    <a:pt x="2641" y="552"/>
                  </a:lnTo>
                  <a:lnTo>
                    <a:pt x="2622" y="119"/>
                  </a:lnTo>
                  <a:lnTo>
                    <a:pt x="1853" y="60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8"/>
            <p:cNvSpPr/>
            <p:nvPr/>
          </p:nvSpPr>
          <p:spPr>
            <a:xfrm>
              <a:off x="-1711072" y="2292146"/>
              <a:ext cx="822" cy="822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lnTo>
                    <a:pt x="1" y="21"/>
                  </a:lnTo>
                  <a:lnTo>
                    <a:pt x="20" y="2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-1711072" y="2292146"/>
              <a:ext cx="822" cy="822"/>
            </a:xfrm>
            <a:custGeom>
              <a:avLst/>
              <a:gdLst/>
              <a:ahLst/>
              <a:cxnLst/>
              <a:rect l="l" t="t" r="r" b="b"/>
              <a:pathLst>
                <a:path w="21" h="21" fill="none" extrusionOk="0">
                  <a:moveTo>
                    <a:pt x="20" y="1"/>
                  </a:moveTo>
                  <a:lnTo>
                    <a:pt x="1" y="21"/>
                  </a:lnTo>
                  <a:lnTo>
                    <a:pt x="20" y="2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-1755036" y="2268265"/>
              <a:ext cx="46311" cy="27013"/>
            </a:xfrm>
            <a:custGeom>
              <a:avLst/>
              <a:gdLst/>
              <a:ahLst/>
              <a:cxnLst/>
              <a:rect l="l" t="t" r="r" b="b"/>
              <a:pathLst>
                <a:path w="1183" h="690" extrusionOk="0">
                  <a:moveTo>
                    <a:pt x="178" y="0"/>
                  </a:moveTo>
                  <a:lnTo>
                    <a:pt x="1" y="690"/>
                  </a:lnTo>
                  <a:lnTo>
                    <a:pt x="1124" y="631"/>
                  </a:lnTo>
                  <a:lnTo>
                    <a:pt x="1143" y="611"/>
                  </a:lnTo>
                  <a:lnTo>
                    <a:pt x="1183" y="177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-1755036" y="2268265"/>
              <a:ext cx="46311" cy="27013"/>
            </a:xfrm>
            <a:custGeom>
              <a:avLst/>
              <a:gdLst/>
              <a:ahLst/>
              <a:cxnLst/>
              <a:rect l="l" t="t" r="r" b="b"/>
              <a:pathLst>
                <a:path w="1183" h="690" fill="none" extrusionOk="0">
                  <a:moveTo>
                    <a:pt x="178" y="0"/>
                  </a:moveTo>
                  <a:lnTo>
                    <a:pt x="1" y="690"/>
                  </a:lnTo>
                  <a:lnTo>
                    <a:pt x="1124" y="631"/>
                  </a:lnTo>
                  <a:lnTo>
                    <a:pt x="1143" y="611"/>
                  </a:lnTo>
                  <a:lnTo>
                    <a:pt x="1183" y="177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-2566584" y="1563901"/>
              <a:ext cx="152010" cy="691311"/>
            </a:xfrm>
            <a:custGeom>
              <a:avLst/>
              <a:gdLst/>
              <a:ahLst/>
              <a:cxnLst/>
              <a:rect l="l" t="t" r="r" b="b"/>
              <a:pathLst>
                <a:path w="3883" h="17658" extrusionOk="0">
                  <a:moveTo>
                    <a:pt x="2503" y="1"/>
                  </a:moveTo>
                  <a:lnTo>
                    <a:pt x="2424" y="20"/>
                  </a:lnTo>
                  <a:lnTo>
                    <a:pt x="197" y="1183"/>
                  </a:lnTo>
                  <a:lnTo>
                    <a:pt x="118" y="1222"/>
                  </a:lnTo>
                  <a:lnTo>
                    <a:pt x="79" y="1282"/>
                  </a:lnTo>
                  <a:lnTo>
                    <a:pt x="40" y="1360"/>
                  </a:lnTo>
                  <a:lnTo>
                    <a:pt x="0" y="1439"/>
                  </a:lnTo>
                  <a:lnTo>
                    <a:pt x="0" y="1538"/>
                  </a:lnTo>
                  <a:lnTo>
                    <a:pt x="20" y="1617"/>
                  </a:lnTo>
                  <a:lnTo>
                    <a:pt x="59" y="1695"/>
                  </a:lnTo>
                  <a:lnTo>
                    <a:pt x="118" y="1755"/>
                  </a:lnTo>
                  <a:lnTo>
                    <a:pt x="1636" y="3232"/>
                  </a:lnTo>
                  <a:lnTo>
                    <a:pt x="355" y="3607"/>
                  </a:lnTo>
                  <a:lnTo>
                    <a:pt x="276" y="3646"/>
                  </a:lnTo>
                  <a:lnTo>
                    <a:pt x="217" y="3686"/>
                  </a:lnTo>
                  <a:lnTo>
                    <a:pt x="158" y="3745"/>
                  </a:lnTo>
                  <a:lnTo>
                    <a:pt x="99" y="3824"/>
                  </a:lnTo>
                  <a:lnTo>
                    <a:pt x="79" y="3902"/>
                  </a:lnTo>
                  <a:lnTo>
                    <a:pt x="59" y="3981"/>
                  </a:lnTo>
                  <a:lnTo>
                    <a:pt x="59" y="4060"/>
                  </a:lnTo>
                  <a:lnTo>
                    <a:pt x="79" y="4139"/>
                  </a:lnTo>
                  <a:lnTo>
                    <a:pt x="3567" y="17539"/>
                  </a:lnTo>
                  <a:lnTo>
                    <a:pt x="3587" y="17598"/>
                  </a:lnTo>
                  <a:lnTo>
                    <a:pt x="3626" y="17637"/>
                  </a:lnTo>
                  <a:lnTo>
                    <a:pt x="3665" y="17657"/>
                  </a:lnTo>
                  <a:lnTo>
                    <a:pt x="3764" y="17657"/>
                  </a:lnTo>
                  <a:lnTo>
                    <a:pt x="3823" y="17637"/>
                  </a:lnTo>
                  <a:lnTo>
                    <a:pt x="3863" y="17578"/>
                  </a:lnTo>
                  <a:lnTo>
                    <a:pt x="3882" y="17519"/>
                  </a:lnTo>
                  <a:lnTo>
                    <a:pt x="3882" y="17460"/>
                  </a:lnTo>
                  <a:lnTo>
                    <a:pt x="394" y="4040"/>
                  </a:lnTo>
                  <a:lnTo>
                    <a:pt x="394" y="4001"/>
                  </a:lnTo>
                  <a:lnTo>
                    <a:pt x="394" y="3981"/>
                  </a:lnTo>
                  <a:lnTo>
                    <a:pt x="414" y="3962"/>
                  </a:lnTo>
                  <a:lnTo>
                    <a:pt x="453" y="3942"/>
                  </a:lnTo>
                  <a:lnTo>
                    <a:pt x="2286" y="3390"/>
                  </a:lnTo>
                  <a:lnTo>
                    <a:pt x="355" y="1518"/>
                  </a:lnTo>
                  <a:lnTo>
                    <a:pt x="237" y="1636"/>
                  </a:lnTo>
                  <a:lnTo>
                    <a:pt x="237" y="1636"/>
                  </a:lnTo>
                  <a:lnTo>
                    <a:pt x="355" y="1479"/>
                  </a:lnTo>
                  <a:lnTo>
                    <a:pt x="2582" y="316"/>
                  </a:lnTo>
                  <a:lnTo>
                    <a:pt x="2621" y="277"/>
                  </a:lnTo>
                  <a:lnTo>
                    <a:pt x="2661" y="218"/>
                  </a:lnTo>
                  <a:lnTo>
                    <a:pt x="2661" y="158"/>
                  </a:lnTo>
                  <a:lnTo>
                    <a:pt x="2641" y="99"/>
                  </a:lnTo>
                  <a:lnTo>
                    <a:pt x="2621" y="60"/>
                  </a:lnTo>
                  <a:lnTo>
                    <a:pt x="2582" y="20"/>
                  </a:lnTo>
                  <a:lnTo>
                    <a:pt x="2542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-2556562" y="1534578"/>
              <a:ext cx="32453" cy="11628"/>
            </a:xfrm>
            <a:custGeom>
              <a:avLst/>
              <a:gdLst/>
              <a:ahLst/>
              <a:cxnLst/>
              <a:rect l="l" t="t" r="r" b="b"/>
              <a:pathLst>
                <a:path w="829" h="297" extrusionOk="0">
                  <a:moveTo>
                    <a:pt x="828" y="1"/>
                  </a:moveTo>
                  <a:lnTo>
                    <a:pt x="0" y="277"/>
                  </a:lnTo>
                  <a:lnTo>
                    <a:pt x="20" y="297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-2636033" y="1519937"/>
              <a:ext cx="111923" cy="26270"/>
            </a:xfrm>
            <a:custGeom>
              <a:avLst/>
              <a:gdLst/>
              <a:ahLst/>
              <a:cxnLst/>
              <a:rect l="l" t="t" r="r" b="b"/>
              <a:pathLst>
                <a:path w="2859" h="67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30" y="651"/>
                  </a:lnTo>
                  <a:lnTo>
                    <a:pt x="2050" y="671"/>
                  </a:lnTo>
                  <a:lnTo>
                    <a:pt x="2858" y="375"/>
                  </a:lnTo>
                  <a:lnTo>
                    <a:pt x="2030" y="65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-2636033" y="1519937"/>
              <a:ext cx="126564" cy="59430"/>
            </a:xfrm>
            <a:custGeom>
              <a:avLst/>
              <a:gdLst/>
              <a:ahLst/>
              <a:cxnLst/>
              <a:rect l="l" t="t" r="r" b="b"/>
              <a:pathLst>
                <a:path w="3233" h="1518" extrusionOk="0">
                  <a:moveTo>
                    <a:pt x="1" y="1"/>
                  </a:moveTo>
                  <a:lnTo>
                    <a:pt x="1952" y="1518"/>
                  </a:lnTo>
                  <a:lnTo>
                    <a:pt x="3232" y="237"/>
                  </a:lnTo>
                  <a:lnTo>
                    <a:pt x="3232" y="237"/>
                  </a:lnTo>
                  <a:lnTo>
                    <a:pt x="2858" y="375"/>
                  </a:lnTo>
                  <a:lnTo>
                    <a:pt x="2050" y="671"/>
                  </a:lnTo>
                  <a:lnTo>
                    <a:pt x="2030" y="6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-2636033" y="1519937"/>
              <a:ext cx="126564" cy="59430"/>
            </a:xfrm>
            <a:custGeom>
              <a:avLst/>
              <a:gdLst/>
              <a:ahLst/>
              <a:cxnLst/>
              <a:rect l="l" t="t" r="r" b="b"/>
              <a:pathLst>
                <a:path w="3233" h="1518" fill="none" extrusionOk="0">
                  <a:moveTo>
                    <a:pt x="1" y="1"/>
                  </a:moveTo>
                  <a:lnTo>
                    <a:pt x="1952" y="1518"/>
                  </a:lnTo>
                  <a:lnTo>
                    <a:pt x="3232" y="237"/>
                  </a:lnTo>
                  <a:lnTo>
                    <a:pt x="2858" y="375"/>
                  </a:lnTo>
                  <a:lnTo>
                    <a:pt x="2050" y="671"/>
                  </a:lnTo>
                  <a:lnTo>
                    <a:pt x="2030" y="65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-2423105" y="1907196"/>
              <a:ext cx="714364" cy="955926"/>
            </a:xfrm>
            <a:custGeom>
              <a:avLst/>
              <a:gdLst/>
              <a:ahLst/>
              <a:cxnLst/>
              <a:rect l="l" t="t" r="r" b="b"/>
              <a:pathLst>
                <a:path w="18248" h="24417" extrusionOk="0">
                  <a:moveTo>
                    <a:pt x="3469" y="1"/>
                  </a:moveTo>
                  <a:lnTo>
                    <a:pt x="3410" y="20"/>
                  </a:lnTo>
                  <a:lnTo>
                    <a:pt x="3370" y="80"/>
                  </a:lnTo>
                  <a:lnTo>
                    <a:pt x="3350" y="139"/>
                  </a:lnTo>
                  <a:lnTo>
                    <a:pt x="0" y="22012"/>
                  </a:lnTo>
                  <a:lnTo>
                    <a:pt x="0" y="22071"/>
                  </a:lnTo>
                  <a:lnTo>
                    <a:pt x="20" y="22130"/>
                  </a:lnTo>
                  <a:lnTo>
                    <a:pt x="79" y="22170"/>
                  </a:lnTo>
                  <a:lnTo>
                    <a:pt x="138" y="22189"/>
                  </a:lnTo>
                  <a:lnTo>
                    <a:pt x="14701" y="24416"/>
                  </a:lnTo>
                  <a:lnTo>
                    <a:pt x="14780" y="24416"/>
                  </a:lnTo>
                  <a:lnTo>
                    <a:pt x="14839" y="24396"/>
                  </a:lnTo>
                  <a:lnTo>
                    <a:pt x="14878" y="24337"/>
                  </a:lnTo>
                  <a:lnTo>
                    <a:pt x="14898" y="24278"/>
                  </a:lnTo>
                  <a:lnTo>
                    <a:pt x="18248" y="2425"/>
                  </a:lnTo>
                  <a:lnTo>
                    <a:pt x="18248" y="2346"/>
                  </a:lnTo>
                  <a:lnTo>
                    <a:pt x="18208" y="2287"/>
                  </a:lnTo>
                  <a:lnTo>
                    <a:pt x="18169" y="2247"/>
                  </a:lnTo>
                  <a:lnTo>
                    <a:pt x="18110" y="2227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-2349036" y="1955819"/>
              <a:ext cx="570888" cy="828610"/>
            </a:xfrm>
            <a:custGeom>
              <a:avLst/>
              <a:gdLst/>
              <a:ahLst/>
              <a:cxnLst/>
              <a:rect l="l" t="t" r="r" b="b"/>
              <a:pathLst>
                <a:path w="14583" h="21165" extrusionOk="0">
                  <a:moveTo>
                    <a:pt x="3035" y="0"/>
                  </a:moveTo>
                  <a:lnTo>
                    <a:pt x="2976" y="20"/>
                  </a:lnTo>
                  <a:lnTo>
                    <a:pt x="2936" y="79"/>
                  </a:lnTo>
                  <a:lnTo>
                    <a:pt x="2917" y="138"/>
                  </a:lnTo>
                  <a:lnTo>
                    <a:pt x="0" y="19233"/>
                  </a:lnTo>
                  <a:lnTo>
                    <a:pt x="0" y="19312"/>
                  </a:lnTo>
                  <a:lnTo>
                    <a:pt x="20" y="19371"/>
                  </a:lnTo>
                  <a:lnTo>
                    <a:pt x="79" y="19410"/>
                  </a:lnTo>
                  <a:lnTo>
                    <a:pt x="138" y="19430"/>
                  </a:lnTo>
                  <a:lnTo>
                    <a:pt x="11469" y="21164"/>
                  </a:lnTo>
                  <a:lnTo>
                    <a:pt x="11528" y="21164"/>
                  </a:lnTo>
                  <a:lnTo>
                    <a:pt x="11587" y="21125"/>
                  </a:lnTo>
                  <a:lnTo>
                    <a:pt x="11627" y="21085"/>
                  </a:lnTo>
                  <a:lnTo>
                    <a:pt x="11646" y="21026"/>
                  </a:lnTo>
                  <a:lnTo>
                    <a:pt x="14582" y="1912"/>
                  </a:lnTo>
                  <a:lnTo>
                    <a:pt x="14563" y="1853"/>
                  </a:lnTo>
                  <a:lnTo>
                    <a:pt x="14543" y="1793"/>
                  </a:lnTo>
                  <a:lnTo>
                    <a:pt x="14504" y="1754"/>
                  </a:lnTo>
                  <a:lnTo>
                    <a:pt x="14444" y="1734"/>
                  </a:lnTo>
                  <a:lnTo>
                    <a:pt x="3114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-2155407" y="1898701"/>
              <a:ext cx="308600" cy="125828"/>
            </a:xfrm>
            <a:custGeom>
              <a:avLst/>
              <a:gdLst/>
              <a:ahLst/>
              <a:cxnLst/>
              <a:rect l="l" t="t" r="r" b="b"/>
              <a:pathLst>
                <a:path w="7883" h="3214" extrusionOk="0">
                  <a:moveTo>
                    <a:pt x="335" y="1"/>
                  </a:moveTo>
                  <a:lnTo>
                    <a:pt x="296" y="40"/>
                  </a:lnTo>
                  <a:lnTo>
                    <a:pt x="296" y="60"/>
                  </a:lnTo>
                  <a:lnTo>
                    <a:pt x="0" y="1991"/>
                  </a:lnTo>
                  <a:lnTo>
                    <a:pt x="0" y="2031"/>
                  </a:lnTo>
                  <a:lnTo>
                    <a:pt x="20" y="2050"/>
                  </a:lnTo>
                  <a:lnTo>
                    <a:pt x="40" y="2070"/>
                  </a:lnTo>
                  <a:lnTo>
                    <a:pt x="79" y="2090"/>
                  </a:lnTo>
                  <a:lnTo>
                    <a:pt x="7469" y="3213"/>
                  </a:lnTo>
                  <a:lnTo>
                    <a:pt x="7548" y="3213"/>
                  </a:lnTo>
                  <a:lnTo>
                    <a:pt x="7567" y="3174"/>
                  </a:lnTo>
                  <a:lnTo>
                    <a:pt x="7587" y="3154"/>
                  </a:lnTo>
                  <a:lnTo>
                    <a:pt x="7883" y="1223"/>
                  </a:lnTo>
                  <a:lnTo>
                    <a:pt x="7863" y="1183"/>
                  </a:lnTo>
                  <a:lnTo>
                    <a:pt x="7863" y="1164"/>
                  </a:lnTo>
                  <a:lnTo>
                    <a:pt x="7823" y="1144"/>
                  </a:lnTo>
                  <a:lnTo>
                    <a:pt x="7804" y="1124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-2374521" y="2210403"/>
              <a:ext cx="484529" cy="367227"/>
            </a:xfrm>
            <a:custGeom>
              <a:avLst/>
              <a:gdLst/>
              <a:ahLst/>
              <a:cxnLst/>
              <a:rect l="l" t="t" r="r" b="b"/>
              <a:pathLst>
                <a:path w="12377" h="9380" extrusionOk="0">
                  <a:moveTo>
                    <a:pt x="5105" y="0"/>
                  </a:moveTo>
                  <a:lnTo>
                    <a:pt x="4868" y="20"/>
                  </a:lnTo>
                  <a:lnTo>
                    <a:pt x="4632" y="79"/>
                  </a:lnTo>
                  <a:lnTo>
                    <a:pt x="4415" y="177"/>
                  </a:lnTo>
                  <a:lnTo>
                    <a:pt x="4179" y="276"/>
                  </a:lnTo>
                  <a:lnTo>
                    <a:pt x="829" y="2325"/>
                  </a:lnTo>
                  <a:lnTo>
                    <a:pt x="710" y="2424"/>
                  </a:lnTo>
                  <a:lnTo>
                    <a:pt x="612" y="2503"/>
                  </a:lnTo>
                  <a:lnTo>
                    <a:pt x="513" y="2601"/>
                  </a:lnTo>
                  <a:lnTo>
                    <a:pt x="415" y="2719"/>
                  </a:lnTo>
                  <a:lnTo>
                    <a:pt x="356" y="2838"/>
                  </a:lnTo>
                  <a:lnTo>
                    <a:pt x="277" y="2956"/>
                  </a:lnTo>
                  <a:lnTo>
                    <a:pt x="237" y="3094"/>
                  </a:lnTo>
                  <a:lnTo>
                    <a:pt x="198" y="3232"/>
                  </a:lnTo>
                  <a:lnTo>
                    <a:pt x="178" y="3350"/>
                  </a:lnTo>
                  <a:lnTo>
                    <a:pt x="178" y="3488"/>
                  </a:lnTo>
                  <a:lnTo>
                    <a:pt x="178" y="3626"/>
                  </a:lnTo>
                  <a:lnTo>
                    <a:pt x="198" y="3764"/>
                  </a:lnTo>
                  <a:lnTo>
                    <a:pt x="237" y="3902"/>
                  </a:lnTo>
                  <a:lnTo>
                    <a:pt x="277" y="4040"/>
                  </a:lnTo>
                  <a:lnTo>
                    <a:pt x="336" y="4178"/>
                  </a:lnTo>
                  <a:lnTo>
                    <a:pt x="415" y="4296"/>
                  </a:lnTo>
                  <a:lnTo>
                    <a:pt x="876" y="4969"/>
                  </a:lnTo>
                  <a:lnTo>
                    <a:pt x="876" y="4969"/>
                  </a:lnTo>
                  <a:lnTo>
                    <a:pt x="139" y="5813"/>
                  </a:lnTo>
                  <a:lnTo>
                    <a:pt x="60" y="5931"/>
                  </a:lnTo>
                  <a:lnTo>
                    <a:pt x="21" y="6069"/>
                  </a:lnTo>
                  <a:lnTo>
                    <a:pt x="1" y="6207"/>
                  </a:lnTo>
                  <a:lnTo>
                    <a:pt x="21" y="6345"/>
                  </a:lnTo>
                  <a:lnTo>
                    <a:pt x="60" y="6483"/>
                  </a:lnTo>
                  <a:lnTo>
                    <a:pt x="139" y="6601"/>
                  </a:lnTo>
                  <a:lnTo>
                    <a:pt x="237" y="6700"/>
                  </a:lnTo>
                  <a:lnTo>
                    <a:pt x="375" y="6779"/>
                  </a:lnTo>
                  <a:lnTo>
                    <a:pt x="494" y="6818"/>
                  </a:lnTo>
                  <a:lnTo>
                    <a:pt x="632" y="6838"/>
                  </a:lnTo>
                  <a:lnTo>
                    <a:pt x="769" y="6858"/>
                  </a:lnTo>
                  <a:lnTo>
                    <a:pt x="907" y="6838"/>
                  </a:lnTo>
                  <a:lnTo>
                    <a:pt x="1026" y="6818"/>
                  </a:lnTo>
                  <a:lnTo>
                    <a:pt x="1164" y="6779"/>
                  </a:lnTo>
                  <a:lnTo>
                    <a:pt x="1282" y="6720"/>
                  </a:lnTo>
                  <a:lnTo>
                    <a:pt x="1400" y="6661"/>
                  </a:lnTo>
                  <a:lnTo>
                    <a:pt x="4573" y="4394"/>
                  </a:lnTo>
                  <a:lnTo>
                    <a:pt x="1321" y="7429"/>
                  </a:lnTo>
                  <a:lnTo>
                    <a:pt x="1262" y="7508"/>
                  </a:lnTo>
                  <a:lnTo>
                    <a:pt x="1223" y="7606"/>
                  </a:lnTo>
                  <a:lnTo>
                    <a:pt x="1223" y="7705"/>
                  </a:lnTo>
                  <a:lnTo>
                    <a:pt x="1242" y="7804"/>
                  </a:lnTo>
                  <a:lnTo>
                    <a:pt x="1282" y="7902"/>
                  </a:lnTo>
                  <a:lnTo>
                    <a:pt x="1361" y="7961"/>
                  </a:lnTo>
                  <a:lnTo>
                    <a:pt x="1439" y="8020"/>
                  </a:lnTo>
                  <a:lnTo>
                    <a:pt x="1558" y="8040"/>
                  </a:lnTo>
                  <a:lnTo>
                    <a:pt x="2011" y="8060"/>
                  </a:lnTo>
                  <a:lnTo>
                    <a:pt x="2444" y="8020"/>
                  </a:lnTo>
                  <a:lnTo>
                    <a:pt x="2898" y="7941"/>
                  </a:lnTo>
                  <a:lnTo>
                    <a:pt x="3331" y="7843"/>
                  </a:lnTo>
                  <a:lnTo>
                    <a:pt x="3745" y="7705"/>
                  </a:lnTo>
                  <a:lnTo>
                    <a:pt x="4159" y="7528"/>
                  </a:lnTo>
                  <a:lnTo>
                    <a:pt x="4553" y="7311"/>
                  </a:lnTo>
                  <a:lnTo>
                    <a:pt x="4927" y="7055"/>
                  </a:lnTo>
                  <a:lnTo>
                    <a:pt x="5794" y="6444"/>
                  </a:lnTo>
                  <a:lnTo>
                    <a:pt x="5834" y="6542"/>
                  </a:lnTo>
                  <a:lnTo>
                    <a:pt x="5991" y="6799"/>
                  </a:lnTo>
                  <a:lnTo>
                    <a:pt x="6248" y="7173"/>
                  </a:lnTo>
                  <a:lnTo>
                    <a:pt x="6425" y="7390"/>
                  </a:lnTo>
                  <a:lnTo>
                    <a:pt x="6642" y="7626"/>
                  </a:lnTo>
                  <a:lnTo>
                    <a:pt x="6858" y="7863"/>
                  </a:lnTo>
                  <a:lnTo>
                    <a:pt x="7134" y="8099"/>
                  </a:lnTo>
                  <a:lnTo>
                    <a:pt x="7430" y="8336"/>
                  </a:lnTo>
                  <a:lnTo>
                    <a:pt x="7765" y="8572"/>
                  </a:lnTo>
                  <a:lnTo>
                    <a:pt x="8120" y="8789"/>
                  </a:lnTo>
                  <a:lnTo>
                    <a:pt x="8514" y="8986"/>
                  </a:lnTo>
                  <a:lnTo>
                    <a:pt x="8947" y="9163"/>
                  </a:lnTo>
                  <a:lnTo>
                    <a:pt x="9420" y="9301"/>
                  </a:lnTo>
                  <a:lnTo>
                    <a:pt x="9676" y="9360"/>
                  </a:lnTo>
                  <a:lnTo>
                    <a:pt x="9952" y="9380"/>
                  </a:lnTo>
                  <a:lnTo>
                    <a:pt x="10208" y="9341"/>
                  </a:lnTo>
                  <a:lnTo>
                    <a:pt x="10465" y="9281"/>
                  </a:lnTo>
                  <a:lnTo>
                    <a:pt x="10721" y="9183"/>
                  </a:lnTo>
                  <a:lnTo>
                    <a:pt x="10938" y="9065"/>
                  </a:lnTo>
                  <a:lnTo>
                    <a:pt x="11154" y="8907"/>
                  </a:lnTo>
                  <a:lnTo>
                    <a:pt x="11351" y="8710"/>
                  </a:lnTo>
                  <a:lnTo>
                    <a:pt x="11548" y="8454"/>
                  </a:lnTo>
                  <a:lnTo>
                    <a:pt x="11745" y="8178"/>
                  </a:lnTo>
                  <a:lnTo>
                    <a:pt x="11923" y="7863"/>
                  </a:lnTo>
                  <a:lnTo>
                    <a:pt x="12080" y="7528"/>
                  </a:lnTo>
                  <a:lnTo>
                    <a:pt x="12218" y="7153"/>
                  </a:lnTo>
                  <a:lnTo>
                    <a:pt x="12317" y="6759"/>
                  </a:lnTo>
                  <a:lnTo>
                    <a:pt x="12356" y="6562"/>
                  </a:lnTo>
                  <a:lnTo>
                    <a:pt x="12376" y="6345"/>
                  </a:lnTo>
                  <a:lnTo>
                    <a:pt x="12376" y="6129"/>
                  </a:lnTo>
                  <a:lnTo>
                    <a:pt x="12376" y="5912"/>
                  </a:lnTo>
                  <a:lnTo>
                    <a:pt x="12337" y="5675"/>
                  </a:lnTo>
                  <a:lnTo>
                    <a:pt x="12297" y="5439"/>
                  </a:lnTo>
                  <a:lnTo>
                    <a:pt x="12258" y="5202"/>
                  </a:lnTo>
                  <a:lnTo>
                    <a:pt x="12179" y="4966"/>
                  </a:lnTo>
                  <a:lnTo>
                    <a:pt x="12080" y="4710"/>
                  </a:lnTo>
                  <a:lnTo>
                    <a:pt x="11962" y="4473"/>
                  </a:lnTo>
                  <a:lnTo>
                    <a:pt x="11824" y="4217"/>
                  </a:lnTo>
                  <a:lnTo>
                    <a:pt x="11667" y="3961"/>
                  </a:lnTo>
                  <a:lnTo>
                    <a:pt x="11489" y="3685"/>
                  </a:lnTo>
                  <a:lnTo>
                    <a:pt x="11273" y="3429"/>
                  </a:lnTo>
                  <a:lnTo>
                    <a:pt x="11036" y="3153"/>
                  </a:lnTo>
                  <a:lnTo>
                    <a:pt x="10780" y="2877"/>
                  </a:lnTo>
                  <a:lnTo>
                    <a:pt x="10504" y="2601"/>
                  </a:lnTo>
                  <a:lnTo>
                    <a:pt x="10189" y="2325"/>
                  </a:lnTo>
                  <a:lnTo>
                    <a:pt x="9834" y="2030"/>
                  </a:lnTo>
                  <a:lnTo>
                    <a:pt x="9460" y="1754"/>
                  </a:lnTo>
                  <a:lnTo>
                    <a:pt x="6070" y="177"/>
                  </a:lnTo>
                  <a:lnTo>
                    <a:pt x="5834" y="79"/>
                  </a:lnTo>
                  <a:lnTo>
                    <a:pt x="5597" y="20"/>
                  </a:lnTo>
                  <a:lnTo>
                    <a:pt x="5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-1977204" y="1603245"/>
              <a:ext cx="624129" cy="1023812"/>
            </a:xfrm>
            <a:custGeom>
              <a:avLst/>
              <a:gdLst/>
              <a:ahLst/>
              <a:cxnLst/>
              <a:rect l="l" t="t" r="r" b="b"/>
              <a:pathLst>
                <a:path w="15943" h="26151" extrusionOk="0">
                  <a:moveTo>
                    <a:pt x="7055" y="1"/>
                  </a:moveTo>
                  <a:lnTo>
                    <a:pt x="7055" y="9873"/>
                  </a:lnTo>
                  <a:lnTo>
                    <a:pt x="7607" y="13736"/>
                  </a:lnTo>
                  <a:lnTo>
                    <a:pt x="8178" y="17558"/>
                  </a:lnTo>
                  <a:lnTo>
                    <a:pt x="1340" y="17992"/>
                  </a:lnTo>
                  <a:lnTo>
                    <a:pt x="1222" y="18012"/>
                  </a:lnTo>
                  <a:lnTo>
                    <a:pt x="1104" y="18051"/>
                  </a:lnTo>
                  <a:lnTo>
                    <a:pt x="1005" y="18110"/>
                  </a:lnTo>
                  <a:lnTo>
                    <a:pt x="907" y="18169"/>
                  </a:lnTo>
                  <a:lnTo>
                    <a:pt x="828" y="18268"/>
                  </a:lnTo>
                  <a:lnTo>
                    <a:pt x="769" y="18366"/>
                  </a:lnTo>
                  <a:lnTo>
                    <a:pt x="729" y="18465"/>
                  </a:lnTo>
                  <a:lnTo>
                    <a:pt x="710" y="18583"/>
                  </a:lnTo>
                  <a:lnTo>
                    <a:pt x="0" y="24810"/>
                  </a:lnTo>
                  <a:lnTo>
                    <a:pt x="0" y="24948"/>
                  </a:lnTo>
                  <a:lnTo>
                    <a:pt x="20" y="25066"/>
                  </a:lnTo>
                  <a:lnTo>
                    <a:pt x="79" y="25185"/>
                  </a:lnTo>
                  <a:lnTo>
                    <a:pt x="158" y="25303"/>
                  </a:lnTo>
                  <a:lnTo>
                    <a:pt x="237" y="25382"/>
                  </a:lnTo>
                  <a:lnTo>
                    <a:pt x="355" y="25460"/>
                  </a:lnTo>
                  <a:lnTo>
                    <a:pt x="473" y="25500"/>
                  </a:lnTo>
                  <a:lnTo>
                    <a:pt x="611" y="25539"/>
                  </a:lnTo>
                  <a:lnTo>
                    <a:pt x="11765" y="26150"/>
                  </a:lnTo>
                  <a:lnTo>
                    <a:pt x="12139" y="26150"/>
                  </a:lnTo>
                  <a:lnTo>
                    <a:pt x="12513" y="26130"/>
                  </a:lnTo>
                  <a:lnTo>
                    <a:pt x="12868" y="26052"/>
                  </a:lnTo>
                  <a:lnTo>
                    <a:pt x="13203" y="25953"/>
                  </a:lnTo>
                  <a:lnTo>
                    <a:pt x="13538" y="25815"/>
                  </a:lnTo>
                  <a:lnTo>
                    <a:pt x="13853" y="25638"/>
                  </a:lnTo>
                  <a:lnTo>
                    <a:pt x="14149" y="25441"/>
                  </a:lnTo>
                  <a:lnTo>
                    <a:pt x="14405" y="25224"/>
                  </a:lnTo>
                  <a:lnTo>
                    <a:pt x="14661" y="24968"/>
                  </a:lnTo>
                  <a:lnTo>
                    <a:pt x="14878" y="24692"/>
                  </a:lnTo>
                  <a:lnTo>
                    <a:pt x="15075" y="24396"/>
                  </a:lnTo>
                  <a:lnTo>
                    <a:pt x="15252" y="24081"/>
                  </a:lnTo>
                  <a:lnTo>
                    <a:pt x="15371" y="23746"/>
                  </a:lnTo>
                  <a:lnTo>
                    <a:pt x="15469" y="23391"/>
                  </a:lnTo>
                  <a:lnTo>
                    <a:pt x="15548" y="23037"/>
                  </a:lnTo>
                  <a:lnTo>
                    <a:pt x="15568" y="22662"/>
                  </a:lnTo>
                  <a:lnTo>
                    <a:pt x="15844" y="9735"/>
                  </a:lnTo>
                  <a:lnTo>
                    <a:pt x="15903" y="9302"/>
                  </a:lnTo>
                  <a:lnTo>
                    <a:pt x="15942" y="8849"/>
                  </a:lnTo>
                  <a:lnTo>
                    <a:pt x="15942" y="8376"/>
                  </a:lnTo>
                  <a:lnTo>
                    <a:pt x="15903" y="7903"/>
                  </a:lnTo>
                  <a:lnTo>
                    <a:pt x="15824" y="7430"/>
                  </a:lnTo>
                  <a:lnTo>
                    <a:pt x="15725" y="6957"/>
                  </a:lnTo>
                  <a:lnTo>
                    <a:pt x="15568" y="6484"/>
                  </a:lnTo>
                  <a:lnTo>
                    <a:pt x="15410" y="6011"/>
                  </a:lnTo>
                  <a:lnTo>
                    <a:pt x="15213" y="5558"/>
                  </a:lnTo>
                  <a:lnTo>
                    <a:pt x="14977" y="5124"/>
                  </a:lnTo>
                  <a:lnTo>
                    <a:pt x="14720" y="4691"/>
                  </a:lnTo>
                  <a:lnTo>
                    <a:pt x="14445" y="4297"/>
                  </a:lnTo>
                  <a:lnTo>
                    <a:pt x="14149" y="3902"/>
                  </a:lnTo>
                  <a:lnTo>
                    <a:pt x="13814" y="3548"/>
                  </a:lnTo>
                  <a:lnTo>
                    <a:pt x="13479" y="3232"/>
                  </a:lnTo>
                  <a:lnTo>
                    <a:pt x="13105" y="2937"/>
                  </a:lnTo>
                  <a:lnTo>
                    <a:pt x="70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-1977204" y="1603245"/>
              <a:ext cx="624129" cy="1023812"/>
            </a:xfrm>
            <a:custGeom>
              <a:avLst/>
              <a:gdLst/>
              <a:ahLst/>
              <a:cxnLst/>
              <a:rect l="l" t="t" r="r" b="b"/>
              <a:pathLst>
                <a:path w="15943" h="26151" fill="none" extrusionOk="0">
                  <a:moveTo>
                    <a:pt x="7055" y="1"/>
                  </a:moveTo>
                  <a:lnTo>
                    <a:pt x="13105" y="2937"/>
                  </a:lnTo>
                  <a:lnTo>
                    <a:pt x="13105" y="2937"/>
                  </a:lnTo>
                  <a:lnTo>
                    <a:pt x="13479" y="3232"/>
                  </a:lnTo>
                  <a:lnTo>
                    <a:pt x="13814" y="3548"/>
                  </a:lnTo>
                  <a:lnTo>
                    <a:pt x="14149" y="3902"/>
                  </a:lnTo>
                  <a:lnTo>
                    <a:pt x="14445" y="4297"/>
                  </a:lnTo>
                  <a:lnTo>
                    <a:pt x="14720" y="4691"/>
                  </a:lnTo>
                  <a:lnTo>
                    <a:pt x="14977" y="5124"/>
                  </a:lnTo>
                  <a:lnTo>
                    <a:pt x="15213" y="5558"/>
                  </a:lnTo>
                  <a:lnTo>
                    <a:pt x="15410" y="6011"/>
                  </a:lnTo>
                  <a:lnTo>
                    <a:pt x="15568" y="6484"/>
                  </a:lnTo>
                  <a:lnTo>
                    <a:pt x="15725" y="6957"/>
                  </a:lnTo>
                  <a:lnTo>
                    <a:pt x="15824" y="7430"/>
                  </a:lnTo>
                  <a:lnTo>
                    <a:pt x="15903" y="7903"/>
                  </a:lnTo>
                  <a:lnTo>
                    <a:pt x="15942" y="8376"/>
                  </a:lnTo>
                  <a:lnTo>
                    <a:pt x="15942" y="8849"/>
                  </a:lnTo>
                  <a:lnTo>
                    <a:pt x="15903" y="9302"/>
                  </a:lnTo>
                  <a:lnTo>
                    <a:pt x="15844" y="9735"/>
                  </a:lnTo>
                  <a:lnTo>
                    <a:pt x="15568" y="22662"/>
                  </a:lnTo>
                  <a:lnTo>
                    <a:pt x="15568" y="22662"/>
                  </a:lnTo>
                  <a:lnTo>
                    <a:pt x="15548" y="23037"/>
                  </a:lnTo>
                  <a:lnTo>
                    <a:pt x="15469" y="23391"/>
                  </a:lnTo>
                  <a:lnTo>
                    <a:pt x="15371" y="23746"/>
                  </a:lnTo>
                  <a:lnTo>
                    <a:pt x="15252" y="24081"/>
                  </a:lnTo>
                  <a:lnTo>
                    <a:pt x="15075" y="24396"/>
                  </a:lnTo>
                  <a:lnTo>
                    <a:pt x="14878" y="24692"/>
                  </a:lnTo>
                  <a:lnTo>
                    <a:pt x="14661" y="24968"/>
                  </a:lnTo>
                  <a:lnTo>
                    <a:pt x="14405" y="25224"/>
                  </a:lnTo>
                  <a:lnTo>
                    <a:pt x="14149" y="25441"/>
                  </a:lnTo>
                  <a:lnTo>
                    <a:pt x="13853" y="25638"/>
                  </a:lnTo>
                  <a:lnTo>
                    <a:pt x="13538" y="25815"/>
                  </a:lnTo>
                  <a:lnTo>
                    <a:pt x="13203" y="25953"/>
                  </a:lnTo>
                  <a:lnTo>
                    <a:pt x="12868" y="26052"/>
                  </a:lnTo>
                  <a:lnTo>
                    <a:pt x="12513" y="26130"/>
                  </a:lnTo>
                  <a:lnTo>
                    <a:pt x="12139" y="26150"/>
                  </a:lnTo>
                  <a:lnTo>
                    <a:pt x="11765" y="26150"/>
                  </a:lnTo>
                  <a:lnTo>
                    <a:pt x="611" y="25539"/>
                  </a:lnTo>
                  <a:lnTo>
                    <a:pt x="611" y="25539"/>
                  </a:lnTo>
                  <a:lnTo>
                    <a:pt x="473" y="25500"/>
                  </a:lnTo>
                  <a:lnTo>
                    <a:pt x="355" y="25460"/>
                  </a:lnTo>
                  <a:lnTo>
                    <a:pt x="237" y="25382"/>
                  </a:lnTo>
                  <a:lnTo>
                    <a:pt x="158" y="25303"/>
                  </a:lnTo>
                  <a:lnTo>
                    <a:pt x="79" y="25185"/>
                  </a:lnTo>
                  <a:lnTo>
                    <a:pt x="20" y="25066"/>
                  </a:lnTo>
                  <a:lnTo>
                    <a:pt x="0" y="24948"/>
                  </a:lnTo>
                  <a:lnTo>
                    <a:pt x="0" y="24810"/>
                  </a:lnTo>
                  <a:lnTo>
                    <a:pt x="710" y="18583"/>
                  </a:lnTo>
                  <a:lnTo>
                    <a:pt x="710" y="18583"/>
                  </a:lnTo>
                  <a:lnTo>
                    <a:pt x="729" y="18465"/>
                  </a:lnTo>
                  <a:lnTo>
                    <a:pt x="769" y="18366"/>
                  </a:lnTo>
                  <a:lnTo>
                    <a:pt x="828" y="18268"/>
                  </a:lnTo>
                  <a:lnTo>
                    <a:pt x="907" y="18169"/>
                  </a:lnTo>
                  <a:lnTo>
                    <a:pt x="1005" y="18110"/>
                  </a:lnTo>
                  <a:lnTo>
                    <a:pt x="1104" y="18051"/>
                  </a:lnTo>
                  <a:lnTo>
                    <a:pt x="1222" y="18012"/>
                  </a:lnTo>
                  <a:lnTo>
                    <a:pt x="1340" y="17992"/>
                  </a:lnTo>
                  <a:lnTo>
                    <a:pt x="8178" y="17558"/>
                  </a:lnTo>
                  <a:lnTo>
                    <a:pt x="7607" y="13736"/>
                  </a:lnTo>
                  <a:lnTo>
                    <a:pt x="7055" y="9873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-1660923" y="2265916"/>
              <a:ext cx="83345" cy="24743"/>
            </a:xfrm>
            <a:custGeom>
              <a:avLst/>
              <a:gdLst/>
              <a:ahLst/>
              <a:cxnLst/>
              <a:rect l="l" t="t" r="r" b="b"/>
              <a:pathLst>
                <a:path w="2129" h="632" extrusionOk="0">
                  <a:moveTo>
                    <a:pt x="1" y="1"/>
                  </a:moveTo>
                  <a:lnTo>
                    <a:pt x="99" y="631"/>
                  </a:lnTo>
                  <a:lnTo>
                    <a:pt x="2129" y="4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-1660923" y="2265916"/>
              <a:ext cx="83345" cy="24743"/>
            </a:xfrm>
            <a:custGeom>
              <a:avLst/>
              <a:gdLst/>
              <a:ahLst/>
              <a:cxnLst/>
              <a:rect l="l" t="t" r="r" b="b"/>
              <a:pathLst>
                <a:path w="2129" h="632" fill="none" extrusionOk="0">
                  <a:moveTo>
                    <a:pt x="1" y="1"/>
                  </a:moveTo>
                  <a:lnTo>
                    <a:pt x="99" y="631"/>
                  </a:lnTo>
                  <a:lnTo>
                    <a:pt x="2129" y="4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-2345943" y="2312229"/>
              <a:ext cx="84872" cy="89536"/>
            </a:xfrm>
            <a:custGeom>
              <a:avLst/>
              <a:gdLst/>
              <a:ahLst/>
              <a:cxnLst/>
              <a:rect l="l" t="t" r="r" b="b"/>
              <a:pathLst>
                <a:path w="2168" h="2287" extrusionOk="0">
                  <a:moveTo>
                    <a:pt x="2010" y="0"/>
                  </a:moveTo>
                  <a:lnTo>
                    <a:pt x="1951" y="20"/>
                  </a:lnTo>
                  <a:lnTo>
                    <a:pt x="1892" y="59"/>
                  </a:lnTo>
                  <a:lnTo>
                    <a:pt x="39" y="2010"/>
                  </a:lnTo>
                  <a:lnTo>
                    <a:pt x="20" y="2050"/>
                  </a:lnTo>
                  <a:lnTo>
                    <a:pt x="0" y="2089"/>
                  </a:lnTo>
                  <a:lnTo>
                    <a:pt x="0" y="2128"/>
                  </a:lnTo>
                  <a:lnTo>
                    <a:pt x="0" y="2168"/>
                  </a:lnTo>
                  <a:lnTo>
                    <a:pt x="39" y="2227"/>
                  </a:lnTo>
                  <a:lnTo>
                    <a:pt x="99" y="2266"/>
                  </a:lnTo>
                  <a:lnTo>
                    <a:pt x="158" y="2286"/>
                  </a:lnTo>
                  <a:lnTo>
                    <a:pt x="217" y="2266"/>
                  </a:lnTo>
                  <a:lnTo>
                    <a:pt x="276" y="2227"/>
                  </a:lnTo>
                  <a:lnTo>
                    <a:pt x="2128" y="276"/>
                  </a:lnTo>
                  <a:lnTo>
                    <a:pt x="2168" y="217"/>
                  </a:lnTo>
                  <a:lnTo>
                    <a:pt x="2168" y="158"/>
                  </a:lnTo>
                  <a:lnTo>
                    <a:pt x="2168" y="99"/>
                  </a:lnTo>
                  <a:lnTo>
                    <a:pt x="2128" y="40"/>
                  </a:lnTo>
                  <a:lnTo>
                    <a:pt x="2069" y="20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8"/>
            <p:cNvSpPr/>
            <p:nvPr/>
          </p:nvSpPr>
          <p:spPr>
            <a:xfrm>
              <a:off x="-2220981" y="2370091"/>
              <a:ext cx="28578" cy="33982"/>
            </a:xfrm>
            <a:custGeom>
              <a:avLst/>
              <a:gdLst/>
              <a:ahLst/>
              <a:cxnLst/>
              <a:rect l="l" t="t" r="r" b="b"/>
              <a:pathLst>
                <a:path w="730" h="868" extrusionOk="0">
                  <a:moveTo>
                    <a:pt x="119" y="0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18"/>
                  </a:lnTo>
                  <a:lnTo>
                    <a:pt x="0" y="178"/>
                  </a:lnTo>
                  <a:lnTo>
                    <a:pt x="0" y="217"/>
                  </a:lnTo>
                  <a:lnTo>
                    <a:pt x="20" y="256"/>
                  </a:lnTo>
                  <a:lnTo>
                    <a:pt x="454" y="808"/>
                  </a:lnTo>
                  <a:lnTo>
                    <a:pt x="493" y="848"/>
                  </a:lnTo>
                  <a:lnTo>
                    <a:pt x="552" y="867"/>
                  </a:lnTo>
                  <a:lnTo>
                    <a:pt x="611" y="867"/>
                  </a:lnTo>
                  <a:lnTo>
                    <a:pt x="670" y="828"/>
                  </a:lnTo>
                  <a:lnTo>
                    <a:pt x="710" y="788"/>
                  </a:lnTo>
                  <a:lnTo>
                    <a:pt x="729" y="729"/>
                  </a:lnTo>
                  <a:lnTo>
                    <a:pt x="729" y="670"/>
                  </a:lnTo>
                  <a:lnTo>
                    <a:pt x="710" y="611"/>
                  </a:lnTo>
                  <a:lnTo>
                    <a:pt x="276" y="59"/>
                  </a:lnTo>
                  <a:lnTo>
                    <a:pt x="237" y="2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8"/>
            <p:cNvSpPr/>
            <p:nvPr/>
          </p:nvSpPr>
          <p:spPr>
            <a:xfrm>
              <a:off x="-2277316" y="2300641"/>
              <a:ext cx="29361" cy="33199"/>
            </a:xfrm>
            <a:custGeom>
              <a:avLst/>
              <a:gdLst/>
              <a:ahLst/>
              <a:cxnLst/>
              <a:rect l="l" t="t" r="r" b="b"/>
              <a:pathLst>
                <a:path w="750" h="848" extrusionOk="0">
                  <a:moveTo>
                    <a:pt x="119" y="1"/>
                  </a:moveTo>
                  <a:lnTo>
                    <a:pt x="80" y="20"/>
                  </a:lnTo>
                  <a:lnTo>
                    <a:pt x="40" y="60"/>
                  </a:lnTo>
                  <a:lnTo>
                    <a:pt x="21" y="119"/>
                  </a:lnTo>
                  <a:lnTo>
                    <a:pt x="1" y="158"/>
                  </a:lnTo>
                  <a:lnTo>
                    <a:pt x="21" y="217"/>
                  </a:lnTo>
                  <a:lnTo>
                    <a:pt x="40" y="257"/>
                  </a:lnTo>
                  <a:lnTo>
                    <a:pt x="474" y="789"/>
                  </a:lnTo>
                  <a:lnTo>
                    <a:pt x="513" y="828"/>
                  </a:lnTo>
                  <a:lnTo>
                    <a:pt x="572" y="848"/>
                  </a:lnTo>
                  <a:lnTo>
                    <a:pt x="631" y="848"/>
                  </a:lnTo>
                  <a:lnTo>
                    <a:pt x="691" y="828"/>
                  </a:lnTo>
                  <a:lnTo>
                    <a:pt x="730" y="769"/>
                  </a:lnTo>
                  <a:lnTo>
                    <a:pt x="750" y="710"/>
                  </a:lnTo>
                  <a:lnTo>
                    <a:pt x="750" y="651"/>
                  </a:lnTo>
                  <a:lnTo>
                    <a:pt x="730" y="592"/>
                  </a:lnTo>
                  <a:lnTo>
                    <a:pt x="296" y="60"/>
                  </a:lnTo>
                  <a:lnTo>
                    <a:pt x="257" y="20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-2161593" y="2440285"/>
              <a:ext cx="30144" cy="30106"/>
            </a:xfrm>
            <a:custGeom>
              <a:avLst/>
              <a:gdLst/>
              <a:ahLst/>
              <a:cxnLst/>
              <a:rect l="l" t="t" r="r" b="b"/>
              <a:pathLst>
                <a:path w="770" h="769" extrusionOk="0">
                  <a:moveTo>
                    <a:pt x="592" y="0"/>
                  </a:moveTo>
                  <a:lnTo>
                    <a:pt x="533" y="20"/>
                  </a:lnTo>
                  <a:lnTo>
                    <a:pt x="474" y="59"/>
                  </a:lnTo>
                  <a:lnTo>
                    <a:pt x="336" y="217"/>
                  </a:lnTo>
                  <a:lnTo>
                    <a:pt x="217" y="355"/>
                  </a:lnTo>
                  <a:lnTo>
                    <a:pt x="60" y="473"/>
                  </a:lnTo>
                  <a:lnTo>
                    <a:pt x="20" y="513"/>
                  </a:lnTo>
                  <a:lnTo>
                    <a:pt x="1" y="552"/>
                  </a:lnTo>
                  <a:lnTo>
                    <a:pt x="1" y="611"/>
                  </a:lnTo>
                  <a:lnTo>
                    <a:pt x="1" y="651"/>
                  </a:lnTo>
                  <a:lnTo>
                    <a:pt x="20" y="690"/>
                  </a:lnTo>
                  <a:lnTo>
                    <a:pt x="60" y="729"/>
                  </a:lnTo>
                  <a:lnTo>
                    <a:pt x="119" y="769"/>
                  </a:lnTo>
                  <a:lnTo>
                    <a:pt x="178" y="749"/>
                  </a:lnTo>
                  <a:lnTo>
                    <a:pt x="237" y="729"/>
                  </a:lnTo>
                  <a:lnTo>
                    <a:pt x="415" y="592"/>
                  </a:lnTo>
                  <a:lnTo>
                    <a:pt x="572" y="434"/>
                  </a:lnTo>
                  <a:lnTo>
                    <a:pt x="730" y="257"/>
                  </a:lnTo>
                  <a:lnTo>
                    <a:pt x="750" y="197"/>
                  </a:lnTo>
                  <a:lnTo>
                    <a:pt x="769" y="138"/>
                  </a:lnTo>
                  <a:lnTo>
                    <a:pt x="750" y="79"/>
                  </a:lnTo>
                  <a:lnTo>
                    <a:pt x="710" y="4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9" name="Google Shape;3559;p38"/>
          <p:cNvGrpSpPr/>
          <p:nvPr/>
        </p:nvGrpSpPr>
        <p:grpSpPr>
          <a:xfrm>
            <a:off x="2832886" y="1375688"/>
            <a:ext cx="254975" cy="290525"/>
            <a:chOff x="5590000" y="1324850"/>
            <a:chExt cx="254975" cy="290525"/>
          </a:xfrm>
        </p:grpSpPr>
        <p:sp>
          <p:nvSpPr>
            <p:cNvPr id="3560" name="Google Shape;3560;p38"/>
            <p:cNvSpPr/>
            <p:nvPr/>
          </p:nvSpPr>
          <p:spPr>
            <a:xfrm>
              <a:off x="5649275" y="1324850"/>
              <a:ext cx="119275" cy="77100"/>
            </a:xfrm>
            <a:custGeom>
              <a:avLst/>
              <a:gdLst/>
              <a:ahLst/>
              <a:cxnLst/>
              <a:rect l="l" t="t" r="r" b="b"/>
              <a:pathLst>
                <a:path w="4771" h="3084" extrusionOk="0">
                  <a:moveTo>
                    <a:pt x="343" y="0"/>
                  </a:moveTo>
                  <a:lnTo>
                    <a:pt x="212" y="26"/>
                  </a:lnTo>
                  <a:lnTo>
                    <a:pt x="106" y="105"/>
                  </a:lnTo>
                  <a:lnTo>
                    <a:pt x="27" y="211"/>
                  </a:lnTo>
                  <a:lnTo>
                    <a:pt x="1" y="343"/>
                  </a:lnTo>
                  <a:lnTo>
                    <a:pt x="1" y="1370"/>
                  </a:lnTo>
                  <a:lnTo>
                    <a:pt x="27" y="1528"/>
                  </a:lnTo>
                  <a:lnTo>
                    <a:pt x="54" y="1713"/>
                  </a:lnTo>
                  <a:lnTo>
                    <a:pt x="80" y="1871"/>
                  </a:lnTo>
                  <a:lnTo>
                    <a:pt x="133" y="2029"/>
                  </a:lnTo>
                  <a:lnTo>
                    <a:pt x="212" y="2187"/>
                  </a:lnTo>
                  <a:lnTo>
                    <a:pt x="291" y="2319"/>
                  </a:lnTo>
                  <a:lnTo>
                    <a:pt x="502" y="2582"/>
                  </a:lnTo>
                  <a:lnTo>
                    <a:pt x="765" y="2793"/>
                  </a:lnTo>
                  <a:lnTo>
                    <a:pt x="897" y="2872"/>
                  </a:lnTo>
                  <a:lnTo>
                    <a:pt x="1055" y="2951"/>
                  </a:lnTo>
                  <a:lnTo>
                    <a:pt x="1213" y="3004"/>
                  </a:lnTo>
                  <a:lnTo>
                    <a:pt x="1371" y="3057"/>
                  </a:lnTo>
                  <a:lnTo>
                    <a:pt x="1529" y="3083"/>
                  </a:lnTo>
                  <a:lnTo>
                    <a:pt x="4770" y="3083"/>
                  </a:lnTo>
                  <a:lnTo>
                    <a:pt x="4770" y="2741"/>
                  </a:lnTo>
                  <a:lnTo>
                    <a:pt x="4770" y="2582"/>
                  </a:lnTo>
                  <a:lnTo>
                    <a:pt x="4744" y="2398"/>
                  </a:lnTo>
                  <a:lnTo>
                    <a:pt x="4691" y="2240"/>
                  </a:lnTo>
                  <a:lnTo>
                    <a:pt x="4639" y="2082"/>
                  </a:lnTo>
                  <a:lnTo>
                    <a:pt x="4560" y="1924"/>
                  </a:lnTo>
                  <a:lnTo>
                    <a:pt x="4481" y="1792"/>
                  </a:lnTo>
                  <a:lnTo>
                    <a:pt x="4270" y="1528"/>
                  </a:lnTo>
                  <a:lnTo>
                    <a:pt x="4033" y="1318"/>
                  </a:lnTo>
                  <a:lnTo>
                    <a:pt x="3875" y="1238"/>
                  </a:lnTo>
                  <a:lnTo>
                    <a:pt x="3743" y="1159"/>
                  </a:lnTo>
                  <a:lnTo>
                    <a:pt x="3585" y="1107"/>
                  </a:lnTo>
                  <a:lnTo>
                    <a:pt x="3400" y="1054"/>
                  </a:lnTo>
                  <a:lnTo>
                    <a:pt x="3242" y="1028"/>
                  </a:lnTo>
                  <a:lnTo>
                    <a:pt x="1371" y="1028"/>
                  </a:lnTo>
                  <a:lnTo>
                    <a:pt x="1239" y="1001"/>
                  </a:lnTo>
                  <a:lnTo>
                    <a:pt x="1108" y="975"/>
                  </a:lnTo>
                  <a:lnTo>
                    <a:pt x="976" y="922"/>
                  </a:lnTo>
                  <a:lnTo>
                    <a:pt x="897" y="817"/>
                  </a:lnTo>
                  <a:lnTo>
                    <a:pt x="791" y="738"/>
                  </a:lnTo>
                  <a:lnTo>
                    <a:pt x="739" y="606"/>
                  </a:lnTo>
                  <a:lnTo>
                    <a:pt x="712" y="474"/>
                  </a:lnTo>
                  <a:lnTo>
                    <a:pt x="686" y="343"/>
                  </a:lnTo>
                  <a:lnTo>
                    <a:pt x="660" y="211"/>
                  </a:lnTo>
                  <a:lnTo>
                    <a:pt x="581" y="105"/>
                  </a:lnTo>
                  <a:lnTo>
                    <a:pt x="475" y="26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5632150" y="1410475"/>
              <a:ext cx="17150" cy="34275"/>
            </a:xfrm>
            <a:custGeom>
              <a:avLst/>
              <a:gdLst/>
              <a:ahLst/>
              <a:cxnLst/>
              <a:rect l="l" t="t" r="r" b="b"/>
              <a:pathLst>
                <a:path w="686" h="1371" extrusionOk="0">
                  <a:moveTo>
                    <a:pt x="686" y="1"/>
                  </a:moveTo>
                  <a:lnTo>
                    <a:pt x="554" y="27"/>
                  </a:lnTo>
                  <a:lnTo>
                    <a:pt x="422" y="53"/>
                  </a:lnTo>
                  <a:lnTo>
                    <a:pt x="317" y="132"/>
                  </a:lnTo>
                  <a:lnTo>
                    <a:pt x="212" y="211"/>
                  </a:lnTo>
                  <a:lnTo>
                    <a:pt x="133" y="317"/>
                  </a:lnTo>
                  <a:lnTo>
                    <a:pt x="54" y="422"/>
                  </a:lnTo>
                  <a:lnTo>
                    <a:pt x="27" y="554"/>
                  </a:lnTo>
                  <a:lnTo>
                    <a:pt x="1" y="686"/>
                  </a:lnTo>
                  <a:lnTo>
                    <a:pt x="27" y="818"/>
                  </a:lnTo>
                  <a:lnTo>
                    <a:pt x="54" y="949"/>
                  </a:lnTo>
                  <a:lnTo>
                    <a:pt x="133" y="1081"/>
                  </a:lnTo>
                  <a:lnTo>
                    <a:pt x="212" y="1160"/>
                  </a:lnTo>
                  <a:lnTo>
                    <a:pt x="317" y="1265"/>
                  </a:lnTo>
                  <a:lnTo>
                    <a:pt x="422" y="1318"/>
                  </a:lnTo>
                  <a:lnTo>
                    <a:pt x="554" y="1345"/>
                  </a:lnTo>
                  <a:lnTo>
                    <a:pt x="686" y="1371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5785650" y="1410475"/>
              <a:ext cx="17150" cy="34275"/>
            </a:xfrm>
            <a:custGeom>
              <a:avLst/>
              <a:gdLst/>
              <a:ahLst/>
              <a:cxnLst/>
              <a:rect l="l" t="t" r="r" b="b"/>
              <a:pathLst>
                <a:path w="686" h="1371" extrusionOk="0">
                  <a:moveTo>
                    <a:pt x="1" y="1"/>
                  </a:moveTo>
                  <a:lnTo>
                    <a:pt x="1" y="1371"/>
                  </a:lnTo>
                  <a:lnTo>
                    <a:pt x="132" y="1345"/>
                  </a:lnTo>
                  <a:lnTo>
                    <a:pt x="264" y="1318"/>
                  </a:lnTo>
                  <a:lnTo>
                    <a:pt x="370" y="1265"/>
                  </a:lnTo>
                  <a:lnTo>
                    <a:pt x="475" y="1160"/>
                  </a:lnTo>
                  <a:lnTo>
                    <a:pt x="554" y="1081"/>
                  </a:lnTo>
                  <a:lnTo>
                    <a:pt x="633" y="949"/>
                  </a:lnTo>
                  <a:lnTo>
                    <a:pt x="659" y="818"/>
                  </a:lnTo>
                  <a:lnTo>
                    <a:pt x="686" y="686"/>
                  </a:lnTo>
                  <a:lnTo>
                    <a:pt x="659" y="554"/>
                  </a:lnTo>
                  <a:lnTo>
                    <a:pt x="633" y="422"/>
                  </a:lnTo>
                  <a:lnTo>
                    <a:pt x="554" y="317"/>
                  </a:lnTo>
                  <a:lnTo>
                    <a:pt x="475" y="211"/>
                  </a:lnTo>
                  <a:lnTo>
                    <a:pt x="370" y="132"/>
                  </a:lnTo>
                  <a:lnTo>
                    <a:pt x="264" y="53"/>
                  </a:lnTo>
                  <a:lnTo>
                    <a:pt x="132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5683550" y="1533000"/>
              <a:ext cx="67875" cy="82375"/>
            </a:xfrm>
            <a:custGeom>
              <a:avLst/>
              <a:gdLst/>
              <a:ahLst/>
              <a:cxnLst/>
              <a:rect l="l" t="t" r="r" b="b"/>
              <a:pathLst>
                <a:path w="2715" h="3295" extrusionOk="0">
                  <a:moveTo>
                    <a:pt x="0" y="1"/>
                  </a:moveTo>
                  <a:lnTo>
                    <a:pt x="0" y="3295"/>
                  </a:lnTo>
                  <a:lnTo>
                    <a:pt x="2714" y="3295"/>
                  </a:lnTo>
                  <a:lnTo>
                    <a:pt x="2714" y="1"/>
                  </a:lnTo>
                  <a:lnTo>
                    <a:pt x="1608" y="1134"/>
                  </a:lnTo>
                  <a:lnTo>
                    <a:pt x="1476" y="1213"/>
                  </a:lnTo>
                  <a:lnTo>
                    <a:pt x="1370" y="1239"/>
                  </a:lnTo>
                  <a:lnTo>
                    <a:pt x="1239" y="1213"/>
                  </a:lnTo>
                  <a:lnTo>
                    <a:pt x="1107" y="1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5688800" y="1514575"/>
              <a:ext cx="57350" cy="29000"/>
            </a:xfrm>
            <a:custGeom>
              <a:avLst/>
              <a:gdLst/>
              <a:ahLst/>
              <a:cxnLst/>
              <a:rect l="l" t="t" r="r" b="b"/>
              <a:pathLst>
                <a:path w="2294" h="1160" extrusionOk="0">
                  <a:moveTo>
                    <a:pt x="1" y="0"/>
                  </a:moveTo>
                  <a:lnTo>
                    <a:pt x="1160" y="1160"/>
                  </a:lnTo>
                  <a:lnTo>
                    <a:pt x="2294" y="0"/>
                  </a:lnTo>
                  <a:lnTo>
                    <a:pt x="2294" y="0"/>
                  </a:lnTo>
                  <a:lnTo>
                    <a:pt x="2030" y="105"/>
                  </a:lnTo>
                  <a:lnTo>
                    <a:pt x="1740" y="185"/>
                  </a:lnTo>
                  <a:lnTo>
                    <a:pt x="1450" y="237"/>
                  </a:lnTo>
                  <a:lnTo>
                    <a:pt x="1160" y="264"/>
                  </a:lnTo>
                  <a:lnTo>
                    <a:pt x="844" y="237"/>
                  </a:lnTo>
                  <a:lnTo>
                    <a:pt x="554" y="185"/>
                  </a:lnTo>
                  <a:lnTo>
                    <a:pt x="265" y="1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5768525" y="1521150"/>
              <a:ext cx="76450" cy="94225"/>
            </a:xfrm>
            <a:custGeom>
              <a:avLst/>
              <a:gdLst/>
              <a:ahLst/>
              <a:cxnLst/>
              <a:rect l="l" t="t" r="r" b="b"/>
              <a:pathLst>
                <a:path w="3058" h="3769" extrusionOk="0">
                  <a:moveTo>
                    <a:pt x="0" y="1"/>
                  </a:moveTo>
                  <a:lnTo>
                    <a:pt x="0" y="3769"/>
                  </a:lnTo>
                  <a:lnTo>
                    <a:pt x="1028" y="3769"/>
                  </a:lnTo>
                  <a:lnTo>
                    <a:pt x="1028" y="1713"/>
                  </a:lnTo>
                  <a:lnTo>
                    <a:pt x="1055" y="1582"/>
                  </a:lnTo>
                  <a:lnTo>
                    <a:pt x="1134" y="1476"/>
                  </a:lnTo>
                  <a:lnTo>
                    <a:pt x="1239" y="1397"/>
                  </a:lnTo>
                  <a:lnTo>
                    <a:pt x="1371" y="1371"/>
                  </a:lnTo>
                  <a:lnTo>
                    <a:pt x="1502" y="1397"/>
                  </a:lnTo>
                  <a:lnTo>
                    <a:pt x="1608" y="1476"/>
                  </a:lnTo>
                  <a:lnTo>
                    <a:pt x="1687" y="1582"/>
                  </a:lnTo>
                  <a:lnTo>
                    <a:pt x="1713" y="1713"/>
                  </a:lnTo>
                  <a:lnTo>
                    <a:pt x="1713" y="3769"/>
                  </a:lnTo>
                  <a:lnTo>
                    <a:pt x="2715" y="3769"/>
                  </a:lnTo>
                  <a:lnTo>
                    <a:pt x="2846" y="3742"/>
                  </a:lnTo>
                  <a:lnTo>
                    <a:pt x="2978" y="3663"/>
                  </a:lnTo>
                  <a:lnTo>
                    <a:pt x="3031" y="3558"/>
                  </a:lnTo>
                  <a:lnTo>
                    <a:pt x="3057" y="3426"/>
                  </a:lnTo>
                  <a:lnTo>
                    <a:pt x="3057" y="1371"/>
                  </a:lnTo>
                  <a:lnTo>
                    <a:pt x="3031" y="1081"/>
                  </a:lnTo>
                  <a:lnTo>
                    <a:pt x="2952" y="844"/>
                  </a:lnTo>
                  <a:lnTo>
                    <a:pt x="2846" y="607"/>
                  </a:lnTo>
                  <a:lnTo>
                    <a:pt x="2662" y="396"/>
                  </a:lnTo>
                  <a:lnTo>
                    <a:pt x="2477" y="238"/>
                  </a:lnTo>
                  <a:lnTo>
                    <a:pt x="2240" y="106"/>
                  </a:lnTo>
                  <a:lnTo>
                    <a:pt x="1977" y="27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5590000" y="1521150"/>
              <a:ext cx="76450" cy="94225"/>
            </a:xfrm>
            <a:custGeom>
              <a:avLst/>
              <a:gdLst/>
              <a:ahLst/>
              <a:cxnLst/>
              <a:rect l="l" t="t" r="r" b="b"/>
              <a:pathLst>
                <a:path w="3058" h="3769" extrusionOk="0">
                  <a:moveTo>
                    <a:pt x="1344" y="1"/>
                  </a:moveTo>
                  <a:lnTo>
                    <a:pt x="1081" y="27"/>
                  </a:lnTo>
                  <a:lnTo>
                    <a:pt x="817" y="106"/>
                  </a:lnTo>
                  <a:lnTo>
                    <a:pt x="606" y="238"/>
                  </a:lnTo>
                  <a:lnTo>
                    <a:pt x="396" y="396"/>
                  </a:lnTo>
                  <a:lnTo>
                    <a:pt x="238" y="607"/>
                  </a:lnTo>
                  <a:lnTo>
                    <a:pt x="106" y="844"/>
                  </a:lnTo>
                  <a:lnTo>
                    <a:pt x="27" y="1081"/>
                  </a:lnTo>
                  <a:lnTo>
                    <a:pt x="0" y="1371"/>
                  </a:lnTo>
                  <a:lnTo>
                    <a:pt x="0" y="3426"/>
                  </a:lnTo>
                  <a:lnTo>
                    <a:pt x="27" y="3558"/>
                  </a:lnTo>
                  <a:lnTo>
                    <a:pt x="106" y="3663"/>
                  </a:lnTo>
                  <a:lnTo>
                    <a:pt x="211" y="3742"/>
                  </a:lnTo>
                  <a:lnTo>
                    <a:pt x="343" y="3769"/>
                  </a:lnTo>
                  <a:lnTo>
                    <a:pt x="1344" y="3769"/>
                  </a:lnTo>
                  <a:lnTo>
                    <a:pt x="1344" y="1713"/>
                  </a:lnTo>
                  <a:lnTo>
                    <a:pt x="1371" y="1582"/>
                  </a:lnTo>
                  <a:lnTo>
                    <a:pt x="1450" y="1476"/>
                  </a:lnTo>
                  <a:lnTo>
                    <a:pt x="1555" y="1397"/>
                  </a:lnTo>
                  <a:lnTo>
                    <a:pt x="1687" y="1371"/>
                  </a:lnTo>
                  <a:lnTo>
                    <a:pt x="1819" y="1397"/>
                  </a:lnTo>
                  <a:lnTo>
                    <a:pt x="1950" y="1476"/>
                  </a:lnTo>
                  <a:lnTo>
                    <a:pt x="2003" y="1582"/>
                  </a:lnTo>
                  <a:lnTo>
                    <a:pt x="2029" y="1713"/>
                  </a:lnTo>
                  <a:lnTo>
                    <a:pt x="2029" y="3769"/>
                  </a:lnTo>
                  <a:lnTo>
                    <a:pt x="3057" y="3769"/>
                  </a:lnTo>
                  <a:lnTo>
                    <a:pt x="30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8"/>
            <p:cNvSpPr/>
            <p:nvPr/>
          </p:nvSpPr>
          <p:spPr>
            <a:xfrm>
              <a:off x="5673650" y="1467125"/>
              <a:ext cx="87650" cy="36925"/>
            </a:xfrm>
            <a:custGeom>
              <a:avLst/>
              <a:gdLst/>
              <a:ahLst/>
              <a:cxnLst/>
              <a:rect l="l" t="t" r="r" b="b"/>
              <a:pathLst>
                <a:path w="3506" h="1477" extrusionOk="0">
                  <a:moveTo>
                    <a:pt x="1766" y="1"/>
                  </a:moveTo>
                  <a:lnTo>
                    <a:pt x="1556" y="185"/>
                  </a:lnTo>
                  <a:lnTo>
                    <a:pt x="1292" y="343"/>
                  </a:lnTo>
                  <a:lnTo>
                    <a:pt x="1029" y="422"/>
                  </a:lnTo>
                  <a:lnTo>
                    <a:pt x="897" y="449"/>
                  </a:lnTo>
                  <a:lnTo>
                    <a:pt x="739" y="475"/>
                  </a:lnTo>
                  <a:lnTo>
                    <a:pt x="1" y="475"/>
                  </a:lnTo>
                  <a:lnTo>
                    <a:pt x="133" y="686"/>
                  </a:lnTo>
                  <a:lnTo>
                    <a:pt x="317" y="870"/>
                  </a:lnTo>
                  <a:lnTo>
                    <a:pt x="502" y="1055"/>
                  </a:lnTo>
                  <a:lnTo>
                    <a:pt x="712" y="1213"/>
                  </a:lnTo>
                  <a:lnTo>
                    <a:pt x="950" y="1318"/>
                  </a:lnTo>
                  <a:lnTo>
                    <a:pt x="1213" y="1424"/>
                  </a:lnTo>
                  <a:lnTo>
                    <a:pt x="1477" y="1476"/>
                  </a:lnTo>
                  <a:lnTo>
                    <a:pt x="2030" y="1476"/>
                  </a:lnTo>
                  <a:lnTo>
                    <a:pt x="2293" y="1424"/>
                  </a:lnTo>
                  <a:lnTo>
                    <a:pt x="2557" y="1318"/>
                  </a:lnTo>
                  <a:lnTo>
                    <a:pt x="2794" y="1213"/>
                  </a:lnTo>
                  <a:lnTo>
                    <a:pt x="3005" y="1055"/>
                  </a:lnTo>
                  <a:lnTo>
                    <a:pt x="3189" y="870"/>
                  </a:lnTo>
                  <a:lnTo>
                    <a:pt x="3374" y="686"/>
                  </a:lnTo>
                  <a:lnTo>
                    <a:pt x="3506" y="475"/>
                  </a:lnTo>
                  <a:lnTo>
                    <a:pt x="2768" y="475"/>
                  </a:lnTo>
                  <a:lnTo>
                    <a:pt x="2636" y="449"/>
                  </a:lnTo>
                  <a:lnTo>
                    <a:pt x="2478" y="422"/>
                  </a:lnTo>
                  <a:lnTo>
                    <a:pt x="2214" y="343"/>
                  </a:lnTo>
                  <a:lnTo>
                    <a:pt x="1951" y="185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8"/>
            <p:cNvSpPr/>
            <p:nvPr/>
          </p:nvSpPr>
          <p:spPr>
            <a:xfrm>
              <a:off x="5666425" y="1413125"/>
              <a:ext cx="102125" cy="48750"/>
            </a:xfrm>
            <a:custGeom>
              <a:avLst/>
              <a:gdLst/>
              <a:ahLst/>
              <a:cxnLst/>
              <a:rect l="l" t="t" r="r" b="b"/>
              <a:pathLst>
                <a:path w="4085" h="1950" extrusionOk="0">
                  <a:moveTo>
                    <a:pt x="0" y="0"/>
                  </a:moveTo>
                  <a:lnTo>
                    <a:pt x="0" y="1607"/>
                  </a:lnTo>
                  <a:lnTo>
                    <a:pt x="0" y="1766"/>
                  </a:lnTo>
                  <a:lnTo>
                    <a:pt x="26" y="1950"/>
                  </a:lnTo>
                  <a:lnTo>
                    <a:pt x="1028" y="1950"/>
                  </a:lnTo>
                  <a:lnTo>
                    <a:pt x="1160" y="1924"/>
                  </a:lnTo>
                  <a:lnTo>
                    <a:pt x="1291" y="1897"/>
                  </a:lnTo>
                  <a:lnTo>
                    <a:pt x="1397" y="1818"/>
                  </a:lnTo>
                  <a:lnTo>
                    <a:pt x="1502" y="1739"/>
                  </a:lnTo>
                  <a:lnTo>
                    <a:pt x="1581" y="1634"/>
                  </a:lnTo>
                  <a:lnTo>
                    <a:pt x="1660" y="1528"/>
                  </a:lnTo>
                  <a:lnTo>
                    <a:pt x="1687" y="1397"/>
                  </a:lnTo>
                  <a:lnTo>
                    <a:pt x="1713" y="1265"/>
                  </a:lnTo>
                  <a:lnTo>
                    <a:pt x="1739" y="1133"/>
                  </a:lnTo>
                  <a:lnTo>
                    <a:pt x="1792" y="1028"/>
                  </a:lnTo>
                  <a:lnTo>
                    <a:pt x="1924" y="949"/>
                  </a:lnTo>
                  <a:lnTo>
                    <a:pt x="2055" y="922"/>
                  </a:lnTo>
                  <a:lnTo>
                    <a:pt x="2187" y="949"/>
                  </a:lnTo>
                  <a:lnTo>
                    <a:pt x="2293" y="1028"/>
                  </a:lnTo>
                  <a:lnTo>
                    <a:pt x="2345" y="1133"/>
                  </a:lnTo>
                  <a:lnTo>
                    <a:pt x="2372" y="1265"/>
                  </a:lnTo>
                  <a:lnTo>
                    <a:pt x="2398" y="1397"/>
                  </a:lnTo>
                  <a:lnTo>
                    <a:pt x="2451" y="1528"/>
                  </a:lnTo>
                  <a:lnTo>
                    <a:pt x="2503" y="1634"/>
                  </a:lnTo>
                  <a:lnTo>
                    <a:pt x="2582" y="1739"/>
                  </a:lnTo>
                  <a:lnTo>
                    <a:pt x="2688" y="1818"/>
                  </a:lnTo>
                  <a:lnTo>
                    <a:pt x="2793" y="1897"/>
                  </a:lnTo>
                  <a:lnTo>
                    <a:pt x="2925" y="1924"/>
                  </a:lnTo>
                  <a:lnTo>
                    <a:pt x="3057" y="1950"/>
                  </a:lnTo>
                  <a:lnTo>
                    <a:pt x="4058" y="1950"/>
                  </a:lnTo>
                  <a:lnTo>
                    <a:pt x="4084" y="1766"/>
                  </a:lnTo>
                  <a:lnTo>
                    <a:pt x="4084" y="1607"/>
                  </a:lnTo>
                  <a:lnTo>
                    <a:pt x="4084" y="237"/>
                  </a:lnTo>
                  <a:lnTo>
                    <a:pt x="764" y="237"/>
                  </a:lnTo>
                  <a:lnTo>
                    <a:pt x="501" y="184"/>
                  </a:lnTo>
                  <a:lnTo>
                    <a:pt x="237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39"/>
          <p:cNvSpPr/>
          <p:nvPr/>
        </p:nvSpPr>
        <p:spPr>
          <a:xfrm>
            <a:off x="3009622" y="1926301"/>
            <a:ext cx="759000" cy="75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9"/>
          <p:cNvSpPr txBox="1">
            <a:spLocks noGrp="1"/>
          </p:cNvSpPr>
          <p:nvPr>
            <p:ph type="title" idx="6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 u="sng" dirty="0">
                <a:solidFill>
                  <a:schemeClr val="accent2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POTREBNE OSOBINE</a:t>
            </a:r>
            <a:endParaRPr i="1" u="sng" dirty="0">
              <a:solidFill>
                <a:schemeClr val="accent2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sp>
        <p:nvSpPr>
          <p:cNvPr id="3576" name="Google Shape;3576;p39"/>
          <p:cNvSpPr txBox="1">
            <a:spLocks noGrp="1"/>
          </p:cNvSpPr>
          <p:nvPr>
            <p:ph type="title" idx="4"/>
          </p:nvPr>
        </p:nvSpPr>
        <p:spPr>
          <a:xfrm>
            <a:off x="3037379" y="2122951"/>
            <a:ext cx="75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25</a:t>
            </a:r>
            <a:r>
              <a:rPr lang="en" dirty="0"/>
              <a:t>%</a:t>
            </a:r>
            <a:endParaRPr dirty="0"/>
          </a:p>
        </p:txBody>
      </p:sp>
      <p:sp>
        <p:nvSpPr>
          <p:cNvPr id="3579" name="Google Shape;3579;p39"/>
          <p:cNvSpPr txBox="1">
            <a:spLocks noGrp="1"/>
          </p:cNvSpPr>
          <p:nvPr>
            <p:ph type="subTitle" idx="1"/>
          </p:nvPr>
        </p:nvSpPr>
        <p:spPr>
          <a:xfrm>
            <a:off x="1997590" y="2731158"/>
            <a:ext cx="2730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-rukovanje preciznom laboratorijskom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opremom</a:t>
            </a:r>
            <a:endParaRPr dirty="0"/>
          </a:p>
        </p:txBody>
      </p:sp>
      <p:sp>
        <p:nvSpPr>
          <p:cNvPr id="3580" name="Google Shape;3580;p39"/>
          <p:cNvSpPr txBox="1">
            <a:spLocks noGrp="1"/>
          </p:cNvSpPr>
          <p:nvPr>
            <p:ph type="subTitle" idx="5"/>
          </p:nvPr>
        </p:nvSpPr>
        <p:spPr>
          <a:xfrm>
            <a:off x="-207716" y="2704994"/>
            <a:ext cx="2730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-posjedovati široka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stručna znanja iz svih područja kemije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581" name="Google Shape;3581;p39"/>
          <p:cNvSpPr/>
          <p:nvPr/>
        </p:nvSpPr>
        <p:spPr>
          <a:xfrm>
            <a:off x="801432" y="1971642"/>
            <a:ext cx="759000" cy="759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2" name="Google Shape;3582;p39"/>
          <p:cNvSpPr/>
          <p:nvPr/>
        </p:nvSpPr>
        <p:spPr>
          <a:xfrm>
            <a:off x="854837" y="1949673"/>
            <a:ext cx="759000" cy="759000"/>
          </a:xfrm>
          <a:prstGeom prst="arc">
            <a:avLst>
              <a:gd name="adj1" fmla="val 16200000"/>
              <a:gd name="adj2" fmla="val 189926"/>
            </a:avLst>
          </a:prstGeom>
          <a:solidFill>
            <a:srgbClr val="FFFFFF">
              <a:alpha val="0"/>
            </a:srgbClr>
          </a:solidFill>
          <a:ln w="698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3" name="Google Shape;3583;p39"/>
          <p:cNvSpPr/>
          <p:nvPr/>
        </p:nvSpPr>
        <p:spPr>
          <a:xfrm flipH="1">
            <a:off x="3037379" y="1926301"/>
            <a:ext cx="759000" cy="759000"/>
          </a:xfrm>
          <a:prstGeom prst="arc">
            <a:avLst>
              <a:gd name="adj1" fmla="val 5576726"/>
              <a:gd name="adj2" fmla="val 16378667"/>
            </a:avLst>
          </a:prstGeom>
          <a:solidFill>
            <a:srgbClr val="FFFFFF">
              <a:alpha val="0"/>
            </a:srgbClr>
          </a:solidFill>
          <a:ln w="69850" cap="rnd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4" name="Google Shape;3584;p39"/>
          <p:cNvSpPr txBox="1">
            <a:spLocks noGrp="1"/>
          </p:cNvSpPr>
          <p:nvPr>
            <p:ph type="title" idx="3"/>
          </p:nvPr>
        </p:nvSpPr>
        <p:spPr>
          <a:xfrm>
            <a:off x="827080" y="2171108"/>
            <a:ext cx="75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25%</a:t>
            </a:r>
            <a:endParaRPr dirty="0"/>
          </a:p>
        </p:txBody>
      </p:sp>
      <p:grpSp>
        <p:nvGrpSpPr>
          <p:cNvPr id="3585" name="Google Shape;3585;p39"/>
          <p:cNvGrpSpPr/>
          <p:nvPr/>
        </p:nvGrpSpPr>
        <p:grpSpPr>
          <a:xfrm>
            <a:off x="7128624" y="914447"/>
            <a:ext cx="1047070" cy="821443"/>
            <a:chOff x="347850" y="432375"/>
            <a:chExt cx="1366575" cy="1072100"/>
          </a:xfrm>
        </p:grpSpPr>
        <p:sp>
          <p:nvSpPr>
            <p:cNvPr id="3586" name="Google Shape;3586;p39"/>
            <p:cNvSpPr/>
            <p:nvPr/>
          </p:nvSpPr>
          <p:spPr>
            <a:xfrm>
              <a:off x="347850" y="926050"/>
              <a:ext cx="1366575" cy="41675"/>
            </a:xfrm>
            <a:custGeom>
              <a:avLst/>
              <a:gdLst/>
              <a:ahLst/>
              <a:cxnLst/>
              <a:rect l="l" t="t" r="r" b="b"/>
              <a:pathLst>
                <a:path w="54663" h="1667" extrusionOk="0">
                  <a:moveTo>
                    <a:pt x="173" y="0"/>
                  </a:moveTo>
                  <a:lnTo>
                    <a:pt x="97" y="19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3"/>
                  </a:lnTo>
                  <a:lnTo>
                    <a:pt x="1" y="1494"/>
                  </a:lnTo>
                  <a:lnTo>
                    <a:pt x="20" y="1552"/>
                  </a:lnTo>
                  <a:lnTo>
                    <a:pt x="58" y="1609"/>
                  </a:lnTo>
                  <a:lnTo>
                    <a:pt x="97" y="1647"/>
                  </a:lnTo>
                  <a:lnTo>
                    <a:pt x="173" y="1667"/>
                  </a:lnTo>
                  <a:lnTo>
                    <a:pt x="54509" y="1667"/>
                  </a:lnTo>
                  <a:lnTo>
                    <a:pt x="54567" y="1647"/>
                  </a:lnTo>
                  <a:lnTo>
                    <a:pt x="54624" y="1609"/>
                  </a:lnTo>
                  <a:lnTo>
                    <a:pt x="54663" y="1552"/>
                  </a:lnTo>
                  <a:lnTo>
                    <a:pt x="54663" y="1494"/>
                  </a:lnTo>
                  <a:lnTo>
                    <a:pt x="54663" y="173"/>
                  </a:lnTo>
                  <a:lnTo>
                    <a:pt x="54663" y="115"/>
                  </a:lnTo>
                  <a:lnTo>
                    <a:pt x="54624" y="58"/>
                  </a:lnTo>
                  <a:lnTo>
                    <a:pt x="54567" y="19"/>
                  </a:lnTo>
                  <a:lnTo>
                    <a:pt x="54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9"/>
            <p:cNvSpPr/>
            <p:nvPr/>
          </p:nvSpPr>
          <p:spPr>
            <a:xfrm>
              <a:off x="467075" y="432375"/>
              <a:ext cx="291625" cy="493700"/>
            </a:xfrm>
            <a:custGeom>
              <a:avLst/>
              <a:gdLst/>
              <a:ahLst/>
              <a:cxnLst/>
              <a:rect l="l" t="t" r="r" b="b"/>
              <a:pathLst>
                <a:path w="11665" h="19748" extrusionOk="0">
                  <a:moveTo>
                    <a:pt x="3870" y="1"/>
                  </a:moveTo>
                  <a:lnTo>
                    <a:pt x="3870" y="1361"/>
                  </a:lnTo>
                  <a:lnTo>
                    <a:pt x="2395" y="2088"/>
                  </a:lnTo>
                  <a:lnTo>
                    <a:pt x="2127" y="2242"/>
                  </a:lnTo>
                  <a:lnTo>
                    <a:pt x="1859" y="2414"/>
                  </a:lnTo>
                  <a:lnTo>
                    <a:pt x="1629" y="2586"/>
                  </a:lnTo>
                  <a:lnTo>
                    <a:pt x="1399" y="2778"/>
                  </a:lnTo>
                  <a:lnTo>
                    <a:pt x="1188" y="2989"/>
                  </a:lnTo>
                  <a:lnTo>
                    <a:pt x="978" y="3219"/>
                  </a:lnTo>
                  <a:lnTo>
                    <a:pt x="805" y="3448"/>
                  </a:lnTo>
                  <a:lnTo>
                    <a:pt x="633" y="3697"/>
                  </a:lnTo>
                  <a:lnTo>
                    <a:pt x="499" y="3946"/>
                  </a:lnTo>
                  <a:lnTo>
                    <a:pt x="365" y="4214"/>
                  </a:lnTo>
                  <a:lnTo>
                    <a:pt x="250" y="4483"/>
                  </a:lnTo>
                  <a:lnTo>
                    <a:pt x="154" y="4770"/>
                  </a:lnTo>
                  <a:lnTo>
                    <a:pt x="97" y="5057"/>
                  </a:lnTo>
                  <a:lnTo>
                    <a:pt x="39" y="5364"/>
                  </a:lnTo>
                  <a:lnTo>
                    <a:pt x="1" y="5670"/>
                  </a:lnTo>
                  <a:lnTo>
                    <a:pt x="1" y="5977"/>
                  </a:lnTo>
                  <a:lnTo>
                    <a:pt x="1" y="19747"/>
                  </a:lnTo>
                  <a:lnTo>
                    <a:pt x="11665" y="19747"/>
                  </a:lnTo>
                  <a:lnTo>
                    <a:pt x="11665" y="5977"/>
                  </a:lnTo>
                  <a:lnTo>
                    <a:pt x="11646" y="5670"/>
                  </a:lnTo>
                  <a:lnTo>
                    <a:pt x="11607" y="5364"/>
                  </a:lnTo>
                  <a:lnTo>
                    <a:pt x="11569" y="5057"/>
                  </a:lnTo>
                  <a:lnTo>
                    <a:pt x="11492" y="4770"/>
                  </a:lnTo>
                  <a:lnTo>
                    <a:pt x="11397" y="4483"/>
                  </a:lnTo>
                  <a:lnTo>
                    <a:pt x="11282" y="4214"/>
                  </a:lnTo>
                  <a:lnTo>
                    <a:pt x="11167" y="3946"/>
                  </a:lnTo>
                  <a:lnTo>
                    <a:pt x="11014" y="3697"/>
                  </a:lnTo>
                  <a:lnTo>
                    <a:pt x="10841" y="3448"/>
                  </a:lnTo>
                  <a:lnTo>
                    <a:pt x="10669" y="3219"/>
                  </a:lnTo>
                  <a:lnTo>
                    <a:pt x="10477" y="2989"/>
                  </a:lnTo>
                  <a:lnTo>
                    <a:pt x="10247" y="2778"/>
                  </a:lnTo>
                  <a:lnTo>
                    <a:pt x="10037" y="2586"/>
                  </a:lnTo>
                  <a:lnTo>
                    <a:pt x="9788" y="2414"/>
                  </a:lnTo>
                  <a:lnTo>
                    <a:pt x="9539" y="2242"/>
                  </a:lnTo>
                  <a:lnTo>
                    <a:pt x="9271" y="2088"/>
                  </a:lnTo>
                  <a:lnTo>
                    <a:pt x="7777" y="1361"/>
                  </a:lnTo>
                  <a:lnTo>
                    <a:pt x="7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9"/>
            <p:cNvSpPr/>
            <p:nvPr/>
          </p:nvSpPr>
          <p:spPr>
            <a:xfrm>
              <a:off x="490075" y="844650"/>
              <a:ext cx="237500" cy="66100"/>
            </a:xfrm>
            <a:custGeom>
              <a:avLst/>
              <a:gdLst/>
              <a:ahLst/>
              <a:cxnLst/>
              <a:rect l="l" t="t" r="r" b="b"/>
              <a:pathLst>
                <a:path w="9500" h="2644" extrusionOk="0">
                  <a:moveTo>
                    <a:pt x="3294" y="0"/>
                  </a:moveTo>
                  <a:lnTo>
                    <a:pt x="2720" y="39"/>
                  </a:lnTo>
                  <a:lnTo>
                    <a:pt x="2145" y="134"/>
                  </a:lnTo>
                  <a:lnTo>
                    <a:pt x="1590" y="249"/>
                  </a:lnTo>
                  <a:lnTo>
                    <a:pt x="1073" y="364"/>
                  </a:lnTo>
                  <a:lnTo>
                    <a:pt x="651" y="479"/>
                  </a:lnTo>
                  <a:lnTo>
                    <a:pt x="307" y="575"/>
                  </a:lnTo>
                  <a:lnTo>
                    <a:pt x="0" y="671"/>
                  </a:lnTo>
                  <a:lnTo>
                    <a:pt x="0" y="2643"/>
                  </a:lnTo>
                  <a:lnTo>
                    <a:pt x="9500" y="2643"/>
                  </a:lnTo>
                  <a:lnTo>
                    <a:pt x="9500" y="460"/>
                  </a:lnTo>
                  <a:lnTo>
                    <a:pt x="9347" y="479"/>
                  </a:lnTo>
                  <a:lnTo>
                    <a:pt x="8925" y="537"/>
                  </a:lnTo>
                  <a:lnTo>
                    <a:pt x="8274" y="575"/>
                  </a:lnTo>
                  <a:lnTo>
                    <a:pt x="7891" y="594"/>
                  </a:lnTo>
                  <a:lnTo>
                    <a:pt x="7470" y="613"/>
                  </a:lnTo>
                  <a:lnTo>
                    <a:pt x="7240" y="594"/>
                  </a:lnTo>
                  <a:lnTo>
                    <a:pt x="7010" y="575"/>
                  </a:lnTo>
                  <a:lnTo>
                    <a:pt x="6531" y="498"/>
                  </a:lnTo>
                  <a:lnTo>
                    <a:pt x="6033" y="403"/>
                  </a:lnTo>
                  <a:lnTo>
                    <a:pt x="5516" y="268"/>
                  </a:lnTo>
                  <a:lnTo>
                    <a:pt x="4980" y="154"/>
                  </a:lnTo>
                  <a:lnTo>
                    <a:pt x="4444" y="58"/>
                  </a:lnTo>
                  <a:lnTo>
                    <a:pt x="4156" y="20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9"/>
            <p:cNvSpPr/>
            <p:nvPr/>
          </p:nvSpPr>
          <p:spPr>
            <a:xfrm>
              <a:off x="550875" y="700525"/>
              <a:ext cx="78550" cy="158500"/>
            </a:xfrm>
            <a:custGeom>
              <a:avLst/>
              <a:gdLst/>
              <a:ahLst/>
              <a:cxnLst/>
              <a:rect l="l" t="t" r="r" b="b"/>
              <a:pathLst>
                <a:path w="3142" h="6340" extrusionOk="0">
                  <a:moveTo>
                    <a:pt x="173" y="0"/>
                  </a:moveTo>
                  <a:lnTo>
                    <a:pt x="1" y="288"/>
                  </a:lnTo>
                  <a:lnTo>
                    <a:pt x="249" y="460"/>
                  </a:lnTo>
                  <a:lnTo>
                    <a:pt x="518" y="652"/>
                  </a:lnTo>
                  <a:lnTo>
                    <a:pt x="824" y="920"/>
                  </a:lnTo>
                  <a:lnTo>
                    <a:pt x="1188" y="1264"/>
                  </a:lnTo>
                  <a:lnTo>
                    <a:pt x="1360" y="1456"/>
                  </a:lnTo>
                  <a:lnTo>
                    <a:pt x="1533" y="1686"/>
                  </a:lnTo>
                  <a:lnTo>
                    <a:pt x="1724" y="1916"/>
                  </a:lnTo>
                  <a:lnTo>
                    <a:pt x="1877" y="2165"/>
                  </a:lnTo>
                  <a:lnTo>
                    <a:pt x="2031" y="2433"/>
                  </a:lnTo>
                  <a:lnTo>
                    <a:pt x="2165" y="2720"/>
                  </a:lnTo>
                  <a:lnTo>
                    <a:pt x="2299" y="3027"/>
                  </a:lnTo>
                  <a:lnTo>
                    <a:pt x="2395" y="3333"/>
                  </a:lnTo>
                  <a:lnTo>
                    <a:pt x="2490" y="3639"/>
                  </a:lnTo>
                  <a:lnTo>
                    <a:pt x="2567" y="3946"/>
                  </a:lnTo>
                  <a:lnTo>
                    <a:pt x="2682" y="4559"/>
                  </a:lnTo>
                  <a:lnTo>
                    <a:pt x="2759" y="5114"/>
                  </a:lnTo>
                  <a:lnTo>
                    <a:pt x="2797" y="5593"/>
                  </a:lnTo>
                  <a:lnTo>
                    <a:pt x="2816" y="5976"/>
                  </a:lnTo>
                  <a:lnTo>
                    <a:pt x="2816" y="6321"/>
                  </a:lnTo>
                  <a:lnTo>
                    <a:pt x="3142" y="6340"/>
                  </a:lnTo>
                  <a:lnTo>
                    <a:pt x="3142" y="5957"/>
                  </a:lnTo>
                  <a:lnTo>
                    <a:pt x="3122" y="5555"/>
                  </a:lnTo>
                  <a:lnTo>
                    <a:pt x="3084" y="5057"/>
                  </a:lnTo>
                  <a:lnTo>
                    <a:pt x="3007" y="4482"/>
                  </a:lnTo>
                  <a:lnTo>
                    <a:pt x="2893" y="3869"/>
                  </a:lnTo>
                  <a:lnTo>
                    <a:pt x="2816" y="3544"/>
                  </a:lnTo>
                  <a:lnTo>
                    <a:pt x="2720" y="3218"/>
                  </a:lnTo>
                  <a:lnTo>
                    <a:pt x="2605" y="2912"/>
                  </a:lnTo>
                  <a:lnTo>
                    <a:pt x="2471" y="2586"/>
                  </a:lnTo>
                  <a:lnTo>
                    <a:pt x="2337" y="2280"/>
                  </a:lnTo>
                  <a:lnTo>
                    <a:pt x="2165" y="1992"/>
                  </a:lnTo>
                  <a:lnTo>
                    <a:pt x="1992" y="1724"/>
                  </a:lnTo>
                  <a:lnTo>
                    <a:pt x="1820" y="1475"/>
                  </a:lnTo>
                  <a:lnTo>
                    <a:pt x="1628" y="1245"/>
                  </a:lnTo>
                  <a:lnTo>
                    <a:pt x="1437" y="1035"/>
                  </a:lnTo>
                  <a:lnTo>
                    <a:pt x="1073" y="671"/>
                  </a:lnTo>
                  <a:lnTo>
                    <a:pt x="728" y="383"/>
                  </a:lnTo>
                  <a:lnTo>
                    <a:pt x="441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9"/>
            <p:cNvSpPr/>
            <p:nvPr/>
          </p:nvSpPr>
          <p:spPr>
            <a:xfrm>
              <a:off x="598275" y="675625"/>
              <a:ext cx="68025" cy="79500"/>
            </a:xfrm>
            <a:custGeom>
              <a:avLst/>
              <a:gdLst/>
              <a:ahLst/>
              <a:cxnLst/>
              <a:rect l="l" t="t" r="r" b="b"/>
              <a:pathLst>
                <a:path w="2721" h="3180" extrusionOk="0">
                  <a:moveTo>
                    <a:pt x="2548" y="0"/>
                  </a:moveTo>
                  <a:lnTo>
                    <a:pt x="2433" y="58"/>
                  </a:lnTo>
                  <a:lnTo>
                    <a:pt x="2184" y="230"/>
                  </a:lnTo>
                  <a:lnTo>
                    <a:pt x="1839" y="498"/>
                  </a:lnTo>
                  <a:lnTo>
                    <a:pt x="1437" y="843"/>
                  </a:lnTo>
                  <a:lnTo>
                    <a:pt x="1226" y="1054"/>
                  </a:lnTo>
                  <a:lnTo>
                    <a:pt x="1016" y="1284"/>
                  </a:lnTo>
                  <a:lnTo>
                    <a:pt x="805" y="1533"/>
                  </a:lnTo>
                  <a:lnTo>
                    <a:pt x="614" y="1801"/>
                  </a:lnTo>
                  <a:lnTo>
                    <a:pt x="422" y="2088"/>
                  </a:lnTo>
                  <a:lnTo>
                    <a:pt x="250" y="2414"/>
                  </a:lnTo>
                  <a:lnTo>
                    <a:pt x="116" y="2739"/>
                  </a:lnTo>
                  <a:lnTo>
                    <a:pt x="1" y="3084"/>
                  </a:lnTo>
                  <a:lnTo>
                    <a:pt x="326" y="3180"/>
                  </a:lnTo>
                  <a:lnTo>
                    <a:pt x="422" y="2854"/>
                  </a:lnTo>
                  <a:lnTo>
                    <a:pt x="575" y="2548"/>
                  </a:lnTo>
                  <a:lnTo>
                    <a:pt x="728" y="2241"/>
                  </a:lnTo>
                  <a:lnTo>
                    <a:pt x="901" y="1973"/>
                  </a:lnTo>
                  <a:lnTo>
                    <a:pt x="1092" y="1724"/>
                  </a:lnTo>
                  <a:lnTo>
                    <a:pt x="1284" y="1475"/>
                  </a:lnTo>
                  <a:lnTo>
                    <a:pt x="1495" y="1265"/>
                  </a:lnTo>
                  <a:lnTo>
                    <a:pt x="1705" y="1073"/>
                  </a:lnTo>
                  <a:lnTo>
                    <a:pt x="2088" y="728"/>
                  </a:lnTo>
                  <a:lnTo>
                    <a:pt x="2395" y="498"/>
                  </a:lnTo>
                  <a:lnTo>
                    <a:pt x="2625" y="345"/>
                  </a:lnTo>
                  <a:lnTo>
                    <a:pt x="2720" y="288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rgbClr val="00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9"/>
            <p:cNvSpPr/>
            <p:nvPr/>
          </p:nvSpPr>
          <p:spPr>
            <a:xfrm>
              <a:off x="501075" y="676100"/>
              <a:ext cx="82875" cy="56050"/>
            </a:xfrm>
            <a:custGeom>
              <a:avLst/>
              <a:gdLst/>
              <a:ahLst/>
              <a:cxnLst/>
              <a:rect l="l" t="t" r="r" b="b"/>
              <a:pathLst>
                <a:path w="3315" h="2242" extrusionOk="0">
                  <a:moveTo>
                    <a:pt x="614" y="1"/>
                  </a:moveTo>
                  <a:lnTo>
                    <a:pt x="288" y="20"/>
                  </a:lnTo>
                  <a:lnTo>
                    <a:pt x="1" y="58"/>
                  </a:lnTo>
                  <a:lnTo>
                    <a:pt x="96" y="288"/>
                  </a:lnTo>
                  <a:lnTo>
                    <a:pt x="230" y="537"/>
                  </a:lnTo>
                  <a:lnTo>
                    <a:pt x="384" y="843"/>
                  </a:lnTo>
                  <a:lnTo>
                    <a:pt x="575" y="1150"/>
                  </a:lnTo>
                  <a:lnTo>
                    <a:pt x="786" y="1475"/>
                  </a:lnTo>
                  <a:lnTo>
                    <a:pt x="1016" y="1743"/>
                  </a:lnTo>
                  <a:lnTo>
                    <a:pt x="1131" y="1858"/>
                  </a:lnTo>
                  <a:lnTo>
                    <a:pt x="1246" y="1954"/>
                  </a:lnTo>
                  <a:lnTo>
                    <a:pt x="1380" y="2031"/>
                  </a:lnTo>
                  <a:lnTo>
                    <a:pt x="1514" y="2107"/>
                  </a:lnTo>
                  <a:lnTo>
                    <a:pt x="1667" y="2146"/>
                  </a:lnTo>
                  <a:lnTo>
                    <a:pt x="1820" y="2184"/>
                  </a:lnTo>
                  <a:lnTo>
                    <a:pt x="2127" y="2241"/>
                  </a:lnTo>
                  <a:lnTo>
                    <a:pt x="2739" y="2241"/>
                  </a:lnTo>
                  <a:lnTo>
                    <a:pt x="2969" y="2222"/>
                  </a:lnTo>
                  <a:lnTo>
                    <a:pt x="3180" y="2203"/>
                  </a:lnTo>
                  <a:lnTo>
                    <a:pt x="3237" y="2050"/>
                  </a:lnTo>
                  <a:lnTo>
                    <a:pt x="3276" y="1897"/>
                  </a:lnTo>
                  <a:lnTo>
                    <a:pt x="3314" y="1686"/>
                  </a:lnTo>
                  <a:lnTo>
                    <a:pt x="3295" y="1552"/>
                  </a:lnTo>
                  <a:lnTo>
                    <a:pt x="3295" y="1437"/>
                  </a:lnTo>
                  <a:lnTo>
                    <a:pt x="3257" y="1303"/>
                  </a:lnTo>
                  <a:lnTo>
                    <a:pt x="3199" y="1150"/>
                  </a:lnTo>
                  <a:lnTo>
                    <a:pt x="3142" y="1016"/>
                  </a:lnTo>
                  <a:lnTo>
                    <a:pt x="3046" y="862"/>
                  </a:lnTo>
                  <a:lnTo>
                    <a:pt x="2912" y="728"/>
                  </a:lnTo>
                  <a:lnTo>
                    <a:pt x="2759" y="575"/>
                  </a:lnTo>
                  <a:lnTo>
                    <a:pt x="2586" y="422"/>
                  </a:lnTo>
                  <a:lnTo>
                    <a:pt x="2376" y="307"/>
                  </a:lnTo>
                  <a:lnTo>
                    <a:pt x="2165" y="211"/>
                  </a:lnTo>
                  <a:lnTo>
                    <a:pt x="1935" y="135"/>
                  </a:lnTo>
                  <a:lnTo>
                    <a:pt x="1705" y="77"/>
                  </a:lnTo>
                  <a:lnTo>
                    <a:pt x="1475" y="3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9"/>
            <p:cNvSpPr/>
            <p:nvPr/>
          </p:nvSpPr>
          <p:spPr>
            <a:xfrm>
              <a:off x="630350" y="649775"/>
              <a:ext cx="82875" cy="56050"/>
            </a:xfrm>
            <a:custGeom>
              <a:avLst/>
              <a:gdLst/>
              <a:ahLst/>
              <a:cxnLst/>
              <a:rect l="l" t="t" r="r" b="b"/>
              <a:pathLst>
                <a:path w="3315" h="2242" extrusionOk="0">
                  <a:moveTo>
                    <a:pt x="2069" y="0"/>
                  </a:moveTo>
                  <a:lnTo>
                    <a:pt x="1840" y="38"/>
                  </a:lnTo>
                  <a:lnTo>
                    <a:pt x="1610" y="77"/>
                  </a:lnTo>
                  <a:lnTo>
                    <a:pt x="1380" y="134"/>
                  </a:lnTo>
                  <a:lnTo>
                    <a:pt x="1150" y="211"/>
                  </a:lnTo>
                  <a:lnTo>
                    <a:pt x="939" y="307"/>
                  </a:lnTo>
                  <a:lnTo>
                    <a:pt x="729" y="422"/>
                  </a:lnTo>
                  <a:lnTo>
                    <a:pt x="537" y="575"/>
                  </a:lnTo>
                  <a:lnTo>
                    <a:pt x="403" y="728"/>
                  </a:lnTo>
                  <a:lnTo>
                    <a:pt x="269" y="862"/>
                  </a:lnTo>
                  <a:lnTo>
                    <a:pt x="173" y="1015"/>
                  </a:lnTo>
                  <a:lnTo>
                    <a:pt x="116" y="1169"/>
                  </a:lnTo>
                  <a:lnTo>
                    <a:pt x="58" y="1303"/>
                  </a:lnTo>
                  <a:lnTo>
                    <a:pt x="20" y="1437"/>
                  </a:lnTo>
                  <a:lnTo>
                    <a:pt x="1" y="1571"/>
                  </a:lnTo>
                  <a:lnTo>
                    <a:pt x="1" y="1686"/>
                  </a:lnTo>
                  <a:lnTo>
                    <a:pt x="20" y="1896"/>
                  </a:lnTo>
                  <a:lnTo>
                    <a:pt x="77" y="2050"/>
                  </a:lnTo>
                  <a:lnTo>
                    <a:pt x="135" y="2203"/>
                  </a:lnTo>
                  <a:lnTo>
                    <a:pt x="346" y="2222"/>
                  </a:lnTo>
                  <a:lnTo>
                    <a:pt x="575" y="2241"/>
                  </a:lnTo>
                  <a:lnTo>
                    <a:pt x="1169" y="2241"/>
                  </a:lnTo>
                  <a:lnTo>
                    <a:pt x="1495" y="2184"/>
                  </a:lnTo>
                  <a:lnTo>
                    <a:pt x="1648" y="2145"/>
                  </a:lnTo>
                  <a:lnTo>
                    <a:pt x="1801" y="2107"/>
                  </a:lnTo>
                  <a:lnTo>
                    <a:pt x="1935" y="2030"/>
                  </a:lnTo>
                  <a:lnTo>
                    <a:pt x="2069" y="1954"/>
                  </a:lnTo>
                  <a:lnTo>
                    <a:pt x="2184" y="1858"/>
                  </a:lnTo>
                  <a:lnTo>
                    <a:pt x="2299" y="1743"/>
                  </a:lnTo>
                  <a:lnTo>
                    <a:pt x="2529" y="1475"/>
                  </a:lnTo>
                  <a:lnTo>
                    <a:pt x="2740" y="1149"/>
                  </a:lnTo>
                  <a:lnTo>
                    <a:pt x="2931" y="843"/>
                  </a:lnTo>
                  <a:lnTo>
                    <a:pt x="3084" y="536"/>
                  </a:lnTo>
                  <a:lnTo>
                    <a:pt x="3199" y="287"/>
                  </a:lnTo>
                  <a:lnTo>
                    <a:pt x="3314" y="58"/>
                  </a:lnTo>
                  <a:lnTo>
                    <a:pt x="3027" y="19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9"/>
            <p:cNvSpPr/>
            <p:nvPr/>
          </p:nvSpPr>
          <p:spPr>
            <a:xfrm>
              <a:off x="952600" y="860450"/>
              <a:ext cx="510450" cy="65625"/>
            </a:xfrm>
            <a:custGeom>
              <a:avLst/>
              <a:gdLst/>
              <a:ahLst/>
              <a:cxnLst/>
              <a:rect l="l" t="t" r="r" b="b"/>
              <a:pathLst>
                <a:path w="20418" h="2625" extrusionOk="0">
                  <a:moveTo>
                    <a:pt x="96" y="0"/>
                  </a:moveTo>
                  <a:lnTo>
                    <a:pt x="58" y="39"/>
                  </a:lnTo>
                  <a:lnTo>
                    <a:pt x="20" y="96"/>
                  </a:lnTo>
                  <a:lnTo>
                    <a:pt x="1" y="154"/>
                  </a:lnTo>
                  <a:lnTo>
                    <a:pt x="1" y="2624"/>
                  </a:lnTo>
                  <a:lnTo>
                    <a:pt x="20417" y="2624"/>
                  </a:lnTo>
                  <a:lnTo>
                    <a:pt x="20417" y="154"/>
                  </a:lnTo>
                  <a:lnTo>
                    <a:pt x="20417" y="96"/>
                  </a:lnTo>
                  <a:lnTo>
                    <a:pt x="20379" y="39"/>
                  </a:lnTo>
                  <a:lnTo>
                    <a:pt x="20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9"/>
            <p:cNvSpPr/>
            <p:nvPr/>
          </p:nvSpPr>
          <p:spPr>
            <a:xfrm>
              <a:off x="1012925" y="820700"/>
              <a:ext cx="403200" cy="39775"/>
            </a:xfrm>
            <a:custGeom>
              <a:avLst/>
              <a:gdLst/>
              <a:ahLst/>
              <a:cxnLst/>
              <a:rect l="l" t="t" r="r" b="b"/>
              <a:pathLst>
                <a:path w="16128" h="1591" extrusionOk="0">
                  <a:moveTo>
                    <a:pt x="3889" y="1"/>
                  </a:moveTo>
                  <a:lnTo>
                    <a:pt x="3448" y="39"/>
                  </a:lnTo>
                  <a:lnTo>
                    <a:pt x="3027" y="116"/>
                  </a:lnTo>
                  <a:lnTo>
                    <a:pt x="2644" y="192"/>
                  </a:lnTo>
                  <a:lnTo>
                    <a:pt x="2280" y="288"/>
                  </a:lnTo>
                  <a:lnTo>
                    <a:pt x="1935" y="403"/>
                  </a:lnTo>
                  <a:lnTo>
                    <a:pt x="1629" y="518"/>
                  </a:lnTo>
                  <a:lnTo>
                    <a:pt x="1342" y="652"/>
                  </a:lnTo>
                  <a:lnTo>
                    <a:pt x="1093" y="786"/>
                  </a:lnTo>
                  <a:lnTo>
                    <a:pt x="863" y="920"/>
                  </a:lnTo>
                  <a:lnTo>
                    <a:pt x="480" y="1169"/>
                  </a:lnTo>
                  <a:lnTo>
                    <a:pt x="212" y="1380"/>
                  </a:lnTo>
                  <a:lnTo>
                    <a:pt x="58" y="1533"/>
                  </a:lnTo>
                  <a:lnTo>
                    <a:pt x="1" y="1590"/>
                  </a:lnTo>
                  <a:lnTo>
                    <a:pt x="16127" y="1590"/>
                  </a:lnTo>
                  <a:lnTo>
                    <a:pt x="16032" y="1456"/>
                  </a:lnTo>
                  <a:lnTo>
                    <a:pt x="15936" y="1322"/>
                  </a:lnTo>
                  <a:lnTo>
                    <a:pt x="15821" y="1207"/>
                  </a:lnTo>
                  <a:lnTo>
                    <a:pt x="15706" y="1092"/>
                  </a:lnTo>
                  <a:lnTo>
                    <a:pt x="15419" y="882"/>
                  </a:lnTo>
                  <a:lnTo>
                    <a:pt x="15112" y="690"/>
                  </a:lnTo>
                  <a:lnTo>
                    <a:pt x="14748" y="518"/>
                  </a:lnTo>
                  <a:lnTo>
                    <a:pt x="14385" y="384"/>
                  </a:lnTo>
                  <a:lnTo>
                    <a:pt x="13982" y="269"/>
                  </a:lnTo>
                  <a:lnTo>
                    <a:pt x="13580" y="173"/>
                  </a:lnTo>
                  <a:lnTo>
                    <a:pt x="13159" y="116"/>
                  </a:lnTo>
                  <a:lnTo>
                    <a:pt x="12737" y="77"/>
                  </a:lnTo>
                  <a:lnTo>
                    <a:pt x="12316" y="58"/>
                  </a:lnTo>
                  <a:lnTo>
                    <a:pt x="11895" y="58"/>
                  </a:lnTo>
                  <a:lnTo>
                    <a:pt x="11512" y="96"/>
                  </a:lnTo>
                  <a:lnTo>
                    <a:pt x="11129" y="154"/>
                  </a:lnTo>
                  <a:lnTo>
                    <a:pt x="10784" y="231"/>
                  </a:lnTo>
                  <a:lnTo>
                    <a:pt x="10477" y="345"/>
                  </a:lnTo>
                  <a:lnTo>
                    <a:pt x="10324" y="403"/>
                  </a:lnTo>
                  <a:lnTo>
                    <a:pt x="10152" y="441"/>
                  </a:lnTo>
                  <a:lnTo>
                    <a:pt x="9807" y="499"/>
                  </a:lnTo>
                  <a:lnTo>
                    <a:pt x="9424" y="537"/>
                  </a:lnTo>
                  <a:lnTo>
                    <a:pt x="9022" y="537"/>
                  </a:lnTo>
                  <a:lnTo>
                    <a:pt x="8600" y="499"/>
                  </a:lnTo>
                  <a:lnTo>
                    <a:pt x="8160" y="460"/>
                  </a:lnTo>
                  <a:lnTo>
                    <a:pt x="7241" y="326"/>
                  </a:lnTo>
                  <a:lnTo>
                    <a:pt x="6283" y="192"/>
                  </a:lnTo>
                  <a:lnTo>
                    <a:pt x="5785" y="116"/>
                  </a:lnTo>
                  <a:lnTo>
                    <a:pt x="5306" y="58"/>
                  </a:lnTo>
                  <a:lnTo>
                    <a:pt x="4827" y="20"/>
                  </a:lnTo>
                  <a:lnTo>
                    <a:pt x="43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9"/>
            <p:cNvSpPr/>
            <p:nvPr/>
          </p:nvSpPr>
          <p:spPr>
            <a:xfrm>
              <a:off x="986600" y="495100"/>
              <a:ext cx="462075" cy="346700"/>
            </a:xfrm>
            <a:custGeom>
              <a:avLst/>
              <a:gdLst/>
              <a:ahLst/>
              <a:cxnLst/>
              <a:rect l="l" t="t" r="r" b="b"/>
              <a:pathLst>
                <a:path w="18483" h="13868" extrusionOk="0">
                  <a:moveTo>
                    <a:pt x="8849" y="1"/>
                  </a:moveTo>
                  <a:lnTo>
                    <a:pt x="8696" y="20"/>
                  </a:lnTo>
                  <a:lnTo>
                    <a:pt x="8543" y="77"/>
                  </a:lnTo>
                  <a:lnTo>
                    <a:pt x="8409" y="135"/>
                  </a:lnTo>
                  <a:lnTo>
                    <a:pt x="8294" y="231"/>
                  </a:lnTo>
                  <a:lnTo>
                    <a:pt x="8179" y="326"/>
                  </a:lnTo>
                  <a:lnTo>
                    <a:pt x="8083" y="461"/>
                  </a:lnTo>
                  <a:lnTo>
                    <a:pt x="7987" y="595"/>
                  </a:lnTo>
                  <a:lnTo>
                    <a:pt x="7911" y="729"/>
                  </a:lnTo>
                  <a:lnTo>
                    <a:pt x="7834" y="901"/>
                  </a:lnTo>
                  <a:lnTo>
                    <a:pt x="7757" y="1073"/>
                  </a:lnTo>
                  <a:lnTo>
                    <a:pt x="7662" y="1437"/>
                  </a:lnTo>
                  <a:lnTo>
                    <a:pt x="7566" y="1820"/>
                  </a:lnTo>
                  <a:lnTo>
                    <a:pt x="7528" y="2203"/>
                  </a:lnTo>
                  <a:lnTo>
                    <a:pt x="7489" y="2606"/>
                  </a:lnTo>
                  <a:lnTo>
                    <a:pt x="7470" y="2970"/>
                  </a:lnTo>
                  <a:lnTo>
                    <a:pt x="7470" y="3640"/>
                  </a:lnTo>
                  <a:lnTo>
                    <a:pt x="7489" y="4119"/>
                  </a:lnTo>
                  <a:lnTo>
                    <a:pt x="7508" y="4291"/>
                  </a:lnTo>
                  <a:lnTo>
                    <a:pt x="7432" y="4138"/>
                  </a:lnTo>
                  <a:lnTo>
                    <a:pt x="7259" y="3736"/>
                  </a:lnTo>
                  <a:lnTo>
                    <a:pt x="6991" y="3199"/>
                  </a:lnTo>
                  <a:lnTo>
                    <a:pt x="6819" y="2912"/>
                  </a:lnTo>
                  <a:lnTo>
                    <a:pt x="6627" y="2606"/>
                  </a:lnTo>
                  <a:lnTo>
                    <a:pt x="6417" y="2318"/>
                  </a:lnTo>
                  <a:lnTo>
                    <a:pt x="6206" y="2069"/>
                  </a:lnTo>
                  <a:lnTo>
                    <a:pt x="5976" y="1840"/>
                  </a:lnTo>
                  <a:lnTo>
                    <a:pt x="5861" y="1744"/>
                  </a:lnTo>
                  <a:lnTo>
                    <a:pt x="5746" y="1667"/>
                  </a:lnTo>
                  <a:lnTo>
                    <a:pt x="5612" y="1610"/>
                  </a:lnTo>
                  <a:lnTo>
                    <a:pt x="5497" y="1552"/>
                  </a:lnTo>
                  <a:lnTo>
                    <a:pt x="5363" y="1533"/>
                  </a:lnTo>
                  <a:lnTo>
                    <a:pt x="5248" y="1514"/>
                  </a:lnTo>
                  <a:lnTo>
                    <a:pt x="5114" y="1514"/>
                  </a:lnTo>
                  <a:lnTo>
                    <a:pt x="4980" y="1552"/>
                  </a:lnTo>
                  <a:lnTo>
                    <a:pt x="4865" y="1610"/>
                  </a:lnTo>
                  <a:lnTo>
                    <a:pt x="4731" y="1686"/>
                  </a:lnTo>
                  <a:lnTo>
                    <a:pt x="4616" y="1801"/>
                  </a:lnTo>
                  <a:lnTo>
                    <a:pt x="4521" y="1916"/>
                  </a:lnTo>
                  <a:lnTo>
                    <a:pt x="4425" y="2050"/>
                  </a:lnTo>
                  <a:lnTo>
                    <a:pt x="4367" y="2184"/>
                  </a:lnTo>
                  <a:lnTo>
                    <a:pt x="4310" y="2337"/>
                  </a:lnTo>
                  <a:lnTo>
                    <a:pt x="4291" y="2491"/>
                  </a:lnTo>
                  <a:lnTo>
                    <a:pt x="4272" y="2663"/>
                  </a:lnTo>
                  <a:lnTo>
                    <a:pt x="4252" y="2835"/>
                  </a:lnTo>
                  <a:lnTo>
                    <a:pt x="4272" y="3199"/>
                  </a:lnTo>
                  <a:lnTo>
                    <a:pt x="4329" y="3582"/>
                  </a:lnTo>
                  <a:lnTo>
                    <a:pt x="4425" y="3985"/>
                  </a:lnTo>
                  <a:lnTo>
                    <a:pt x="4540" y="4368"/>
                  </a:lnTo>
                  <a:lnTo>
                    <a:pt x="4655" y="4751"/>
                  </a:lnTo>
                  <a:lnTo>
                    <a:pt x="4808" y="5095"/>
                  </a:lnTo>
                  <a:lnTo>
                    <a:pt x="5057" y="5708"/>
                  </a:lnTo>
                  <a:lnTo>
                    <a:pt x="5267" y="6130"/>
                  </a:lnTo>
                  <a:lnTo>
                    <a:pt x="5363" y="6283"/>
                  </a:lnTo>
                  <a:lnTo>
                    <a:pt x="5363" y="6283"/>
                  </a:lnTo>
                  <a:lnTo>
                    <a:pt x="5248" y="6168"/>
                  </a:lnTo>
                  <a:lnTo>
                    <a:pt x="4961" y="5900"/>
                  </a:lnTo>
                  <a:lnTo>
                    <a:pt x="4521" y="5536"/>
                  </a:lnTo>
                  <a:lnTo>
                    <a:pt x="4272" y="5344"/>
                  </a:lnTo>
                  <a:lnTo>
                    <a:pt x="4003" y="5153"/>
                  </a:lnTo>
                  <a:lnTo>
                    <a:pt x="3735" y="4981"/>
                  </a:lnTo>
                  <a:lnTo>
                    <a:pt x="3467" y="4827"/>
                  </a:lnTo>
                  <a:lnTo>
                    <a:pt x="3180" y="4712"/>
                  </a:lnTo>
                  <a:lnTo>
                    <a:pt x="2912" y="4636"/>
                  </a:lnTo>
                  <a:lnTo>
                    <a:pt x="2797" y="4617"/>
                  </a:lnTo>
                  <a:lnTo>
                    <a:pt x="2663" y="4598"/>
                  </a:lnTo>
                  <a:lnTo>
                    <a:pt x="2548" y="4617"/>
                  </a:lnTo>
                  <a:lnTo>
                    <a:pt x="2433" y="4636"/>
                  </a:lnTo>
                  <a:lnTo>
                    <a:pt x="2337" y="4674"/>
                  </a:lnTo>
                  <a:lnTo>
                    <a:pt x="2241" y="4732"/>
                  </a:lnTo>
                  <a:lnTo>
                    <a:pt x="2146" y="4827"/>
                  </a:lnTo>
                  <a:lnTo>
                    <a:pt x="2069" y="4923"/>
                  </a:lnTo>
                  <a:lnTo>
                    <a:pt x="2012" y="5038"/>
                  </a:lnTo>
                  <a:lnTo>
                    <a:pt x="1954" y="5172"/>
                  </a:lnTo>
                  <a:lnTo>
                    <a:pt x="1935" y="5306"/>
                  </a:lnTo>
                  <a:lnTo>
                    <a:pt x="1916" y="5459"/>
                  </a:lnTo>
                  <a:lnTo>
                    <a:pt x="1935" y="5613"/>
                  </a:lnTo>
                  <a:lnTo>
                    <a:pt x="1954" y="5785"/>
                  </a:lnTo>
                  <a:lnTo>
                    <a:pt x="2031" y="6130"/>
                  </a:lnTo>
                  <a:lnTo>
                    <a:pt x="2146" y="6513"/>
                  </a:lnTo>
                  <a:lnTo>
                    <a:pt x="2318" y="6896"/>
                  </a:lnTo>
                  <a:lnTo>
                    <a:pt x="2509" y="7279"/>
                  </a:lnTo>
                  <a:lnTo>
                    <a:pt x="2701" y="7662"/>
                  </a:lnTo>
                  <a:lnTo>
                    <a:pt x="2931" y="8026"/>
                  </a:lnTo>
                  <a:lnTo>
                    <a:pt x="3142" y="8371"/>
                  </a:lnTo>
                  <a:lnTo>
                    <a:pt x="3544" y="8945"/>
                  </a:lnTo>
                  <a:lnTo>
                    <a:pt x="3831" y="9347"/>
                  </a:lnTo>
                  <a:lnTo>
                    <a:pt x="3946" y="9501"/>
                  </a:lnTo>
                  <a:lnTo>
                    <a:pt x="3601" y="9232"/>
                  </a:lnTo>
                  <a:lnTo>
                    <a:pt x="3218" y="8964"/>
                  </a:lnTo>
                  <a:lnTo>
                    <a:pt x="2739" y="8658"/>
                  </a:lnTo>
                  <a:lnTo>
                    <a:pt x="2471" y="8524"/>
                  </a:lnTo>
                  <a:lnTo>
                    <a:pt x="2203" y="8371"/>
                  </a:lnTo>
                  <a:lnTo>
                    <a:pt x="1935" y="8256"/>
                  </a:lnTo>
                  <a:lnTo>
                    <a:pt x="1648" y="8160"/>
                  </a:lnTo>
                  <a:lnTo>
                    <a:pt x="1379" y="8083"/>
                  </a:lnTo>
                  <a:lnTo>
                    <a:pt x="1092" y="8026"/>
                  </a:lnTo>
                  <a:lnTo>
                    <a:pt x="843" y="8026"/>
                  </a:lnTo>
                  <a:lnTo>
                    <a:pt x="728" y="8045"/>
                  </a:lnTo>
                  <a:lnTo>
                    <a:pt x="594" y="8064"/>
                  </a:lnTo>
                  <a:lnTo>
                    <a:pt x="384" y="8122"/>
                  </a:lnTo>
                  <a:lnTo>
                    <a:pt x="230" y="8217"/>
                  </a:lnTo>
                  <a:lnTo>
                    <a:pt x="115" y="8313"/>
                  </a:lnTo>
                  <a:lnTo>
                    <a:pt x="39" y="8409"/>
                  </a:lnTo>
                  <a:lnTo>
                    <a:pt x="0" y="8543"/>
                  </a:lnTo>
                  <a:lnTo>
                    <a:pt x="0" y="8677"/>
                  </a:lnTo>
                  <a:lnTo>
                    <a:pt x="20" y="8830"/>
                  </a:lnTo>
                  <a:lnTo>
                    <a:pt x="96" y="8983"/>
                  </a:lnTo>
                  <a:lnTo>
                    <a:pt x="192" y="9156"/>
                  </a:lnTo>
                  <a:lnTo>
                    <a:pt x="307" y="9347"/>
                  </a:lnTo>
                  <a:lnTo>
                    <a:pt x="613" y="9750"/>
                  </a:lnTo>
                  <a:lnTo>
                    <a:pt x="996" y="10209"/>
                  </a:lnTo>
                  <a:lnTo>
                    <a:pt x="1456" y="10688"/>
                  </a:lnTo>
                  <a:lnTo>
                    <a:pt x="1705" y="10937"/>
                  </a:lnTo>
                  <a:lnTo>
                    <a:pt x="2012" y="11186"/>
                  </a:lnTo>
                  <a:lnTo>
                    <a:pt x="2337" y="11435"/>
                  </a:lnTo>
                  <a:lnTo>
                    <a:pt x="2701" y="11684"/>
                  </a:lnTo>
                  <a:lnTo>
                    <a:pt x="3084" y="11914"/>
                  </a:lnTo>
                  <a:lnTo>
                    <a:pt x="3467" y="12144"/>
                  </a:lnTo>
                  <a:lnTo>
                    <a:pt x="4233" y="12546"/>
                  </a:lnTo>
                  <a:lnTo>
                    <a:pt x="4942" y="12891"/>
                  </a:lnTo>
                  <a:lnTo>
                    <a:pt x="5536" y="13140"/>
                  </a:lnTo>
                  <a:lnTo>
                    <a:pt x="6091" y="13369"/>
                  </a:lnTo>
                  <a:lnTo>
                    <a:pt x="6646" y="13484"/>
                  </a:lnTo>
                  <a:lnTo>
                    <a:pt x="7259" y="13580"/>
                  </a:lnTo>
                  <a:lnTo>
                    <a:pt x="8025" y="13695"/>
                  </a:lnTo>
                  <a:lnTo>
                    <a:pt x="8887" y="13791"/>
                  </a:lnTo>
                  <a:lnTo>
                    <a:pt x="9788" y="13867"/>
                  </a:lnTo>
                  <a:lnTo>
                    <a:pt x="10669" y="13867"/>
                  </a:lnTo>
                  <a:lnTo>
                    <a:pt x="11071" y="13848"/>
                  </a:lnTo>
                  <a:lnTo>
                    <a:pt x="11473" y="13810"/>
                  </a:lnTo>
                  <a:lnTo>
                    <a:pt x="11664" y="13791"/>
                  </a:lnTo>
                  <a:lnTo>
                    <a:pt x="11875" y="13733"/>
                  </a:lnTo>
                  <a:lnTo>
                    <a:pt x="12354" y="13561"/>
                  </a:lnTo>
                  <a:lnTo>
                    <a:pt x="12909" y="13350"/>
                  </a:lnTo>
                  <a:lnTo>
                    <a:pt x="13484" y="13063"/>
                  </a:lnTo>
                  <a:lnTo>
                    <a:pt x="14097" y="12737"/>
                  </a:lnTo>
                  <a:lnTo>
                    <a:pt x="14729" y="12393"/>
                  </a:lnTo>
                  <a:lnTo>
                    <a:pt x="15361" y="11990"/>
                  </a:lnTo>
                  <a:lnTo>
                    <a:pt x="15955" y="11588"/>
                  </a:lnTo>
                  <a:lnTo>
                    <a:pt x="16548" y="11148"/>
                  </a:lnTo>
                  <a:lnTo>
                    <a:pt x="17066" y="10726"/>
                  </a:lnTo>
                  <a:lnTo>
                    <a:pt x="17544" y="10286"/>
                  </a:lnTo>
                  <a:lnTo>
                    <a:pt x="17736" y="10075"/>
                  </a:lnTo>
                  <a:lnTo>
                    <a:pt x="17927" y="9884"/>
                  </a:lnTo>
                  <a:lnTo>
                    <a:pt x="18081" y="9673"/>
                  </a:lnTo>
                  <a:lnTo>
                    <a:pt x="18234" y="9481"/>
                  </a:lnTo>
                  <a:lnTo>
                    <a:pt x="18330" y="9290"/>
                  </a:lnTo>
                  <a:lnTo>
                    <a:pt x="18425" y="9098"/>
                  </a:lnTo>
                  <a:lnTo>
                    <a:pt x="18464" y="8926"/>
                  </a:lnTo>
                  <a:lnTo>
                    <a:pt x="18483" y="8773"/>
                  </a:lnTo>
                  <a:lnTo>
                    <a:pt x="18483" y="8620"/>
                  </a:lnTo>
                  <a:lnTo>
                    <a:pt x="18425" y="8486"/>
                  </a:lnTo>
                  <a:lnTo>
                    <a:pt x="18349" y="8351"/>
                  </a:lnTo>
                  <a:lnTo>
                    <a:pt x="18253" y="8256"/>
                  </a:lnTo>
                  <a:lnTo>
                    <a:pt x="18157" y="8179"/>
                  </a:lnTo>
                  <a:lnTo>
                    <a:pt x="18023" y="8102"/>
                  </a:lnTo>
                  <a:lnTo>
                    <a:pt x="17908" y="8045"/>
                  </a:lnTo>
                  <a:lnTo>
                    <a:pt x="17755" y="8026"/>
                  </a:lnTo>
                  <a:lnTo>
                    <a:pt x="17602" y="8007"/>
                  </a:lnTo>
                  <a:lnTo>
                    <a:pt x="17449" y="7988"/>
                  </a:lnTo>
                  <a:lnTo>
                    <a:pt x="17123" y="8007"/>
                  </a:lnTo>
                  <a:lnTo>
                    <a:pt x="16759" y="8064"/>
                  </a:lnTo>
                  <a:lnTo>
                    <a:pt x="16395" y="8160"/>
                  </a:lnTo>
                  <a:lnTo>
                    <a:pt x="16031" y="8275"/>
                  </a:lnTo>
                  <a:lnTo>
                    <a:pt x="15667" y="8409"/>
                  </a:lnTo>
                  <a:lnTo>
                    <a:pt x="15323" y="8562"/>
                  </a:lnTo>
                  <a:lnTo>
                    <a:pt x="14748" y="8830"/>
                  </a:lnTo>
                  <a:lnTo>
                    <a:pt x="14327" y="9060"/>
                  </a:lnTo>
                  <a:lnTo>
                    <a:pt x="14174" y="9137"/>
                  </a:lnTo>
                  <a:lnTo>
                    <a:pt x="14308" y="9022"/>
                  </a:lnTo>
                  <a:lnTo>
                    <a:pt x="14614" y="8715"/>
                  </a:lnTo>
                  <a:lnTo>
                    <a:pt x="15035" y="8256"/>
                  </a:lnTo>
                  <a:lnTo>
                    <a:pt x="15265" y="7988"/>
                  </a:lnTo>
                  <a:lnTo>
                    <a:pt x="15476" y="7700"/>
                  </a:lnTo>
                  <a:lnTo>
                    <a:pt x="15706" y="7394"/>
                  </a:lnTo>
                  <a:lnTo>
                    <a:pt x="15897" y="7087"/>
                  </a:lnTo>
                  <a:lnTo>
                    <a:pt x="16070" y="6781"/>
                  </a:lnTo>
                  <a:lnTo>
                    <a:pt x="16185" y="6474"/>
                  </a:lnTo>
                  <a:lnTo>
                    <a:pt x="16223" y="6321"/>
                  </a:lnTo>
                  <a:lnTo>
                    <a:pt x="16261" y="6168"/>
                  </a:lnTo>
                  <a:lnTo>
                    <a:pt x="16280" y="6015"/>
                  </a:lnTo>
                  <a:lnTo>
                    <a:pt x="16280" y="5881"/>
                  </a:lnTo>
                  <a:lnTo>
                    <a:pt x="16261" y="5747"/>
                  </a:lnTo>
                  <a:lnTo>
                    <a:pt x="16242" y="5613"/>
                  </a:lnTo>
                  <a:lnTo>
                    <a:pt x="16185" y="5498"/>
                  </a:lnTo>
                  <a:lnTo>
                    <a:pt x="16108" y="5383"/>
                  </a:lnTo>
                  <a:lnTo>
                    <a:pt x="16012" y="5268"/>
                  </a:lnTo>
                  <a:lnTo>
                    <a:pt x="15916" y="5191"/>
                  </a:lnTo>
                  <a:lnTo>
                    <a:pt x="15821" y="5115"/>
                  </a:lnTo>
                  <a:lnTo>
                    <a:pt x="15706" y="5057"/>
                  </a:lnTo>
                  <a:lnTo>
                    <a:pt x="15572" y="5019"/>
                  </a:lnTo>
                  <a:lnTo>
                    <a:pt x="15457" y="5000"/>
                  </a:lnTo>
                  <a:lnTo>
                    <a:pt x="15323" y="4981"/>
                  </a:lnTo>
                  <a:lnTo>
                    <a:pt x="15189" y="4961"/>
                  </a:lnTo>
                  <a:lnTo>
                    <a:pt x="14920" y="4981"/>
                  </a:lnTo>
                  <a:lnTo>
                    <a:pt x="14633" y="5038"/>
                  </a:lnTo>
                  <a:lnTo>
                    <a:pt x="14346" y="5115"/>
                  </a:lnTo>
                  <a:lnTo>
                    <a:pt x="14078" y="5210"/>
                  </a:lnTo>
                  <a:lnTo>
                    <a:pt x="13790" y="5325"/>
                  </a:lnTo>
                  <a:lnTo>
                    <a:pt x="13541" y="5440"/>
                  </a:lnTo>
                  <a:lnTo>
                    <a:pt x="13120" y="5689"/>
                  </a:lnTo>
                  <a:lnTo>
                    <a:pt x="12814" y="5862"/>
                  </a:lnTo>
                  <a:lnTo>
                    <a:pt x="12718" y="5938"/>
                  </a:lnTo>
                  <a:lnTo>
                    <a:pt x="12795" y="5823"/>
                  </a:lnTo>
                  <a:lnTo>
                    <a:pt x="13005" y="5479"/>
                  </a:lnTo>
                  <a:lnTo>
                    <a:pt x="13273" y="5000"/>
                  </a:lnTo>
                  <a:lnTo>
                    <a:pt x="13407" y="4693"/>
                  </a:lnTo>
                  <a:lnTo>
                    <a:pt x="13541" y="4387"/>
                  </a:lnTo>
                  <a:lnTo>
                    <a:pt x="13656" y="4061"/>
                  </a:lnTo>
                  <a:lnTo>
                    <a:pt x="13752" y="3716"/>
                  </a:lnTo>
                  <a:lnTo>
                    <a:pt x="13829" y="3391"/>
                  </a:lnTo>
                  <a:lnTo>
                    <a:pt x="13848" y="3046"/>
                  </a:lnTo>
                  <a:lnTo>
                    <a:pt x="13848" y="2893"/>
                  </a:lnTo>
                  <a:lnTo>
                    <a:pt x="13848" y="2721"/>
                  </a:lnTo>
                  <a:lnTo>
                    <a:pt x="13810" y="2567"/>
                  </a:lnTo>
                  <a:lnTo>
                    <a:pt x="13771" y="2414"/>
                  </a:lnTo>
                  <a:lnTo>
                    <a:pt x="13714" y="2261"/>
                  </a:lnTo>
                  <a:lnTo>
                    <a:pt x="13637" y="2127"/>
                  </a:lnTo>
                  <a:lnTo>
                    <a:pt x="13561" y="1993"/>
                  </a:lnTo>
                  <a:lnTo>
                    <a:pt x="13446" y="1859"/>
                  </a:lnTo>
                  <a:lnTo>
                    <a:pt x="13331" y="1763"/>
                  </a:lnTo>
                  <a:lnTo>
                    <a:pt x="13216" y="1667"/>
                  </a:lnTo>
                  <a:lnTo>
                    <a:pt x="13082" y="1610"/>
                  </a:lnTo>
                  <a:lnTo>
                    <a:pt x="12967" y="1591"/>
                  </a:lnTo>
                  <a:lnTo>
                    <a:pt x="12833" y="1571"/>
                  </a:lnTo>
                  <a:lnTo>
                    <a:pt x="12699" y="1591"/>
                  </a:lnTo>
                  <a:lnTo>
                    <a:pt x="12584" y="1629"/>
                  </a:lnTo>
                  <a:lnTo>
                    <a:pt x="12450" y="1667"/>
                  </a:lnTo>
                  <a:lnTo>
                    <a:pt x="12316" y="1744"/>
                  </a:lnTo>
                  <a:lnTo>
                    <a:pt x="12201" y="1820"/>
                  </a:lnTo>
                  <a:lnTo>
                    <a:pt x="11952" y="2012"/>
                  </a:lnTo>
                  <a:lnTo>
                    <a:pt x="11703" y="2242"/>
                  </a:lnTo>
                  <a:lnTo>
                    <a:pt x="11473" y="2510"/>
                  </a:lnTo>
                  <a:lnTo>
                    <a:pt x="11262" y="2797"/>
                  </a:lnTo>
                  <a:lnTo>
                    <a:pt x="11071" y="3084"/>
                  </a:lnTo>
                  <a:lnTo>
                    <a:pt x="10745" y="3602"/>
                  </a:lnTo>
                  <a:lnTo>
                    <a:pt x="10515" y="3985"/>
                  </a:lnTo>
                  <a:lnTo>
                    <a:pt x="10439" y="4138"/>
                  </a:lnTo>
                  <a:lnTo>
                    <a:pt x="10458" y="3965"/>
                  </a:lnTo>
                  <a:lnTo>
                    <a:pt x="10439" y="3468"/>
                  </a:lnTo>
                  <a:lnTo>
                    <a:pt x="10400" y="2778"/>
                  </a:lnTo>
                  <a:lnTo>
                    <a:pt x="10362" y="2395"/>
                  </a:lnTo>
                  <a:lnTo>
                    <a:pt x="10305" y="2012"/>
                  </a:lnTo>
                  <a:lnTo>
                    <a:pt x="10228" y="1610"/>
                  </a:lnTo>
                  <a:lnTo>
                    <a:pt x="10132" y="1227"/>
                  </a:lnTo>
                  <a:lnTo>
                    <a:pt x="9998" y="882"/>
                  </a:lnTo>
                  <a:lnTo>
                    <a:pt x="9922" y="729"/>
                  </a:lnTo>
                  <a:lnTo>
                    <a:pt x="9845" y="575"/>
                  </a:lnTo>
                  <a:lnTo>
                    <a:pt x="9749" y="441"/>
                  </a:lnTo>
                  <a:lnTo>
                    <a:pt x="9653" y="307"/>
                  </a:lnTo>
                  <a:lnTo>
                    <a:pt x="9539" y="212"/>
                  </a:lnTo>
                  <a:lnTo>
                    <a:pt x="9424" y="116"/>
                  </a:lnTo>
                  <a:lnTo>
                    <a:pt x="9309" y="58"/>
                  </a:lnTo>
                  <a:lnTo>
                    <a:pt x="9155" y="20"/>
                  </a:lnTo>
                  <a:lnTo>
                    <a:pt x="90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9"/>
            <p:cNvSpPr/>
            <p:nvPr/>
          </p:nvSpPr>
          <p:spPr>
            <a:xfrm>
              <a:off x="811825" y="1021325"/>
              <a:ext cx="126450" cy="441975"/>
            </a:xfrm>
            <a:custGeom>
              <a:avLst/>
              <a:gdLst/>
              <a:ahLst/>
              <a:cxnLst/>
              <a:rect l="l" t="t" r="r" b="b"/>
              <a:pathLst>
                <a:path w="5058" h="17679" extrusionOk="0">
                  <a:moveTo>
                    <a:pt x="939" y="1"/>
                  </a:moveTo>
                  <a:lnTo>
                    <a:pt x="748" y="20"/>
                  </a:lnTo>
                  <a:lnTo>
                    <a:pt x="575" y="77"/>
                  </a:lnTo>
                  <a:lnTo>
                    <a:pt x="422" y="154"/>
                  </a:lnTo>
                  <a:lnTo>
                    <a:pt x="288" y="269"/>
                  </a:lnTo>
                  <a:lnTo>
                    <a:pt x="173" y="403"/>
                  </a:lnTo>
                  <a:lnTo>
                    <a:pt x="77" y="575"/>
                  </a:lnTo>
                  <a:lnTo>
                    <a:pt x="20" y="748"/>
                  </a:lnTo>
                  <a:lnTo>
                    <a:pt x="1" y="939"/>
                  </a:lnTo>
                  <a:lnTo>
                    <a:pt x="1" y="16740"/>
                  </a:lnTo>
                  <a:lnTo>
                    <a:pt x="20" y="16932"/>
                  </a:lnTo>
                  <a:lnTo>
                    <a:pt x="77" y="17104"/>
                  </a:lnTo>
                  <a:lnTo>
                    <a:pt x="173" y="17257"/>
                  </a:lnTo>
                  <a:lnTo>
                    <a:pt x="288" y="17411"/>
                  </a:lnTo>
                  <a:lnTo>
                    <a:pt x="422" y="17525"/>
                  </a:lnTo>
                  <a:lnTo>
                    <a:pt x="575" y="17602"/>
                  </a:lnTo>
                  <a:lnTo>
                    <a:pt x="748" y="17660"/>
                  </a:lnTo>
                  <a:lnTo>
                    <a:pt x="939" y="17679"/>
                  </a:lnTo>
                  <a:lnTo>
                    <a:pt x="4119" y="17679"/>
                  </a:lnTo>
                  <a:lnTo>
                    <a:pt x="4310" y="17660"/>
                  </a:lnTo>
                  <a:lnTo>
                    <a:pt x="4482" y="17602"/>
                  </a:lnTo>
                  <a:lnTo>
                    <a:pt x="4636" y="17525"/>
                  </a:lnTo>
                  <a:lnTo>
                    <a:pt x="4770" y="17411"/>
                  </a:lnTo>
                  <a:lnTo>
                    <a:pt x="4885" y="17257"/>
                  </a:lnTo>
                  <a:lnTo>
                    <a:pt x="4980" y="17104"/>
                  </a:lnTo>
                  <a:lnTo>
                    <a:pt x="5038" y="16932"/>
                  </a:lnTo>
                  <a:lnTo>
                    <a:pt x="5057" y="16740"/>
                  </a:lnTo>
                  <a:lnTo>
                    <a:pt x="5057" y="939"/>
                  </a:lnTo>
                  <a:lnTo>
                    <a:pt x="5038" y="748"/>
                  </a:lnTo>
                  <a:lnTo>
                    <a:pt x="4980" y="575"/>
                  </a:lnTo>
                  <a:lnTo>
                    <a:pt x="4885" y="403"/>
                  </a:lnTo>
                  <a:lnTo>
                    <a:pt x="4770" y="269"/>
                  </a:lnTo>
                  <a:lnTo>
                    <a:pt x="4636" y="154"/>
                  </a:lnTo>
                  <a:lnTo>
                    <a:pt x="4482" y="77"/>
                  </a:lnTo>
                  <a:lnTo>
                    <a:pt x="4310" y="20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9"/>
            <p:cNvSpPr/>
            <p:nvPr/>
          </p:nvSpPr>
          <p:spPr>
            <a:xfrm>
              <a:off x="811825" y="1082150"/>
              <a:ext cx="126450" cy="19175"/>
            </a:xfrm>
            <a:custGeom>
              <a:avLst/>
              <a:gdLst/>
              <a:ahLst/>
              <a:cxnLst/>
              <a:rect l="l" t="t" r="r" b="b"/>
              <a:pathLst>
                <a:path w="5058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57" y="766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9"/>
            <p:cNvSpPr/>
            <p:nvPr/>
          </p:nvSpPr>
          <p:spPr>
            <a:xfrm>
              <a:off x="811825" y="1117100"/>
              <a:ext cx="126450" cy="19175"/>
            </a:xfrm>
            <a:custGeom>
              <a:avLst/>
              <a:gdLst/>
              <a:ahLst/>
              <a:cxnLst/>
              <a:rect l="l" t="t" r="r" b="b"/>
              <a:pathLst>
                <a:path w="5058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57" y="766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9"/>
            <p:cNvSpPr/>
            <p:nvPr/>
          </p:nvSpPr>
          <p:spPr>
            <a:xfrm>
              <a:off x="811825" y="1361300"/>
              <a:ext cx="126450" cy="18700"/>
            </a:xfrm>
            <a:custGeom>
              <a:avLst/>
              <a:gdLst/>
              <a:ahLst/>
              <a:cxnLst/>
              <a:rect l="l" t="t" r="r" b="b"/>
              <a:pathLst>
                <a:path w="5058" h="748" extrusionOk="0">
                  <a:moveTo>
                    <a:pt x="1" y="0"/>
                  </a:moveTo>
                  <a:lnTo>
                    <a:pt x="1" y="747"/>
                  </a:lnTo>
                  <a:lnTo>
                    <a:pt x="5057" y="747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9"/>
            <p:cNvSpPr/>
            <p:nvPr/>
          </p:nvSpPr>
          <p:spPr>
            <a:xfrm>
              <a:off x="811825" y="1396250"/>
              <a:ext cx="126450" cy="19175"/>
            </a:xfrm>
            <a:custGeom>
              <a:avLst/>
              <a:gdLst/>
              <a:ahLst/>
              <a:cxnLst/>
              <a:rect l="l" t="t" r="r" b="b"/>
              <a:pathLst>
                <a:path w="5058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57" y="766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9"/>
            <p:cNvSpPr/>
            <p:nvPr/>
          </p:nvSpPr>
          <p:spPr>
            <a:xfrm>
              <a:off x="433075" y="1021325"/>
              <a:ext cx="125975" cy="441975"/>
            </a:xfrm>
            <a:custGeom>
              <a:avLst/>
              <a:gdLst/>
              <a:ahLst/>
              <a:cxnLst/>
              <a:rect l="l" t="t" r="r" b="b"/>
              <a:pathLst>
                <a:path w="5039" h="17679" extrusionOk="0">
                  <a:moveTo>
                    <a:pt x="920" y="1"/>
                  </a:moveTo>
                  <a:lnTo>
                    <a:pt x="748" y="20"/>
                  </a:lnTo>
                  <a:lnTo>
                    <a:pt x="556" y="77"/>
                  </a:lnTo>
                  <a:lnTo>
                    <a:pt x="403" y="154"/>
                  </a:lnTo>
                  <a:lnTo>
                    <a:pt x="269" y="269"/>
                  </a:lnTo>
                  <a:lnTo>
                    <a:pt x="154" y="403"/>
                  </a:lnTo>
                  <a:lnTo>
                    <a:pt x="58" y="575"/>
                  </a:lnTo>
                  <a:lnTo>
                    <a:pt x="20" y="748"/>
                  </a:lnTo>
                  <a:lnTo>
                    <a:pt x="1" y="939"/>
                  </a:lnTo>
                  <a:lnTo>
                    <a:pt x="1" y="16740"/>
                  </a:lnTo>
                  <a:lnTo>
                    <a:pt x="20" y="16932"/>
                  </a:lnTo>
                  <a:lnTo>
                    <a:pt x="58" y="17104"/>
                  </a:lnTo>
                  <a:lnTo>
                    <a:pt x="154" y="17257"/>
                  </a:lnTo>
                  <a:lnTo>
                    <a:pt x="269" y="17411"/>
                  </a:lnTo>
                  <a:lnTo>
                    <a:pt x="403" y="17525"/>
                  </a:lnTo>
                  <a:lnTo>
                    <a:pt x="556" y="17602"/>
                  </a:lnTo>
                  <a:lnTo>
                    <a:pt x="748" y="17660"/>
                  </a:lnTo>
                  <a:lnTo>
                    <a:pt x="920" y="17679"/>
                  </a:lnTo>
                  <a:lnTo>
                    <a:pt x="4100" y="17679"/>
                  </a:lnTo>
                  <a:lnTo>
                    <a:pt x="4291" y="17660"/>
                  </a:lnTo>
                  <a:lnTo>
                    <a:pt x="4464" y="17602"/>
                  </a:lnTo>
                  <a:lnTo>
                    <a:pt x="4617" y="17525"/>
                  </a:lnTo>
                  <a:lnTo>
                    <a:pt x="4751" y="17411"/>
                  </a:lnTo>
                  <a:lnTo>
                    <a:pt x="4866" y="17257"/>
                  </a:lnTo>
                  <a:lnTo>
                    <a:pt x="4961" y="17104"/>
                  </a:lnTo>
                  <a:lnTo>
                    <a:pt x="5019" y="16932"/>
                  </a:lnTo>
                  <a:lnTo>
                    <a:pt x="5038" y="16740"/>
                  </a:lnTo>
                  <a:lnTo>
                    <a:pt x="5038" y="939"/>
                  </a:lnTo>
                  <a:lnTo>
                    <a:pt x="5019" y="748"/>
                  </a:lnTo>
                  <a:lnTo>
                    <a:pt x="4961" y="575"/>
                  </a:lnTo>
                  <a:lnTo>
                    <a:pt x="4866" y="403"/>
                  </a:lnTo>
                  <a:lnTo>
                    <a:pt x="4751" y="269"/>
                  </a:lnTo>
                  <a:lnTo>
                    <a:pt x="4617" y="154"/>
                  </a:lnTo>
                  <a:lnTo>
                    <a:pt x="4464" y="77"/>
                  </a:lnTo>
                  <a:lnTo>
                    <a:pt x="4291" y="20"/>
                  </a:lnTo>
                  <a:lnTo>
                    <a:pt x="41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9"/>
            <p:cNvSpPr/>
            <p:nvPr/>
          </p:nvSpPr>
          <p:spPr>
            <a:xfrm>
              <a:off x="433075" y="1082150"/>
              <a:ext cx="125975" cy="19175"/>
            </a:xfrm>
            <a:custGeom>
              <a:avLst/>
              <a:gdLst/>
              <a:ahLst/>
              <a:cxnLst/>
              <a:rect l="l" t="t" r="r" b="b"/>
              <a:pathLst>
                <a:path w="5039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38" y="766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9"/>
            <p:cNvSpPr/>
            <p:nvPr/>
          </p:nvSpPr>
          <p:spPr>
            <a:xfrm>
              <a:off x="433075" y="1117100"/>
              <a:ext cx="125975" cy="19175"/>
            </a:xfrm>
            <a:custGeom>
              <a:avLst/>
              <a:gdLst/>
              <a:ahLst/>
              <a:cxnLst/>
              <a:rect l="l" t="t" r="r" b="b"/>
              <a:pathLst>
                <a:path w="5039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38" y="766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9"/>
            <p:cNvSpPr/>
            <p:nvPr/>
          </p:nvSpPr>
          <p:spPr>
            <a:xfrm>
              <a:off x="433075" y="1361300"/>
              <a:ext cx="125975" cy="18700"/>
            </a:xfrm>
            <a:custGeom>
              <a:avLst/>
              <a:gdLst/>
              <a:ahLst/>
              <a:cxnLst/>
              <a:rect l="l" t="t" r="r" b="b"/>
              <a:pathLst>
                <a:path w="5039" h="748" extrusionOk="0">
                  <a:moveTo>
                    <a:pt x="1" y="0"/>
                  </a:moveTo>
                  <a:lnTo>
                    <a:pt x="1" y="747"/>
                  </a:lnTo>
                  <a:lnTo>
                    <a:pt x="5038" y="747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9"/>
            <p:cNvSpPr/>
            <p:nvPr/>
          </p:nvSpPr>
          <p:spPr>
            <a:xfrm>
              <a:off x="433075" y="1396250"/>
              <a:ext cx="125975" cy="19175"/>
            </a:xfrm>
            <a:custGeom>
              <a:avLst/>
              <a:gdLst/>
              <a:ahLst/>
              <a:cxnLst/>
              <a:rect l="l" t="t" r="r" b="b"/>
              <a:pathLst>
                <a:path w="5039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38" y="766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9"/>
            <p:cNvSpPr/>
            <p:nvPr/>
          </p:nvSpPr>
          <p:spPr>
            <a:xfrm>
              <a:off x="472350" y="1163550"/>
              <a:ext cx="46475" cy="161375"/>
            </a:xfrm>
            <a:custGeom>
              <a:avLst/>
              <a:gdLst/>
              <a:ahLst/>
              <a:cxnLst/>
              <a:rect l="l" t="t" r="r" b="b"/>
              <a:pathLst>
                <a:path w="1859" h="6455" extrusionOk="0">
                  <a:moveTo>
                    <a:pt x="0" y="0"/>
                  </a:moveTo>
                  <a:lnTo>
                    <a:pt x="0" y="6455"/>
                  </a:lnTo>
                  <a:lnTo>
                    <a:pt x="1858" y="6455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9"/>
            <p:cNvSpPr/>
            <p:nvPr/>
          </p:nvSpPr>
          <p:spPr>
            <a:xfrm>
              <a:off x="559500" y="1021325"/>
              <a:ext cx="125950" cy="441975"/>
            </a:xfrm>
            <a:custGeom>
              <a:avLst/>
              <a:gdLst/>
              <a:ahLst/>
              <a:cxnLst/>
              <a:rect l="l" t="t" r="r" b="b"/>
              <a:pathLst>
                <a:path w="5038" h="17679" extrusionOk="0">
                  <a:moveTo>
                    <a:pt x="939" y="1"/>
                  </a:moveTo>
                  <a:lnTo>
                    <a:pt x="747" y="20"/>
                  </a:lnTo>
                  <a:lnTo>
                    <a:pt x="575" y="77"/>
                  </a:lnTo>
                  <a:lnTo>
                    <a:pt x="402" y="154"/>
                  </a:lnTo>
                  <a:lnTo>
                    <a:pt x="268" y="269"/>
                  </a:lnTo>
                  <a:lnTo>
                    <a:pt x="153" y="403"/>
                  </a:lnTo>
                  <a:lnTo>
                    <a:pt x="77" y="575"/>
                  </a:lnTo>
                  <a:lnTo>
                    <a:pt x="19" y="748"/>
                  </a:lnTo>
                  <a:lnTo>
                    <a:pt x="0" y="939"/>
                  </a:lnTo>
                  <a:lnTo>
                    <a:pt x="0" y="16740"/>
                  </a:lnTo>
                  <a:lnTo>
                    <a:pt x="19" y="16932"/>
                  </a:lnTo>
                  <a:lnTo>
                    <a:pt x="77" y="17104"/>
                  </a:lnTo>
                  <a:lnTo>
                    <a:pt x="153" y="17257"/>
                  </a:lnTo>
                  <a:lnTo>
                    <a:pt x="268" y="17411"/>
                  </a:lnTo>
                  <a:lnTo>
                    <a:pt x="402" y="17525"/>
                  </a:lnTo>
                  <a:lnTo>
                    <a:pt x="575" y="17602"/>
                  </a:lnTo>
                  <a:lnTo>
                    <a:pt x="747" y="17660"/>
                  </a:lnTo>
                  <a:lnTo>
                    <a:pt x="939" y="17679"/>
                  </a:lnTo>
                  <a:lnTo>
                    <a:pt x="4099" y="17679"/>
                  </a:lnTo>
                  <a:lnTo>
                    <a:pt x="4290" y="17660"/>
                  </a:lnTo>
                  <a:lnTo>
                    <a:pt x="4463" y="17602"/>
                  </a:lnTo>
                  <a:lnTo>
                    <a:pt x="4616" y="17525"/>
                  </a:lnTo>
                  <a:lnTo>
                    <a:pt x="4769" y="17411"/>
                  </a:lnTo>
                  <a:lnTo>
                    <a:pt x="4884" y="17257"/>
                  </a:lnTo>
                  <a:lnTo>
                    <a:pt x="4961" y="17104"/>
                  </a:lnTo>
                  <a:lnTo>
                    <a:pt x="5018" y="16932"/>
                  </a:lnTo>
                  <a:lnTo>
                    <a:pt x="5037" y="16740"/>
                  </a:lnTo>
                  <a:lnTo>
                    <a:pt x="5037" y="939"/>
                  </a:lnTo>
                  <a:lnTo>
                    <a:pt x="5018" y="748"/>
                  </a:lnTo>
                  <a:lnTo>
                    <a:pt x="4961" y="575"/>
                  </a:lnTo>
                  <a:lnTo>
                    <a:pt x="4884" y="403"/>
                  </a:lnTo>
                  <a:lnTo>
                    <a:pt x="4769" y="269"/>
                  </a:lnTo>
                  <a:lnTo>
                    <a:pt x="4616" y="154"/>
                  </a:lnTo>
                  <a:lnTo>
                    <a:pt x="4463" y="77"/>
                  </a:lnTo>
                  <a:lnTo>
                    <a:pt x="4290" y="20"/>
                  </a:lnTo>
                  <a:lnTo>
                    <a:pt x="4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9"/>
            <p:cNvSpPr/>
            <p:nvPr/>
          </p:nvSpPr>
          <p:spPr>
            <a:xfrm>
              <a:off x="598750" y="1163550"/>
              <a:ext cx="46475" cy="161375"/>
            </a:xfrm>
            <a:custGeom>
              <a:avLst/>
              <a:gdLst/>
              <a:ahLst/>
              <a:cxnLst/>
              <a:rect l="l" t="t" r="r" b="b"/>
              <a:pathLst>
                <a:path w="1859" h="6455" extrusionOk="0">
                  <a:moveTo>
                    <a:pt x="1" y="0"/>
                  </a:moveTo>
                  <a:lnTo>
                    <a:pt x="1" y="6455"/>
                  </a:lnTo>
                  <a:lnTo>
                    <a:pt x="1859" y="64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9"/>
            <p:cNvSpPr/>
            <p:nvPr/>
          </p:nvSpPr>
          <p:spPr>
            <a:xfrm>
              <a:off x="938250" y="1021800"/>
              <a:ext cx="275325" cy="441025"/>
            </a:xfrm>
            <a:custGeom>
              <a:avLst/>
              <a:gdLst/>
              <a:ahLst/>
              <a:cxnLst/>
              <a:rect l="l" t="t" r="r" b="b"/>
              <a:pathLst>
                <a:path w="11013" h="17641" extrusionOk="0">
                  <a:moveTo>
                    <a:pt x="3850" y="1"/>
                  </a:moveTo>
                  <a:lnTo>
                    <a:pt x="3658" y="20"/>
                  </a:lnTo>
                  <a:lnTo>
                    <a:pt x="3486" y="58"/>
                  </a:lnTo>
                  <a:lnTo>
                    <a:pt x="575" y="1322"/>
                  </a:lnTo>
                  <a:lnTo>
                    <a:pt x="402" y="1399"/>
                  </a:lnTo>
                  <a:lnTo>
                    <a:pt x="268" y="1533"/>
                  </a:lnTo>
                  <a:lnTo>
                    <a:pt x="153" y="1667"/>
                  </a:lnTo>
                  <a:lnTo>
                    <a:pt x="77" y="1820"/>
                  </a:lnTo>
                  <a:lnTo>
                    <a:pt x="19" y="1993"/>
                  </a:lnTo>
                  <a:lnTo>
                    <a:pt x="0" y="2184"/>
                  </a:lnTo>
                  <a:lnTo>
                    <a:pt x="19" y="2357"/>
                  </a:lnTo>
                  <a:lnTo>
                    <a:pt x="77" y="2548"/>
                  </a:lnTo>
                  <a:lnTo>
                    <a:pt x="6301" y="17085"/>
                  </a:lnTo>
                  <a:lnTo>
                    <a:pt x="6397" y="17238"/>
                  </a:lnTo>
                  <a:lnTo>
                    <a:pt x="6512" y="17372"/>
                  </a:lnTo>
                  <a:lnTo>
                    <a:pt x="6665" y="17487"/>
                  </a:lnTo>
                  <a:lnTo>
                    <a:pt x="6818" y="17583"/>
                  </a:lnTo>
                  <a:lnTo>
                    <a:pt x="6991" y="17621"/>
                  </a:lnTo>
                  <a:lnTo>
                    <a:pt x="7163" y="17641"/>
                  </a:lnTo>
                  <a:lnTo>
                    <a:pt x="7355" y="17621"/>
                  </a:lnTo>
                  <a:lnTo>
                    <a:pt x="7527" y="17564"/>
                  </a:lnTo>
                  <a:lnTo>
                    <a:pt x="10438" y="16319"/>
                  </a:lnTo>
                  <a:lnTo>
                    <a:pt x="10611" y="16223"/>
                  </a:lnTo>
                  <a:lnTo>
                    <a:pt x="10745" y="16108"/>
                  </a:lnTo>
                  <a:lnTo>
                    <a:pt x="10860" y="15974"/>
                  </a:lnTo>
                  <a:lnTo>
                    <a:pt x="10955" y="15802"/>
                  </a:lnTo>
                  <a:lnTo>
                    <a:pt x="10994" y="15629"/>
                  </a:lnTo>
                  <a:lnTo>
                    <a:pt x="11013" y="15457"/>
                  </a:lnTo>
                  <a:lnTo>
                    <a:pt x="10994" y="15266"/>
                  </a:lnTo>
                  <a:lnTo>
                    <a:pt x="10936" y="15093"/>
                  </a:lnTo>
                  <a:lnTo>
                    <a:pt x="4712" y="556"/>
                  </a:lnTo>
                  <a:lnTo>
                    <a:pt x="4616" y="384"/>
                  </a:lnTo>
                  <a:lnTo>
                    <a:pt x="4501" y="250"/>
                  </a:lnTo>
                  <a:lnTo>
                    <a:pt x="4348" y="135"/>
                  </a:lnTo>
                  <a:lnTo>
                    <a:pt x="4195" y="58"/>
                  </a:lnTo>
                  <a:lnTo>
                    <a:pt x="4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9"/>
            <p:cNvSpPr/>
            <p:nvPr/>
          </p:nvSpPr>
          <p:spPr>
            <a:xfrm>
              <a:off x="685425" y="1021325"/>
              <a:ext cx="125950" cy="441975"/>
            </a:xfrm>
            <a:custGeom>
              <a:avLst/>
              <a:gdLst/>
              <a:ahLst/>
              <a:cxnLst/>
              <a:rect l="l" t="t" r="r" b="b"/>
              <a:pathLst>
                <a:path w="5038" h="17679" extrusionOk="0">
                  <a:moveTo>
                    <a:pt x="939" y="1"/>
                  </a:moveTo>
                  <a:lnTo>
                    <a:pt x="747" y="20"/>
                  </a:lnTo>
                  <a:lnTo>
                    <a:pt x="575" y="77"/>
                  </a:lnTo>
                  <a:lnTo>
                    <a:pt x="403" y="154"/>
                  </a:lnTo>
                  <a:lnTo>
                    <a:pt x="269" y="269"/>
                  </a:lnTo>
                  <a:lnTo>
                    <a:pt x="154" y="403"/>
                  </a:lnTo>
                  <a:lnTo>
                    <a:pt x="77" y="575"/>
                  </a:lnTo>
                  <a:lnTo>
                    <a:pt x="20" y="748"/>
                  </a:lnTo>
                  <a:lnTo>
                    <a:pt x="0" y="939"/>
                  </a:lnTo>
                  <a:lnTo>
                    <a:pt x="0" y="16740"/>
                  </a:lnTo>
                  <a:lnTo>
                    <a:pt x="20" y="16932"/>
                  </a:lnTo>
                  <a:lnTo>
                    <a:pt x="77" y="17104"/>
                  </a:lnTo>
                  <a:lnTo>
                    <a:pt x="154" y="17257"/>
                  </a:lnTo>
                  <a:lnTo>
                    <a:pt x="269" y="17411"/>
                  </a:lnTo>
                  <a:lnTo>
                    <a:pt x="403" y="17525"/>
                  </a:lnTo>
                  <a:lnTo>
                    <a:pt x="575" y="17602"/>
                  </a:lnTo>
                  <a:lnTo>
                    <a:pt x="747" y="17660"/>
                  </a:lnTo>
                  <a:lnTo>
                    <a:pt x="939" y="17679"/>
                  </a:lnTo>
                  <a:lnTo>
                    <a:pt x="4099" y="17679"/>
                  </a:lnTo>
                  <a:lnTo>
                    <a:pt x="4291" y="17660"/>
                  </a:lnTo>
                  <a:lnTo>
                    <a:pt x="4463" y="17602"/>
                  </a:lnTo>
                  <a:lnTo>
                    <a:pt x="4616" y="17525"/>
                  </a:lnTo>
                  <a:lnTo>
                    <a:pt x="4769" y="17411"/>
                  </a:lnTo>
                  <a:lnTo>
                    <a:pt x="4884" y="17257"/>
                  </a:lnTo>
                  <a:lnTo>
                    <a:pt x="4961" y="17104"/>
                  </a:lnTo>
                  <a:lnTo>
                    <a:pt x="5018" y="16932"/>
                  </a:lnTo>
                  <a:lnTo>
                    <a:pt x="5038" y="16740"/>
                  </a:lnTo>
                  <a:lnTo>
                    <a:pt x="5038" y="939"/>
                  </a:lnTo>
                  <a:lnTo>
                    <a:pt x="5018" y="748"/>
                  </a:lnTo>
                  <a:lnTo>
                    <a:pt x="4961" y="575"/>
                  </a:lnTo>
                  <a:lnTo>
                    <a:pt x="4884" y="403"/>
                  </a:lnTo>
                  <a:lnTo>
                    <a:pt x="4769" y="269"/>
                  </a:lnTo>
                  <a:lnTo>
                    <a:pt x="4616" y="154"/>
                  </a:lnTo>
                  <a:lnTo>
                    <a:pt x="4463" y="77"/>
                  </a:lnTo>
                  <a:lnTo>
                    <a:pt x="4291" y="20"/>
                  </a:lnTo>
                  <a:lnTo>
                    <a:pt x="40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9"/>
            <p:cNvSpPr/>
            <p:nvPr/>
          </p:nvSpPr>
          <p:spPr>
            <a:xfrm>
              <a:off x="724675" y="1163550"/>
              <a:ext cx="46475" cy="161375"/>
            </a:xfrm>
            <a:custGeom>
              <a:avLst/>
              <a:gdLst/>
              <a:ahLst/>
              <a:cxnLst/>
              <a:rect l="l" t="t" r="r" b="b"/>
              <a:pathLst>
                <a:path w="1859" h="6455" extrusionOk="0">
                  <a:moveTo>
                    <a:pt x="1" y="0"/>
                  </a:moveTo>
                  <a:lnTo>
                    <a:pt x="1" y="6455"/>
                  </a:lnTo>
                  <a:lnTo>
                    <a:pt x="1859" y="64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9"/>
            <p:cNvSpPr/>
            <p:nvPr/>
          </p:nvSpPr>
          <p:spPr>
            <a:xfrm>
              <a:off x="347850" y="1463275"/>
              <a:ext cx="1366575" cy="41200"/>
            </a:xfrm>
            <a:custGeom>
              <a:avLst/>
              <a:gdLst/>
              <a:ahLst/>
              <a:cxnLst/>
              <a:rect l="l" t="t" r="r" b="b"/>
              <a:pathLst>
                <a:path w="54663" h="1648" extrusionOk="0">
                  <a:moveTo>
                    <a:pt x="173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20" y="96"/>
                  </a:lnTo>
                  <a:lnTo>
                    <a:pt x="1" y="154"/>
                  </a:lnTo>
                  <a:lnTo>
                    <a:pt x="1" y="1495"/>
                  </a:lnTo>
                  <a:lnTo>
                    <a:pt x="20" y="1552"/>
                  </a:lnTo>
                  <a:lnTo>
                    <a:pt x="58" y="1590"/>
                  </a:lnTo>
                  <a:lnTo>
                    <a:pt x="97" y="1629"/>
                  </a:lnTo>
                  <a:lnTo>
                    <a:pt x="173" y="1648"/>
                  </a:lnTo>
                  <a:lnTo>
                    <a:pt x="54509" y="1648"/>
                  </a:lnTo>
                  <a:lnTo>
                    <a:pt x="54567" y="1629"/>
                  </a:lnTo>
                  <a:lnTo>
                    <a:pt x="54624" y="1590"/>
                  </a:lnTo>
                  <a:lnTo>
                    <a:pt x="54663" y="1552"/>
                  </a:lnTo>
                  <a:lnTo>
                    <a:pt x="54663" y="1495"/>
                  </a:lnTo>
                  <a:lnTo>
                    <a:pt x="54663" y="154"/>
                  </a:lnTo>
                  <a:lnTo>
                    <a:pt x="54663" y="96"/>
                  </a:lnTo>
                  <a:lnTo>
                    <a:pt x="54624" y="39"/>
                  </a:lnTo>
                  <a:lnTo>
                    <a:pt x="54567" y="20"/>
                  </a:lnTo>
                  <a:lnTo>
                    <a:pt x="54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9"/>
            <p:cNvSpPr/>
            <p:nvPr/>
          </p:nvSpPr>
          <p:spPr>
            <a:xfrm>
              <a:off x="394775" y="1126675"/>
              <a:ext cx="38325" cy="336625"/>
            </a:xfrm>
            <a:custGeom>
              <a:avLst/>
              <a:gdLst/>
              <a:ahLst/>
              <a:cxnLst/>
              <a:rect l="l" t="t" r="r" b="b"/>
              <a:pathLst>
                <a:path w="1533" h="13465" extrusionOk="0">
                  <a:moveTo>
                    <a:pt x="1" y="0"/>
                  </a:moveTo>
                  <a:lnTo>
                    <a:pt x="1" y="13465"/>
                  </a:lnTo>
                  <a:lnTo>
                    <a:pt x="1533" y="13465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4" name="Google Shape;3614;p39"/>
          <p:cNvGrpSpPr/>
          <p:nvPr/>
        </p:nvGrpSpPr>
        <p:grpSpPr>
          <a:xfrm>
            <a:off x="944849" y="1156885"/>
            <a:ext cx="758998" cy="715089"/>
            <a:chOff x="2161450" y="-1686850"/>
            <a:chExt cx="1422144" cy="1339870"/>
          </a:xfrm>
        </p:grpSpPr>
        <p:sp>
          <p:nvSpPr>
            <p:cNvPr id="3615" name="Google Shape;3615;p39"/>
            <p:cNvSpPr/>
            <p:nvPr/>
          </p:nvSpPr>
          <p:spPr>
            <a:xfrm>
              <a:off x="2255449" y="-1593809"/>
              <a:ext cx="1234142" cy="1152828"/>
            </a:xfrm>
            <a:custGeom>
              <a:avLst/>
              <a:gdLst/>
              <a:ahLst/>
              <a:cxnLst/>
              <a:rect l="l" t="t" r="r" b="b"/>
              <a:pathLst>
                <a:path w="33466" h="31261" extrusionOk="0">
                  <a:moveTo>
                    <a:pt x="1" y="0"/>
                  </a:moveTo>
                  <a:lnTo>
                    <a:pt x="1" y="31260"/>
                  </a:lnTo>
                  <a:lnTo>
                    <a:pt x="33465" y="31260"/>
                  </a:lnTo>
                  <a:lnTo>
                    <a:pt x="334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9"/>
            <p:cNvSpPr/>
            <p:nvPr/>
          </p:nvSpPr>
          <p:spPr>
            <a:xfrm>
              <a:off x="2161450" y="-1686850"/>
              <a:ext cx="1422144" cy="1339870"/>
            </a:xfrm>
            <a:custGeom>
              <a:avLst/>
              <a:gdLst/>
              <a:ahLst/>
              <a:cxnLst/>
              <a:rect l="l" t="t" r="r" b="b"/>
              <a:pathLst>
                <a:path w="38564" h="36333" extrusionOk="0">
                  <a:moveTo>
                    <a:pt x="36014" y="2523"/>
                  </a:moveTo>
                  <a:lnTo>
                    <a:pt x="36014" y="33783"/>
                  </a:lnTo>
                  <a:lnTo>
                    <a:pt x="2550" y="33783"/>
                  </a:lnTo>
                  <a:lnTo>
                    <a:pt x="2550" y="2523"/>
                  </a:lnTo>
                  <a:close/>
                  <a:moveTo>
                    <a:pt x="0" y="0"/>
                  </a:moveTo>
                  <a:lnTo>
                    <a:pt x="0" y="36333"/>
                  </a:lnTo>
                  <a:lnTo>
                    <a:pt x="38564" y="36333"/>
                  </a:lnTo>
                  <a:lnTo>
                    <a:pt x="385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9"/>
            <p:cNvSpPr/>
            <p:nvPr/>
          </p:nvSpPr>
          <p:spPr>
            <a:xfrm>
              <a:off x="2870521" y="-1482183"/>
              <a:ext cx="508393" cy="508356"/>
            </a:xfrm>
            <a:custGeom>
              <a:avLst/>
              <a:gdLst/>
              <a:ahLst/>
              <a:cxnLst/>
              <a:rect l="l" t="t" r="r" b="b"/>
              <a:pathLst>
                <a:path w="13786" h="13785" extrusionOk="0">
                  <a:moveTo>
                    <a:pt x="1" y="1"/>
                  </a:moveTo>
                  <a:lnTo>
                    <a:pt x="1" y="13785"/>
                  </a:lnTo>
                  <a:lnTo>
                    <a:pt x="13785" y="13785"/>
                  </a:lnTo>
                  <a:lnTo>
                    <a:pt x="1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9"/>
            <p:cNvSpPr/>
            <p:nvPr/>
          </p:nvSpPr>
          <p:spPr>
            <a:xfrm>
              <a:off x="2560054" y="-1326452"/>
              <a:ext cx="254676" cy="352623"/>
            </a:xfrm>
            <a:custGeom>
              <a:avLst/>
              <a:gdLst/>
              <a:ahLst/>
              <a:cxnLst/>
              <a:rect l="l" t="t" r="r" b="b"/>
              <a:pathLst>
                <a:path w="6906" h="9562" extrusionOk="0">
                  <a:moveTo>
                    <a:pt x="1" y="1"/>
                  </a:moveTo>
                  <a:lnTo>
                    <a:pt x="1" y="9562"/>
                  </a:lnTo>
                  <a:lnTo>
                    <a:pt x="6906" y="9562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9"/>
            <p:cNvSpPr/>
            <p:nvPr/>
          </p:nvSpPr>
          <p:spPr>
            <a:xfrm>
              <a:off x="2560054" y="-897462"/>
              <a:ext cx="818865" cy="35292"/>
            </a:xfrm>
            <a:custGeom>
              <a:avLst/>
              <a:gdLst/>
              <a:ahLst/>
              <a:cxnLst/>
              <a:rect l="l" t="t" r="r" b="b"/>
              <a:pathLst>
                <a:path w="22205" h="957" extrusionOk="0">
                  <a:moveTo>
                    <a:pt x="1" y="1"/>
                  </a:moveTo>
                  <a:lnTo>
                    <a:pt x="1" y="957"/>
                  </a:lnTo>
                  <a:lnTo>
                    <a:pt x="22204" y="957"/>
                  </a:lnTo>
                  <a:lnTo>
                    <a:pt x="22204" y="1"/>
                  </a:lnTo>
                  <a:close/>
                </a:path>
              </a:pathLst>
            </a:custGeom>
            <a:solidFill>
              <a:srgbClr val="76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9"/>
            <p:cNvSpPr/>
            <p:nvPr/>
          </p:nvSpPr>
          <p:spPr>
            <a:xfrm>
              <a:off x="2560054" y="-824003"/>
              <a:ext cx="818865" cy="34333"/>
            </a:xfrm>
            <a:custGeom>
              <a:avLst/>
              <a:gdLst/>
              <a:ahLst/>
              <a:cxnLst/>
              <a:rect l="l" t="t" r="r" b="b"/>
              <a:pathLst>
                <a:path w="22205" h="931" extrusionOk="0">
                  <a:moveTo>
                    <a:pt x="1" y="1"/>
                  </a:moveTo>
                  <a:lnTo>
                    <a:pt x="1" y="930"/>
                  </a:lnTo>
                  <a:lnTo>
                    <a:pt x="22204" y="930"/>
                  </a:lnTo>
                  <a:lnTo>
                    <a:pt x="22204" y="1"/>
                  </a:lnTo>
                  <a:close/>
                </a:path>
              </a:pathLst>
            </a:custGeom>
            <a:solidFill>
              <a:srgbClr val="76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9"/>
            <p:cNvSpPr/>
            <p:nvPr/>
          </p:nvSpPr>
          <p:spPr>
            <a:xfrm>
              <a:off x="2560054" y="-751540"/>
              <a:ext cx="818865" cy="35329"/>
            </a:xfrm>
            <a:custGeom>
              <a:avLst/>
              <a:gdLst/>
              <a:ahLst/>
              <a:cxnLst/>
              <a:rect l="l" t="t" r="r" b="b"/>
              <a:pathLst>
                <a:path w="22205" h="958" extrusionOk="0">
                  <a:moveTo>
                    <a:pt x="1" y="1"/>
                  </a:moveTo>
                  <a:lnTo>
                    <a:pt x="1" y="957"/>
                  </a:lnTo>
                  <a:lnTo>
                    <a:pt x="22204" y="957"/>
                  </a:lnTo>
                  <a:lnTo>
                    <a:pt x="22204" y="1"/>
                  </a:lnTo>
                  <a:close/>
                </a:path>
              </a:pathLst>
            </a:custGeom>
            <a:solidFill>
              <a:srgbClr val="76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9"/>
            <p:cNvSpPr/>
            <p:nvPr/>
          </p:nvSpPr>
          <p:spPr>
            <a:xfrm>
              <a:off x="2560054" y="-678081"/>
              <a:ext cx="818865" cy="34333"/>
            </a:xfrm>
            <a:custGeom>
              <a:avLst/>
              <a:gdLst/>
              <a:ahLst/>
              <a:cxnLst/>
              <a:rect l="l" t="t" r="r" b="b"/>
              <a:pathLst>
                <a:path w="22205" h="931" extrusionOk="0">
                  <a:moveTo>
                    <a:pt x="1" y="1"/>
                  </a:moveTo>
                  <a:lnTo>
                    <a:pt x="1" y="930"/>
                  </a:lnTo>
                  <a:lnTo>
                    <a:pt x="22204" y="930"/>
                  </a:lnTo>
                  <a:lnTo>
                    <a:pt x="22204" y="1"/>
                  </a:lnTo>
                  <a:close/>
                </a:path>
              </a:pathLst>
            </a:custGeom>
            <a:solidFill>
              <a:srgbClr val="76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583;p39">
            <a:extLst>
              <a:ext uri="{FF2B5EF4-FFF2-40B4-BE49-F238E27FC236}">
                <a16:creationId xmlns:a16="http://schemas.microsoft.com/office/drawing/2014/main" id="{DAABCCE5-70A4-51B4-DEC1-2E15D39E292E}"/>
              </a:ext>
            </a:extLst>
          </p:cNvPr>
          <p:cNvSpPr/>
          <p:nvPr/>
        </p:nvSpPr>
        <p:spPr>
          <a:xfrm flipH="1">
            <a:off x="7708707" y="1930472"/>
            <a:ext cx="759000" cy="759000"/>
          </a:xfrm>
          <a:prstGeom prst="arc">
            <a:avLst>
              <a:gd name="adj1" fmla="val 5576726"/>
              <a:gd name="adj2" fmla="val 16378667"/>
            </a:avLst>
          </a:prstGeom>
          <a:solidFill>
            <a:srgbClr val="FFFFFF">
              <a:alpha val="0"/>
            </a:srgbClr>
          </a:solidFill>
          <a:ln w="69850" cap="rnd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3574;p39">
            <a:extLst>
              <a:ext uri="{FF2B5EF4-FFF2-40B4-BE49-F238E27FC236}">
                <a16:creationId xmlns:a16="http://schemas.microsoft.com/office/drawing/2014/main" id="{013F16C1-E500-9D74-3670-F395AF0AA385}"/>
              </a:ext>
            </a:extLst>
          </p:cNvPr>
          <p:cNvSpPr/>
          <p:nvPr/>
        </p:nvSpPr>
        <p:spPr>
          <a:xfrm>
            <a:off x="7654740" y="1945994"/>
            <a:ext cx="759000" cy="75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582;p39">
            <a:extLst>
              <a:ext uri="{FF2B5EF4-FFF2-40B4-BE49-F238E27FC236}">
                <a16:creationId xmlns:a16="http://schemas.microsoft.com/office/drawing/2014/main" id="{319A33F3-BD96-EB9E-C05E-DA4BD8972EE0}"/>
              </a:ext>
            </a:extLst>
          </p:cNvPr>
          <p:cNvSpPr/>
          <p:nvPr/>
        </p:nvSpPr>
        <p:spPr>
          <a:xfrm>
            <a:off x="5347623" y="1905575"/>
            <a:ext cx="759000" cy="759000"/>
          </a:xfrm>
          <a:prstGeom prst="arc">
            <a:avLst>
              <a:gd name="adj1" fmla="val 16200000"/>
              <a:gd name="adj2" fmla="val 189926"/>
            </a:avLst>
          </a:prstGeom>
          <a:solidFill>
            <a:srgbClr val="FFFFFF">
              <a:alpha val="0"/>
            </a:srgbClr>
          </a:solidFill>
          <a:ln w="698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3574;p39">
            <a:extLst>
              <a:ext uri="{FF2B5EF4-FFF2-40B4-BE49-F238E27FC236}">
                <a16:creationId xmlns:a16="http://schemas.microsoft.com/office/drawing/2014/main" id="{207A81ED-A858-9831-7C02-6BEF8E71D7A3}"/>
              </a:ext>
            </a:extLst>
          </p:cNvPr>
          <p:cNvSpPr/>
          <p:nvPr/>
        </p:nvSpPr>
        <p:spPr>
          <a:xfrm>
            <a:off x="5288930" y="1939000"/>
            <a:ext cx="759000" cy="759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576;p39">
            <a:extLst>
              <a:ext uri="{FF2B5EF4-FFF2-40B4-BE49-F238E27FC236}">
                <a16:creationId xmlns:a16="http://schemas.microsoft.com/office/drawing/2014/main" id="{F6869BCB-CCB8-9ACC-8614-49FF0FA0D164}"/>
              </a:ext>
            </a:extLst>
          </p:cNvPr>
          <p:cNvSpPr txBox="1">
            <a:spLocks/>
          </p:cNvSpPr>
          <p:nvPr/>
        </p:nvSpPr>
        <p:spPr>
          <a:xfrm>
            <a:off x="5347623" y="2143410"/>
            <a:ext cx="759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 ExtraBold"/>
              <a:buNone/>
              <a:defRPr sz="1500" b="0" i="0" u="none" strike="noStrike" cap="none">
                <a:solidFill>
                  <a:schemeClr val="dk1"/>
                </a:solidFill>
                <a:latin typeface="Prompt ExtraBold"/>
                <a:ea typeface="Prompt ExtraBold"/>
                <a:cs typeface="Prompt ExtraBold"/>
                <a:sym typeface="Promp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hr-HR"/>
              <a:t>25%</a:t>
            </a:r>
            <a:endParaRPr lang="hr-HR" dirty="0"/>
          </a:p>
        </p:txBody>
      </p:sp>
      <p:sp>
        <p:nvSpPr>
          <p:cNvPr id="12" name="Google Shape;3576;p39">
            <a:extLst>
              <a:ext uri="{FF2B5EF4-FFF2-40B4-BE49-F238E27FC236}">
                <a16:creationId xmlns:a16="http://schemas.microsoft.com/office/drawing/2014/main" id="{09320003-3395-87AE-841D-EC273FC59F2F}"/>
              </a:ext>
            </a:extLst>
          </p:cNvPr>
          <p:cNvSpPr txBox="1">
            <a:spLocks/>
          </p:cNvSpPr>
          <p:nvPr/>
        </p:nvSpPr>
        <p:spPr>
          <a:xfrm>
            <a:off x="7762674" y="2182967"/>
            <a:ext cx="759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mpt ExtraBold"/>
              <a:buNone/>
              <a:defRPr sz="1500" b="0" i="0" u="none" strike="noStrike" cap="none">
                <a:solidFill>
                  <a:schemeClr val="dk1"/>
                </a:solidFill>
                <a:latin typeface="Prompt ExtraBold"/>
                <a:ea typeface="Prompt ExtraBold"/>
                <a:cs typeface="Prompt ExtraBold"/>
                <a:sym typeface="Promp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hr-HR" dirty="0"/>
              <a:t>25%</a:t>
            </a:r>
          </a:p>
        </p:txBody>
      </p:sp>
      <p:sp>
        <p:nvSpPr>
          <p:cNvPr id="13" name="Google Shape;3579;p39">
            <a:extLst>
              <a:ext uri="{FF2B5EF4-FFF2-40B4-BE49-F238E27FC236}">
                <a16:creationId xmlns:a16="http://schemas.microsoft.com/office/drawing/2014/main" id="{429CED9B-9875-AF95-7465-67647AE4C5EE}"/>
              </a:ext>
            </a:extLst>
          </p:cNvPr>
          <p:cNvSpPr txBox="1">
            <a:spLocks/>
          </p:cNvSpPr>
          <p:nvPr/>
        </p:nvSpPr>
        <p:spPr>
          <a:xfrm>
            <a:off x="4280399" y="2703267"/>
            <a:ext cx="2730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xanium"/>
              <a:buNone/>
              <a:defRPr sz="2100" b="0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xanium"/>
              <a:buNone/>
              <a:defRPr sz="2100" b="0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hr-HR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-poznavanje osnove zaštite okoliša, osnovne mjere sigurnosti na radu i protupožarne zaštite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C4C5537-62C1-45C9-F146-38C483FF53FC}"/>
              </a:ext>
            </a:extLst>
          </p:cNvPr>
          <p:cNvSpPr txBox="1"/>
          <p:nvPr/>
        </p:nvSpPr>
        <p:spPr>
          <a:xfrm>
            <a:off x="7128624" y="2758040"/>
            <a:ext cx="308839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-ako radi u pogonu</a:t>
            </a:r>
          </a:p>
          <a:p>
            <a:r>
              <a:rPr lang="hr-HR" dirty="0">
                <a:solidFill>
                  <a:schemeClr val="tx1"/>
                </a:solidFill>
              </a:rPr>
              <a:t>mora biti zdrav i</a:t>
            </a:r>
          </a:p>
          <a:p>
            <a:r>
              <a:rPr lang="hr-HR" dirty="0">
                <a:solidFill>
                  <a:schemeClr val="tx1"/>
                </a:solidFill>
              </a:rPr>
              <a:t> psihofizički stabilan</a:t>
            </a:r>
          </a:p>
          <a:p>
            <a:r>
              <a:rPr lang="hr-HR" dirty="0">
                <a:solidFill>
                  <a:schemeClr val="tx1"/>
                </a:solidFill>
              </a:rPr>
              <a:t>-ako radi na terenu</a:t>
            </a:r>
          </a:p>
          <a:p>
            <a:r>
              <a:rPr lang="hr-HR" dirty="0">
                <a:solidFill>
                  <a:schemeClr val="tx1"/>
                </a:solidFill>
              </a:rPr>
              <a:t> mora biti</a:t>
            </a:r>
          </a:p>
          <a:p>
            <a:r>
              <a:rPr lang="hr-HR" dirty="0">
                <a:solidFill>
                  <a:schemeClr val="tx1"/>
                </a:solidFill>
              </a:rPr>
              <a:t>spreman na sve</a:t>
            </a:r>
          </a:p>
          <a:p>
            <a:r>
              <a:rPr lang="hr-HR" dirty="0">
                <a:solidFill>
                  <a:schemeClr val="tx1"/>
                </a:solidFill>
              </a:rPr>
              <a:t> vremenske uvjete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50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NASTAVAK ŠKOLOVANJA</a:t>
            </a:r>
            <a:endParaRPr i="1" u="sng" dirty="0">
              <a:solidFill>
                <a:schemeClr val="accent2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sp>
        <p:nvSpPr>
          <p:cNvPr id="4201" name="Google Shape;4201;p50"/>
          <p:cNvSpPr txBox="1">
            <a:spLocks noGrp="1"/>
          </p:cNvSpPr>
          <p:nvPr>
            <p:ph type="body" idx="1"/>
          </p:nvPr>
        </p:nvSpPr>
        <p:spPr>
          <a:xfrm>
            <a:off x="1323600" y="1481400"/>
            <a:ext cx="46680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Kemijsko-tehnološki fakultet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Prehrambeno-biotehnološki fakultet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Prirodoslovno-matematički fakultet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Agronomski fakultet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Šumarski fakultet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Medicinski fakultet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Farmaceutsko-biokemijski fakultet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Veterinarski fakultet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Stomatološki fakultet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Fakultet oceanografije i biologije mora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35586E"/>
                </a:solidFill>
                <a:effectLst/>
                <a:latin typeface="inherit"/>
              </a:rPr>
              <a:t>Ekologija, agronomija i akvakultura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4202" name="Google Shape;4202;p50"/>
          <p:cNvGrpSpPr/>
          <p:nvPr/>
        </p:nvGrpSpPr>
        <p:grpSpPr>
          <a:xfrm flipH="1">
            <a:off x="232616" y="3734680"/>
            <a:ext cx="983443" cy="1269831"/>
            <a:chOff x="7824550" y="3502825"/>
            <a:chExt cx="1162050" cy="1500450"/>
          </a:xfrm>
        </p:grpSpPr>
        <p:sp>
          <p:nvSpPr>
            <p:cNvPr id="4203" name="Google Shape;4203;p50"/>
            <p:cNvSpPr/>
            <p:nvPr/>
          </p:nvSpPr>
          <p:spPr>
            <a:xfrm>
              <a:off x="7824550" y="4694600"/>
              <a:ext cx="1162050" cy="308675"/>
            </a:xfrm>
            <a:custGeom>
              <a:avLst/>
              <a:gdLst/>
              <a:ahLst/>
              <a:cxnLst/>
              <a:rect l="l" t="t" r="r" b="b"/>
              <a:pathLst>
                <a:path w="46482" h="12347" extrusionOk="0">
                  <a:moveTo>
                    <a:pt x="33436" y="0"/>
                  </a:moveTo>
                  <a:lnTo>
                    <a:pt x="31617" y="18"/>
                  </a:lnTo>
                  <a:lnTo>
                    <a:pt x="29659" y="88"/>
                  </a:lnTo>
                  <a:lnTo>
                    <a:pt x="27543" y="193"/>
                  </a:lnTo>
                  <a:lnTo>
                    <a:pt x="25305" y="350"/>
                  </a:lnTo>
                  <a:lnTo>
                    <a:pt x="22926" y="560"/>
                  </a:lnTo>
                  <a:lnTo>
                    <a:pt x="20391" y="822"/>
                  </a:lnTo>
                  <a:lnTo>
                    <a:pt x="17715" y="1119"/>
                  </a:lnTo>
                  <a:lnTo>
                    <a:pt x="14882" y="1487"/>
                  </a:lnTo>
                  <a:lnTo>
                    <a:pt x="12661" y="2046"/>
                  </a:lnTo>
                  <a:lnTo>
                    <a:pt x="10650" y="2588"/>
                  </a:lnTo>
                  <a:lnTo>
                    <a:pt x="8814" y="3113"/>
                  </a:lnTo>
                  <a:lnTo>
                    <a:pt x="7957" y="3375"/>
                  </a:lnTo>
                  <a:lnTo>
                    <a:pt x="7170" y="3638"/>
                  </a:lnTo>
                  <a:lnTo>
                    <a:pt x="6401" y="3900"/>
                  </a:lnTo>
                  <a:lnTo>
                    <a:pt x="5684" y="4145"/>
                  </a:lnTo>
                  <a:lnTo>
                    <a:pt x="5019" y="4390"/>
                  </a:lnTo>
                  <a:lnTo>
                    <a:pt x="4390" y="4634"/>
                  </a:lnTo>
                  <a:lnTo>
                    <a:pt x="3813" y="4879"/>
                  </a:lnTo>
                  <a:lnTo>
                    <a:pt x="3271" y="5107"/>
                  </a:lnTo>
                  <a:lnTo>
                    <a:pt x="2781" y="5351"/>
                  </a:lnTo>
                  <a:lnTo>
                    <a:pt x="2326" y="5579"/>
                  </a:lnTo>
                  <a:lnTo>
                    <a:pt x="1924" y="5806"/>
                  </a:lnTo>
                  <a:lnTo>
                    <a:pt x="1539" y="6033"/>
                  </a:lnTo>
                  <a:lnTo>
                    <a:pt x="1225" y="6261"/>
                  </a:lnTo>
                  <a:lnTo>
                    <a:pt x="927" y="6471"/>
                  </a:lnTo>
                  <a:lnTo>
                    <a:pt x="683" y="6680"/>
                  </a:lnTo>
                  <a:lnTo>
                    <a:pt x="473" y="6908"/>
                  </a:lnTo>
                  <a:lnTo>
                    <a:pt x="298" y="7100"/>
                  </a:lnTo>
                  <a:lnTo>
                    <a:pt x="175" y="7310"/>
                  </a:lnTo>
                  <a:lnTo>
                    <a:pt x="70" y="7520"/>
                  </a:lnTo>
                  <a:lnTo>
                    <a:pt x="18" y="7712"/>
                  </a:lnTo>
                  <a:lnTo>
                    <a:pt x="1" y="7905"/>
                  </a:lnTo>
                  <a:lnTo>
                    <a:pt x="36" y="8097"/>
                  </a:lnTo>
                  <a:lnTo>
                    <a:pt x="88" y="8272"/>
                  </a:lnTo>
                  <a:lnTo>
                    <a:pt x="175" y="8464"/>
                  </a:lnTo>
                  <a:lnTo>
                    <a:pt x="315" y="8639"/>
                  </a:lnTo>
                  <a:lnTo>
                    <a:pt x="490" y="8814"/>
                  </a:lnTo>
                  <a:lnTo>
                    <a:pt x="683" y="8989"/>
                  </a:lnTo>
                  <a:lnTo>
                    <a:pt x="927" y="9146"/>
                  </a:lnTo>
                  <a:lnTo>
                    <a:pt x="1190" y="9321"/>
                  </a:lnTo>
                  <a:lnTo>
                    <a:pt x="1504" y="9478"/>
                  </a:lnTo>
                  <a:lnTo>
                    <a:pt x="1837" y="9636"/>
                  </a:lnTo>
                  <a:lnTo>
                    <a:pt x="2221" y="9776"/>
                  </a:lnTo>
                  <a:lnTo>
                    <a:pt x="2624" y="9933"/>
                  </a:lnTo>
                  <a:lnTo>
                    <a:pt x="3061" y="10073"/>
                  </a:lnTo>
                  <a:lnTo>
                    <a:pt x="3533" y="10213"/>
                  </a:lnTo>
                  <a:lnTo>
                    <a:pt x="4040" y="10353"/>
                  </a:lnTo>
                  <a:lnTo>
                    <a:pt x="4582" y="10493"/>
                  </a:lnTo>
                  <a:lnTo>
                    <a:pt x="5142" y="10615"/>
                  </a:lnTo>
                  <a:lnTo>
                    <a:pt x="6366" y="10860"/>
                  </a:lnTo>
                  <a:lnTo>
                    <a:pt x="7712" y="11087"/>
                  </a:lnTo>
                  <a:lnTo>
                    <a:pt x="9164" y="11297"/>
                  </a:lnTo>
                  <a:lnTo>
                    <a:pt x="10738" y="11507"/>
                  </a:lnTo>
                  <a:lnTo>
                    <a:pt x="12434" y="11682"/>
                  </a:lnTo>
                  <a:lnTo>
                    <a:pt x="14218" y="11839"/>
                  </a:lnTo>
                  <a:lnTo>
                    <a:pt x="16106" y="11979"/>
                  </a:lnTo>
                  <a:lnTo>
                    <a:pt x="18117" y="12119"/>
                  </a:lnTo>
                  <a:lnTo>
                    <a:pt x="20198" y="12224"/>
                  </a:lnTo>
                  <a:lnTo>
                    <a:pt x="22384" y="12311"/>
                  </a:lnTo>
                  <a:lnTo>
                    <a:pt x="23241" y="12346"/>
                  </a:lnTo>
                  <a:lnTo>
                    <a:pt x="24972" y="12346"/>
                  </a:lnTo>
                  <a:lnTo>
                    <a:pt x="25864" y="12311"/>
                  </a:lnTo>
                  <a:lnTo>
                    <a:pt x="26756" y="12276"/>
                  </a:lnTo>
                  <a:lnTo>
                    <a:pt x="27630" y="12206"/>
                  </a:lnTo>
                  <a:lnTo>
                    <a:pt x="28505" y="12136"/>
                  </a:lnTo>
                  <a:lnTo>
                    <a:pt x="29362" y="12049"/>
                  </a:lnTo>
                  <a:lnTo>
                    <a:pt x="30201" y="11944"/>
                  </a:lnTo>
                  <a:lnTo>
                    <a:pt x="31040" y="11822"/>
                  </a:lnTo>
                  <a:lnTo>
                    <a:pt x="31862" y="11682"/>
                  </a:lnTo>
                  <a:lnTo>
                    <a:pt x="32667" y="11542"/>
                  </a:lnTo>
                  <a:lnTo>
                    <a:pt x="33471" y="11385"/>
                  </a:lnTo>
                  <a:lnTo>
                    <a:pt x="34241" y="11210"/>
                  </a:lnTo>
                  <a:lnTo>
                    <a:pt x="35010" y="11035"/>
                  </a:lnTo>
                  <a:lnTo>
                    <a:pt x="35744" y="10825"/>
                  </a:lnTo>
                  <a:lnTo>
                    <a:pt x="36479" y="10633"/>
                  </a:lnTo>
                  <a:lnTo>
                    <a:pt x="37178" y="10423"/>
                  </a:lnTo>
                  <a:lnTo>
                    <a:pt x="37878" y="10195"/>
                  </a:lnTo>
                  <a:lnTo>
                    <a:pt x="38542" y="9968"/>
                  </a:lnTo>
                  <a:lnTo>
                    <a:pt x="39189" y="9723"/>
                  </a:lnTo>
                  <a:lnTo>
                    <a:pt x="39819" y="9478"/>
                  </a:lnTo>
                  <a:lnTo>
                    <a:pt x="40413" y="9234"/>
                  </a:lnTo>
                  <a:lnTo>
                    <a:pt x="40991" y="8971"/>
                  </a:lnTo>
                  <a:lnTo>
                    <a:pt x="41550" y="8709"/>
                  </a:lnTo>
                  <a:lnTo>
                    <a:pt x="42075" y="8447"/>
                  </a:lnTo>
                  <a:lnTo>
                    <a:pt x="42582" y="8167"/>
                  </a:lnTo>
                  <a:lnTo>
                    <a:pt x="43072" y="7887"/>
                  </a:lnTo>
                  <a:lnTo>
                    <a:pt x="43509" y="7607"/>
                  </a:lnTo>
                  <a:lnTo>
                    <a:pt x="43928" y="7327"/>
                  </a:lnTo>
                  <a:lnTo>
                    <a:pt x="44331" y="7048"/>
                  </a:lnTo>
                  <a:lnTo>
                    <a:pt x="44698" y="6750"/>
                  </a:lnTo>
                  <a:lnTo>
                    <a:pt x="45013" y="6471"/>
                  </a:lnTo>
                  <a:lnTo>
                    <a:pt x="45327" y="6173"/>
                  </a:lnTo>
                  <a:lnTo>
                    <a:pt x="45590" y="5894"/>
                  </a:lnTo>
                  <a:lnTo>
                    <a:pt x="45817" y="5596"/>
                  </a:lnTo>
                  <a:lnTo>
                    <a:pt x="46027" y="5316"/>
                  </a:lnTo>
                  <a:lnTo>
                    <a:pt x="46184" y="5019"/>
                  </a:lnTo>
                  <a:lnTo>
                    <a:pt x="46324" y="4739"/>
                  </a:lnTo>
                  <a:lnTo>
                    <a:pt x="46412" y="4460"/>
                  </a:lnTo>
                  <a:lnTo>
                    <a:pt x="46464" y="4180"/>
                  </a:lnTo>
                  <a:lnTo>
                    <a:pt x="46482" y="3900"/>
                  </a:lnTo>
                  <a:lnTo>
                    <a:pt x="46464" y="3638"/>
                  </a:lnTo>
                  <a:lnTo>
                    <a:pt x="46412" y="3375"/>
                  </a:lnTo>
                  <a:lnTo>
                    <a:pt x="46307" y="3113"/>
                  </a:lnTo>
                  <a:lnTo>
                    <a:pt x="46167" y="2868"/>
                  </a:lnTo>
                  <a:lnTo>
                    <a:pt x="45992" y="2623"/>
                  </a:lnTo>
                  <a:lnTo>
                    <a:pt x="45765" y="2379"/>
                  </a:lnTo>
                  <a:lnTo>
                    <a:pt x="45485" y="2151"/>
                  </a:lnTo>
                  <a:lnTo>
                    <a:pt x="45170" y="1924"/>
                  </a:lnTo>
                  <a:lnTo>
                    <a:pt x="44820" y="1714"/>
                  </a:lnTo>
                  <a:lnTo>
                    <a:pt x="44418" y="1522"/>
                  </a:lnTo>
                  <a:lnTo>
                    <a:pt x="43963" y="1329"/>
                  </a:lnTo>
                  <a:lnTo>
                    <a:pt x="43456" y="1137"/>
                  </a:lnTo>
                  <a:lnTo>
                    <a:pt x="42914" y="980"/>
                  </a:lnTo>
                  <a:lnTo>
                    <a:pt x="42302" y="805"/>
                  </a:lnTo>
                  <a:lnTo>
                    <a:pt x="41655" y="665"/>
                  </a:lnTo>
                  <a:lnTo>
                    <a:pt x="40956" y="525"/>
                  </a:lnTo>
                  <a:lnTo>
                    <a:pt x="40204" y="420"/>
                  </a:lnTo>
                  <a:lnTo>
                    <a:pt x="39417" y="315"/>
                  </a:lnTo>
                  <a:lnTo>
                    <a:pt x="38560" y="210"/>
                  </a:lnTo>
                  <a:lnTo>
                    <a:pt x="37633" y="140"/>
                  </a:lnTo>
                  <a:lnTo>
                    <a:pt x="36671" y="88"/>
                  </a:lnTo>
                  <a:lnTo>
                    <a:pt x="35657" y="35"/>
                  </a:lnTo>
                  <a:lnTo>
                    <a:pt x="34573" y="18"/>
                  </a:lnTo>
                  <a:lnTo>
                    <a:pt x="33436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0"/>
            <p:cNvSpPr/>
            <p:nvPr/>
          </p:nvSpPr>
          <p:spPr>
            <a:xfrm>
              <a:off x="7824550" y="4694600"/>
              <a:ext cx="1162050" cy="308675"/>
            </a:xfrm>
            <a:custGeom>
              <a:avLst/>
              <a:gdLst/>
              <a:ahLst/>
              <a:cxnLst/>
              <a:rect l="l" t="t" r="r" b="b"/>
              <a:pathLst>
                <a:path w="46482" h="12347" fill="none" extrusionOk="0">
                  <a:moveTo>
                    <a:pt x="33436" y="0"/>
                  </a:moveTo>
                  <a:lnTo>
                    <a:pt x="33436" y="0"/>
                  </a:lnTo>
                  <a:lnTo>
                    <a:pt x="31617" y="18"/>
                  </a:lnTo>
                  <a:lnTo>
                    <a:pt x="29659" y="88"/>
                  </a:lnTo>
                  <a:lnTo>
                    <a:pt x="27543" y="193"/>
                  </a:lnTo>
                  <a:lnTo>
                    <a:pt x="25305" y="350"/>
                  </a:lnTo>
                  <a:lnTo>
                    <a:pt x="22926" y="560"/>
                  </a:lnTo>
                  <a:lnTo>
                    <a:pt x="20391" y="822"/>
                  </a:lnTo>
                  <a:lnTo>
                    <a:pt x="17715" y="1119"/>
                  </a:lnTo>
                  <a:lnTo>
                    <a:pt x="14882" y="1487"/>
                  </a:lnTo>
                  <a:lnTo>
                    <a:pt x="14882" y="1487"/>
                  </a:lnTo>
                  <a:lnTo>
                    <a:pt x="12661" y="2046"/>
                  </a:lnTo>
                  <a:lnTo>
                    <a:pt x="10650" y="2588"/>
                  </a:lnTo>
                  <a:lnTo>
                    <a:pt x="8814" y="3113"/>
                  </a:lnTo>
                  <a:lnTo>
                    <a:pt x="7957" y="3375"/>
                  </a:lnTo>
                  <a:lnTo>
                    <a:pt x="7170" y="3638"/>
                  </a:lnTo>
                  <a:lnTo>
                    <a:pt x="6401" y="3900"/>
                  </a:lnTo>
                  <a:lnTo>
                    <a:pt x="5684" y="4145"/>
                  </a:lnTo>
                  <a:lnTo>
                    <a:pt x="5019" y="4390"/>
                  </a:lnTo>
                  <a:lnTo>
                    <a:pt x="4390" y="4634"/>
                  </a:lnTo>
                  <a:lnTo>
                    <a:pt x="3813" y="4879"/>
                  </a:lnTo>
                  <a:lnTo>
                    <a:pt x="3271" y="5107"/>
                  </a:lnTo>
                  <a:lnTo>
                    <a:pt x="2781" y="5351"/>
                  </a:lnTo>
                  <a:lnTo>
                    <a:pt x="2326" y="5579"/>
                  </a:lnTo>
                  <a:lnTo>
                    <a:pt x="1924" y="5806"/>
                  </a:lnTo>
                  <a:lnTo>
                    <a:pt x="1539" y="6033"/>
                  </a:lnTo>
                  <a:lnTo>
                    <a:pt x="1225" y="6261"/>
                  </a:lnTo>
                  <a:lnTo>
                    <a:pt x="927" y="6471"/>
                  </a:lnTo>
                  <a:lnTo>
                    <a:pt x="683" y="6680"/>
                  </a:lnTo>
                  <a:lnTo>
                    <a:pt x="473" y="6908"/>
                  </a:lnTo>
                  <a:lnTo>
                    <a:pt x="298" y="7100"/>
                  </a:lnTo>
                  <a:lnTo>
                    <a:pt x="175" y="7310"/>
                  </a:lnTo>
                  <a:lnTo>
                    <a:pt x="70" y="7520"/>
                  </a:lnTo>
                  <a:lnTo>
                    <a:pt x="18" y="7712"/>
                  </a:lnTo>
                  <a:lnTo>
                    <a:pt x="1" y="7905"/>
                  </a:lnTo>
                  <a:lnTo>
                    <a:pt x="36" y="8097"/>
                  </a:lnTo>
                  <a:lnTo>
                    <a:pt x="88" y="8272"/>
                  </a:lnTo>
                  <a:lnTo>
                    <a:pt x="175" y="8464"/>
                  </a:lnTo>
                  <a:lnTo>
                    <a:pt x="315" y="8639"/>
                  </a:lnTo>
                  <a:lnTo>
                    <a:pt x="490" y="8814"/>
                  </a:lnTo>
                  <a:lnTo>
                    <a:pt x="683" y="8989"/>
                  </a:lnTo>
                  <a:lnTo>
                    <a:pt x="927" y="9146"/>
                  </a:lnTo>
                  <a:lnTo>
                    <a:pt x="1190" y="9321"/>
                  </a:lnTo>
                  <a:lnTo>
                    <a:pt x="1504" y="9478"/>
                  </a:lnTo>
                  <a:lnTo>
                    <a:pt x="1837" y="9636"/>
                  </a:lnTo>
                  <a:lnTo>
                    <a:pt x="2221" y="9776"/>
                  </a:lnTo>
                  <a:lnTo>
                    <a:pt x="2624" y="9933"/>
                  </a:lnTo>
                  <a:lnTo>
                    <a:pt x="3061" y="10073"/>
                  </a:lnTo>
                  <a:lnTo>
                    <a:pt x="3533" y="10213"/>
                  </a:lnTo>
                  <a:lnTo>
                    <a:pt x="4040" y="10353"/>
                  </a:lnTo>
                  <a:lnTo>
                    <a:pt x="4582" y="10493"/>
                  </a:lnTo>
                  <a:lnTo>
                    <a:pt x="5142" y="10615"/>
                  </a:lnTo>
                  <a:lnTo>
                    <a:pt x="6366" y="10860"/>
                  </a:lnTo>
                  <a:lnTo>
                    <a:pt x="7712" y="11087"/>
                  </a:lnTo>
                  <a:lnTo>
                    <a:pt x="9164" y="11297"/>
                  </a:lnTo>
                  <a:lnTo>
                    <a:pt x="10738" y="11507"/>
                  </a:lnTo>
                  <a:lnTo>
                    <a:pt x="12434" y="11682"/>
                  </a:lnTo>
                  <a:lnTo>
                    <a:pt x="14218" y="11839"/>
                  </a:lnTo>
                  <a:lnTo>
                    <a:pt x="16106" y="11979"/>
                  </a:lnTo>
                  <a:lnTo>
                    <a:pt x="18117" y="12119"/>
                  </a:lnTo>
                  <a:lnTo>
                    <a:pt x="20198" y="12224"/>
                  </a:lnTo>
                  <a:lnTo>
                    <a:pt x="22384" y="12311"/>
                  </a:lnTo>
                  <a:lnTo>
                    <a:pt x="22384" y="12311"/>
                  </a:lnTo>
                  <a:lnTo>
                    <a:pt x="23241" y="12346"/>
                  </a:lnTo>
                  <a:lnTo>
                    <a:pt x="24063" y="12346"/>
                  </a:lnTo>
                  <a:lnTo>
                    <a:pt x="24063" y="12346"/>
                  </a:lnTo>
                  <a:lnTo>
                    <a:pt x="24972" y="12346"/>
                  </a:lnTo>
                  <a:lnTo>
                    <a:pt x="25864" y="12311"/>
                  </a:lnTo>
                  <a:lnTo>
                    <a:pt x="26756" y="12276"/>
                  </a:lnTo>
                  <a:lnTo>
                    <a:pt x="27630" y="12206"/>
                  </a:lnTo>
                  <a:lnTo>
                    <a:pt x="28505" y="12136"/>
                  </a:lnTo>
                  <a:lnTo>
                    <a:pt x="29362" y="12049"/>
                  </a:lnTo>
                  <a:lnTo>
                    <a:pt x="30201" y="11944"/>
                  </a:lnTo>
                  <a:lnTo>
                    <a:pt x="31040" y="11822"/>
                  </a:lnTo>
                  <a:lnTo>
                    <a:pt x="31862" y="11682"/>
                  </a:lnTo>
                  <a:lnTo>
                    <a:pt x="32667" y="11542"/>
                  </a:lnTo>
                  <a:lnTo>
                    <a:pt x="33471" y="11385"/>
                  </a:lnTo>
                  <a:lnTo>
                    <a:pt x="34241" y="11210"/>
                  </a:lnTo>
                  <a:lnTo>
                    <a:pt x="35010" y="11035"/>
                  </a:lnTo>
                  <a:lnTo>
                    <a:pt x="35744" y="10825"/>
                  </a:lnTo>
                  <a:lnTo>
                    <a:pt x="36479" y="10633"/>
                  </a:lnTo>
                  <a:lnTo>
                    <a:pt x="37178" y="10423"/>
                  </a:lnTo>
                  <a:lnTo>
                    <a:pt x="37878" y="10195"/>
                  </a:lnTo>
                  <a:lnTo>
                    <a:pt x="38542" y="9968"/>
                  </a:lnTo>
                  <a:lnTo>
                    <a:pt x="39189" y="9723"/>
                  </a:lnTo>
                  <a:lnTo>
                    <a:pt x="39819" y="9478"/>
                  </a:lnTo>
                  <a:lnTo>
                    <a:pt x="40413" y="9234"/>
                  </a:lnTo>
                  <a:lnTo>
                    <a:pt x="40991" y="8971"/>
                  </a:lnTo>
                  <a:lnTo>
                    <a:pt x="41550" y="8709"/>
                  </a:lnTo>
                  <a:lnTo>
                    <a:pt x="42075" y="8447"/>
                  </a:lnTo>
                  <a:lnTo>
                    <a:pt x="42582" y="8167"/>
                  </a:lnTo>
                  <a:lnTo>
                    <a:pt x="43072" y="7887"/>
                  </a:lnTo>
                  <a:lnTo>
                    <a:pt x="43509" y="7607"/>
                  </a:lnTo>
                  <a:lnTo>
                    <a:pt x="43928" y="7327"/>
                  </a:lnTo>
                  <a:lnTo>
                    <a:pt x="44331" y="7048"/>
                  </a:lnTo>
                  <a:lnTo>
                    <a:pt x="44698" y="6750"/>
                  </a:lnTo>
                  <a:lnTo>
                    <a:pt x="45013" y="6471"/>
                  </a:lnTo>
                  <a:lnTo>
                    <a:pt x="45327" y="6173"/>
                  </a:lnTo>
                  <a:lnTo>
                    <a:pt x="45327" y="6173"/>
                  </a:lnTo>
                  <a:lnTo>
                    <a:pt x="45590" y="5894"/>
                  </a:lnTo>
                  <a:lnTo>
                    <a:pt x="45817" y="5596"/>
                  </a:lnTo>
                  <a:lnTo>
                    <a:pt x="46027" y="5316"/>
                  </a:lnTo>
                  <a:lnTo>
                    <a:pt x="46184" y="5019"/>
                  </a:lnTo>
                  <a:lnTo>
                    <a:pt x="46324" y="4739"/>
                  </a:lnTo>
                  <a:lnTo>
                    <a:pt x="46412" y="4460"/>
                  </a:lnTo>
                  <a:lnTo>
                    <a:pt x="46464" y="4180"/>
                  </a:lnTo>
                  <a:lnTo>
                    <a:pt x="46482" y="3900"/>
                  </a:lnTo>
                  <a:lnTo>
                    <a:pt x="46464" y="3638"/>
                  </a:lnTo>
                  <a:lnTo>
                    <a:pt x="46412" y="3375"/>
                  </a:lnTo>
                  <a:lnTo>
                    <a:pt x="46307" y="3113"/>
                  </a:lnTo>
                  <a:lnTo>
                    <a:pt x="46167" y="2868"/>
                  </a:lnTo>
                  <a:lnTo>
                    <a:pt x="45992" y="2623"/>
                  </a:lnTo>
                  <a:lnTo>
                    <a:pt x="45765" y="2379"/>
                  </a:lnTo>
                  <a:lnTo>
                    <a:pt x="45485" y="2151"/>
                  </a:lnTo>
                  <a:lnTo>
                    <a:pt x="45170" y="1924"/>
                  </a:lnTo>
                  <a:lnTo>
                    <a:pt x="44820" y="1714"/>
                  </a:lnTo>
                  <a:lnTo>
                    <a:pt x="44418" y="1522"/>
                  </a:lnTo>
                  <a:lnTo>
                    <a:pt x="43963" y="1329"/>
                  </a:lnTo>
                  <a:lnTo>
                    <a:pt x="43456" y="1137"/>
                  </a:lnTo>
                  <a:lnTo>
                    <a:pt x="42914" y="980"/>
                  </a:lnTo>
                  <a:lnTo>
                    <a:pt x="42302" y="805"/>
                  </a:lnTo>
                  <a:lnTo>
                    <a:pt x="41655" y="665"/>
                  </a:lnTo>
                  <a:lnTo>
                    <a:pt x="40956" y="525"/>
                  </a:lnTo>
                  <a:lnTo>
                    <a:pt x="40204" y="420"/>
                  </a:lnTo>
                  <a:lnTo>
                    <a:pt x="39417" y="315"/>
                  </a:lnTo>
                  <a:lnTo>
                    <a:pt x="38560" y="210"/>
                  </a:lnTo>
                  <a:lnTo>
                    <a:pt x="37633" y="140"/>
                  </a:lnTo>
                  <a:lnTo>
                    <a:pt x="36671" y="88"/>
                  </a:lnTo>
                  <a:lnTo>
                    <a:pt x="35657" y="35"/>
                  </a:lnTo>
                  <a:lnTo>
                    <a:pt x="34573" y="18"/>
                  </a:lnTo>
                  <a:lnTo>
                    <a:pt x="334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0"/>
            <p:cNvSpPr/>
            <p:nvPr/>
          </p:nvSpPr>
          <p:spPr>
            <a:xfrm>
              <a:off x="7925550" y="3566225"/>
              <a:ext cx="821925" cy="1350475"/>
            </a:xfrm>
            <a:custGeom>
              <a:avLst/>
              <a:gdLst/>
              <a:ahLst/>
              <a:cxnLst/>
              <a:rect l="l" t="t" r="r" b="b"/>
              <a:pathLst>
                <a:path w="32877" h="54019" extrusionOk="0">
                  <a:moveTo>
                    <a:pt x="0" y="1"/>
                  </a:moveTo>
                  <a:lnTo>
                    <a:pt x="2308" y="54019"/>
                  </a:lnTo>
                  <a:lnTo>
                    <a:pt x="32351" y="54019"/>
                  </a:lnTo>
                  <a:lnTo>
                    <a:pt x="32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0"/>
            <p:cNvSpPr/>
            <p:nvPr/>
          </p:nvSpPr>
          <p:spPr>
            <a:xfrm>
              <a:off x="8734325" y="3566225"/>
              <a:ext cx="204175" cy="1350475"/>
            </a:xfrm>
            <a:custGeom>
              <a:avLst/>
              <a:gdLst/>
              <a:ahLst/>
              <a:cxnLst/>
              <a:rect l="l" t="t" r="r" b="b"/>
              <a:pathLst>
                <a:path w="8167" h="54019" extrusionOk="0">
                  <a:moveTo>
                    <a:pt x="525" y="1"/>
                  </a:moveTo>
                  <a:lnTo>
                    <a:pt x="0" y="54019"/>
                  </a:lnTo>
                  <a:lnTo>
                    <a:pt x="0" y="54019"/>
                  </a:lnTo>
                  <a:lnTo>
                    <a:pt x="6243" y="48021"/>
                  </a:lnTo>
                  <a:lnTo>
                    <a:pt x="8167" y="892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0"/>
            <p:cNvSpPr/>
            <p:nvPr/>
          </p:nvSpPr>
          <p:spPr>
            <a:xfrm>
              <a:off x="7883125" y="3502825"/>
              <a:ext cx="1091225" cy="148675"/>
            </a:xfrm>
            <a:custGeom>
              <a:avLst/>
              <a:gdLst/>
              <a:ahLst/>
              <a:cxnLst/>
              <a:rect l="l" t="t" r="r" b="b"/>
              <a:pathLst>
                <a:path w="43649" h="5947" extrusionOk="0">
                  <a:moveTo>
                    <a:pt x="34643" y="1"/>
                  </a:moveTo>
                  <a:lnTo>
                    <a:pt x="1" y="683"/>
                  </a:lnTo>
                  <a:lnTo>
                    <a:pt x="176" y="5422"/>
                  </a:lnTo>
                  <a:lnTo>
                    <a:pt x="34486" y="5947"/>
                  </a:lnTo>
                  <a:lnTo>
                    <a:pt x="43649" y="5509"/>
                  </a:lnTo>
                  <a:lnTo>
                    <a:pt x="43649" y="928"/>
                  </a:lnTo>
                  <a:lnTo>
                    <a:pt x="34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0"/>
            <p:cNvSpPr/>
            <p:nvPr/>
          </p:nvSpPr>
          <p:spPr>
            <a:xfrm>
              <a:off x="8734325" y="3630675"/>
              <a:ext cx="204175" cy="1286057"/>
            </a:xfrm>
            <a:custGeom>
              <a:avLst/>
              <a:gdLst/>
              <a:ahLst/>
              <a:cxnLst/>
              <a:rect l="l" t="t" r="r" b="b"/>
              <a:pathLst>
                <a:path w="8167" h="54019" extrusionOk="0">
                  <a:moveTo>
                    <a:pt x="525" y="1"/>
                  </a:moveTo>
                  <a:lnTo>
                    <a:pt x="0" y="54019"/>
                  </a:lnTo>
                  <a:lnTo>
                    <a:pt x="0" y="54019"/>
                  </a:lnTo>
                  <a:lnTo>
                    <a:pt x="6243" y="48021"/>
                  </a:lnTo>
                  <a:lnTo>
                    <a:pt x="8167" y="892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0"/>
            <p:cNvSpPr/>
            <p:nvPr/>
          </p:nvSpPr>
          <p:spPr>
            <a:xfrm>
              <a:off x="7883125" y="3502825"/>
              <a:ext cx="1091225" cy="148675"/>
            </a:xfrm>
            <a:custGeom>
              <a:avLst/>
              <a:gdLst/>
              <a:ahLst/>
              <a:cxnLst/>
              <a:rect l="l" t="t" r="r" b="b"/>
              <a:pathLst>
                <a:path w="43649" h="5947" extrusionOk="0">
                  <a:moveTo>
                    <a:pt x="34643" y="1"/>
                  </a:moveTo>
                  <a:lnTo>
                    <a:pt x="1" y="683"/>
                  </a:lnTo>
                  <a:lnTo>
                    <a:pt x="176" y="5422"/>
                  </a:lnTo>
                  <a:lnTo>
                    <a:pt x="34486" y="5947"/>
                  </a:lnTo>
                  <a:lnTo>
                    <a:pt x="43649" y="5509"/>
                  </a:lnTo>
                  <a:lnTo>
                    <a:pt x="43649" y="928"/>
                  </a:lnTo>
                  <a:lnTo>
                    <a:pt x="34643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0" name="Google Shape;4210;p50"/>
          <p:cNvGrpSpPr/>
          <p:nvPr/>
        </p:nvGrpSpPr>
        <p:grpSpPr>
          <a:xfrm>
            <a:off x="5668800" y="2680584"/>
            <a:ext cx="3009078" cy="2307588"/>
            <a:chOff x="2204638" y="2788734"/>
            <a:chExt cx="3009078" cy="2307588"/>
          </a:xfrm>
        </p:grpSpPr>
        <p:grpSp>
          <p:nvGrpSpPr>
            <p:cNvPr id="4211" name="Google Shape;4211;p50"/>
            <p:cNvGrpSpPr/>
            <p:nvPr/>
          </p:nvGrpSpPr>
          <p:grpSpPr>
            <a:xfrm>
              <a:off x="2204638" y="3413875"/>
              <a:ext cx="3009078" cy="1682448"/>
              <a:chOff x="2091288" y="3354977"/>
              <a:chExt cx="3009078" cy="1682448"/>
            </a:xfrm>
          </p:grpSpPr>
          <p:sp>
            <p:nvSpPr>
              <p:cNvPr id="4212" name="Google Shape;4212;p50"/>
              <p:cNvSpPr/>
              <p:nvPr/>
            </p:nvSpPr>
            <p:spPr>
              <a:xfrm>
                <a:off x="2091666" y="4690625"/>
                <a:ext cx="3008700" cy="346800"/>
              </a:xfrm>
              <a:prstGeom prst="ellipse">
                <a:avLst/>
              </a:pr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13" name="Google Shape;4213;p50"/>
              <p:cNvGrpSpPr/>
              <p:nvPr/>
            </p:nvGrpSpPr>
            <p:grpSpPr>
              <a:xfrm>
                <a:off x="2091288" y="3354977"/>
                <a:ext cx="2918874" cy="1559918"/>
                <a:chOff x="2491050" y="3855991"/>
                <a:chExt cx="3309381" cy="1768614"/>
              </a:xfrm>
            </p:grpSpPr>
            <p:sp>
              <p:nvSpPr>
                <p:cNvPr id="4214" name="Google Shape;4214;p50"/>
                <p:cNvSpPr/>
                <p:nvPr/>
              </p:nvSpPr>
              <p:spPr>
                <a:xfrm>
                  <a:off x="2678957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5" name="Google Shape;4215;p50"/>
                <p:cNvSpPr/>
                <p:nvPr/>
              </p:nvSpPr>
              <p:spPr>
                <a:xfrm>
                  <a:off x="4140310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6" name="Google Shape;4216;p50"/>
                <p:cNvSpPr/>
                <p:nvPr/>
              </p:nvSpPr>
              <p:spPr>
                <a:xfrm>
                  <a:off x="2678957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7" name="Google Shape;4217;p50"/>
                <p:cNvSpPr/>
                <p:nvPr/>
              </p:nvSpPr>
              <p:spPr>
                <a:xfrm>
                  <a:off x="2734597" y="4000108"/>
                  <a:ext cx="1392003" cy="2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8235" extrusionOk="0">
                      <a:moveTo>
                        <a:pt x="1" y="1"/>
                      </a:moveTo>
                      <a:lnTo>
                        <a:pt x="1" y="8234"/>
                      </a:lnTo>
                      <a:lnTo>
                        <a:pt x="40530" y="8234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8" name="Google Shape;4218;p50"/>
                <p:cNvSpPr/>
                <p:nvPr/>
              </p:nvSpPr>
              <p:spPr>
                <a:xfrm>
                  <a:off x="3233576" y="4109604"/>
                  <a:ext cx="395002" cy="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3" extrusionOk="0">
                      <a:moveTo>
                        <a:pt x="0" y="0"/>
                      </a:moveTo>
                      <a:lnTo>
                        <a:pt x="0" y="1833"/>
                      </a:lnTo>
                      <a:lnTo>
                        <a:pt x="11501" y="1833"/>
                      </a:lnTo>
                      <a:lnTo>
                        <a:pt x="1150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9" name="Google Shape;4219;p50"/>
                <p:cNvSpPr/>
                <p:nvPr/>
              </p:nvSpPr>
              <p:spPr>
                <a:xfrm>
                  <a:off x="2734597" y="4322138"/>
                  <a:ext cx="1392003" cy="59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185" extrusionOk="0">
                      <a:moveTo>
                        <a:pt x="1" y="0"/>
                      </a:moveTo>
                      <a:lnTo>
                        <a:pt x="1" y="17184"/>
                      </a:lnTo>
                      <a:lnTo>
                        <a:pt x="40530" y="17184"/>
                      </a:lnTo>
                      <a:lnTo>
                        <a:pt x="40530" y="0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0" name="Google Shape;4220;p50"/>
                <p:cNvSpPr/>
                <p:nvPr/>
              </p:nvSpPr>
              <p:spPr>
                <a:xfrm>
                  <a:off x="2734597" y="4956099"/>
                  <a:ext cx="1392003" cy="60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557" extrusionOk="0">
                      <a:moveTo>
                        <a:pt x="1" y="1"/>
                      </a:moveTo>
                      <a:lnTo>
                        <a:pt x="1" y="17556"/>
                      </a:lnTo>
                      <a:lnTo>
                        <a:pt x="40530" y="17556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1" name="Google Shape;4221;p50"/>
                <p:cNvSpPr/>
                <p:nvPr/>
              </p:nvSpPr>
              <p:spPr>
                <a:xfrm>
                  <a:off x="3233576" y="4786429"/>
                  <a:ext cx="395002" cy="62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4" extrusionOk="0">
                      <a:moveTo>
                        <a:pt x="0" y="1"/>
                      </a:moveTo>
                      <a:lnTo>
                        <a:pt x="0" y="1833"/>
                      </a:lnTo>
                      <a:lnTo>
                        <a:pt x="11501" y="1833"/>
                      </a:lnTo>
                      <a:lnTo>
                        <a:pt x="1150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2" name="Google Shape;4222;p50"/>
                <p:cNvSpPr/>
                <p:nvPr/>
              </p:nvSpPr>
              <p:spPr>
                <a:xfrm>
                  <a:off x="3233576" y="5431381"/>
                  <a:ext cx="395002" cy="6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60" extrusionOk="0">
                      <a:moveTo>
                        <a:pt x="0" y="0"/>
                      </a:moveTo>
                      <a:lnTo>
                        <a:pt x="0" y="1859"/>
                      </a:lnTo>
                      <a:lnTo>
                        <a:pt x="11501" y="1859"/>
                      </a:lnTo>
                      <a:lnTo>
                        <a:pt x="1150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3" name="Google Shape;4223;p50"/>
                <p:cNvSpPr/>
                <p:nvPr/>
              </p:nvSpPr>
              <p:spPr>
                <a:xfrm>
                  <a:off x="4140310" y="3947215"/>
                  <a:ext cx="1504208" cy="167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7" h="48843" extrusionOk="0">
                      <a:moveTo>
                        <a:pt x="0" y="1"/>
                      </a:moveTo>
                      <a:lnTo>
                        <a:pt x="0" y="48843"/>
                      </a:lnTo>
                      <a:lnTo>
                        <a:pt x="43796" y="48843"/>
                      </a:lnTo>
                      <a:lnTo>
                        <a:pt x="43796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4" name="Google Shape;4224;p50"/>
                <p:cNvSpPr/>
                <p:nvPr/>
              </p:nvSpPr>
              <p:spPr>
                <a:xfrm>
                  <a:off x="4195950" y="4000108"/>
                  <a:ext cx="1392003" cy="2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8235" extrusionOk="0">
                      <a:moveTo>
                        <a:pt x="0" y="1"/>
                      </a:moveTo>
                      <a:lnTo>
                        <a:pt x="0" y="8234"/>
                      </a:lnTo>
                      <a:lnTo>
                        <a:pt x="40530" y="8234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5" name="Google Shape;4225;p50"/>
                <p:cNvSpPr/>
                <p:nvPr/>
              </p:nvSpPr>
              <p:spPr>
                <a:xfrm>
                  <a:off x="4694929" y="4109604"/>
                  <a:ext cx="395002" cy="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3" extrusionOk="0">
                      <a:moveTo>
                        <a:pt x="0" y="0"/>
                      </a:moveTo>
                      <a:lnTo>
                        <a:pt x="0" y="1833"/>
                      </a:lnTo>
                      <a:lnTo>
                        <a:pt x="11500" y="1833"/>
                      </a:lnTo>
                      <a:lnTo>
                        <a:pt x="1150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6" name="Google Shape;4226;p50"/>
                <p:cNvSpPr/>
                <p:nvPr/>
              </p:nvSpPr>
              <p:spPr>
                <a:xfrm>
                  <a:off x="4195950" y="4322138"/>
                  <a:ext cx="1392003" cy="59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185" extrusionOk="0">
                      <a:moveTo>
                        <a:pt x="0" y="0"/>
                      </a:moveTo>
                      <a:lnTo>
                        <a:pt x="0" y="17184"/>
                      </a:lnTo>
                      <a:lnTo>
                        <a:pt x="40530" y="17184"/>
                      </a:lnTo>
                      <a:lnTo>
                        <a:pt x="40530" y="0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7" name="Google Shape;4227;p50"/>
                <p:cNvSpPr/>
                <p:nvPr/>
              </p:nvSpPr>
              <p:spPr>
                <a:xfrm>
                  <a:off x="4195950" y="4956099"/>
                  <a:ext cx="1392003" cy="60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0" h="17557" extrusionOk="0">
                      <a:moveTo>
                        <a:pt x="0" y="1"/>
                      </a:moveTo>
                      <a:lnTo>
                        <a:pt x="0" y="17556"/>
                      </a:lnTo>
                      <a:lnTo>
                        <a:pt x="40530" y="17556"/>
                      </a:lnTo>
                      <a:lnTo>
                        <a:pt x="40530" y="1"/>
                      </a:lnTo>
                      <a:close/>
                    </a:path>
                  </a:pathLst>
                </a:custGeom>
                <a:solidFill>
                  <a:srgbClr val="141C34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8" name="Google Shape;4228;p50"/>
                <p:cNvSpPr/>
                <p:nvPr/>
              </p:nvSpPr>
              <p:spPr>
                <a:xfrm>
                  <a:off x="4694929" y="4786429"/>
                  <a:ext cx="395002" cy="62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34" extrusionOk="0">
                      <a:moveTo>
                        <a:pt x="0" y="1"/>
                      </a:moveTo>
                      <a:lnTo>
                        <a:pt x="0" y="1833"/>
                      </a:lnTo>
                      <a:lnTo>
                        <a:pt x="11500" y="1833"/>
                      </a:lnTo>
                      <a:lnTo>
                        <a:pt x="1150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9" name="Google Shape;4229;p50"/>
                <p:cNvSpPr/>
                <p:nvPr/>
              </p:nvSpPr>
              <p:spPr>
                <a:xfrm>
                  <a:off x="4694929" y="5431381"/>
                  <a:ext cx="395002" cy="6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1" h="1860" extrusionOk="0">
                      <a:moveTo>
                        <a:pt x="0" y="0"/>
                      </a:moveTo>
                      <a:lnTo>
                        <a:pt x="0" y="1859"/>
                      </a:lnTo>
                      <a:lnTo>
                        <a:pt x="11500" y="1859"/>
                      </a:lnTo>
                      <a:lnTo>
                        <a:pt x="1150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0" name="Google Shape;4230;p50"/>
                <p:cNvSpPr/>
                <p:nvPr/>
              </p:nvSpPr>
              <p:spPr>
                <a:xfrm>
                  <a:off x="2491050" y="3855991"/>
                  <a:ext cx="3309381" cy="91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57" h="2657" extrusionOk="0">
                      <a:moveTo>
                        <a:pt x="1700" y="1"/>
                      </a:moveTo>
                      <a:lnTo>
                        <a:pt x="1328" y="27"/>
                      </a:lnTo>
                      <a:lnTo>
                        <a:pt x="983" y="107"/>
                      </a:lnTo>
                      <a:lnTo>
                        <a:pt x="691" y="240"/>
                      </a:lnTo>
                      <a:lnTo>
                        <a:pt x="452" y="399"/>
                      </a:lnTo>
                      <a:lnTo>
                        <a:pt x="266" y="585"/>
                      </a:lnTo>
                      <a:lnTo>
                        <a:pt x="106" y="824"/>
                      </a:lnTo>
                      <a:lnTo>
                        <a:pt x="27" y="1063"/>
                      </a:lnTo>
                      <a:lnTo>
                        <a:pt x="0" y="1329"/>
                      </a:lnTo>
                      <a:lnTo>
                        <a:pt x="27" y="1594"/>
                      </a:lnTo>
                      <a:lnTo>
                        <a:pt x="106" y="1860"/>
                      </a:lnTo>
                      <a:lnTo>
                        <a:pt x="266" y="2072"/>
                      </a:lnTo>
                      <a:lnTo>
                        <a:pt x="452" y="2258"/>
                      </a:lnTo>
                      <a:lnTo>
                        <a:pt x="691" y="2444"/>
                      </a:lnTo>
                      <a:lnTo>
                        <a:pt x="983" y="2550"/>
                      </a:lnTo>
                      <a:lnTo>
                        <a:pt x="1328" y="2630"/>
                      </a:lnTo>
                      <a:lnTo>
                        <a:pt x="1700" y="2657"/>
                      </a:lnTo>
                      <a:lnTo>
                        <a:pt x="94418" y="2657"/>
                      </a:lnTo>
                      <a:lnTo>
                        <a:pt x="94816" y="2630"/>
                      </a:lnTo>
                      <a:lnTo>
                        <a:pt x="95188" y="2550"/>
                      </a:lnTo>
                      <a:lnTo>
                        <a:pt x="95507" y="2444"/>
                      </a:lnTo>
                      <a:lnTo>
                        <a:pt x="95799" y="2258"/>
                      </a:lnTo>
                      <a:lnTo>
                        <a:pt x="96038" y="2072"/>
                      </a:lnTo>
                      <a:lnTo>
                        <a:pt x="96118" y="1966"/>
                      </a:lnTo>
                      <a:lnTo>
                        <a:pt x="96198" y="1860"/>
                      </a:lnTo>
                      <a:lnTo>
                        <a:pt x="96277" y="1727"/>
                      </a:lnTo>
                      <a:lnTo>
                        <a:pt x="96330" y="1594"/>
                      </a:lnTo>
                      <a:lnTo>
                        <a:pt x="96357" y="1461"/>
                      </a:lnTo>
                      <a:lnTo>
                        <a:pt x="96357" y="1329"/>
                      </a:lnTo>
                      <a:lnTo>
                        <a:pt x="96357" y="1196"/>
                      </a:lnTo>
                      <a:lnTo>
                        <a:pt x="96330" y="1063"/>
                      </a:lnTo>
                      <a:lnTo>
                        <a:pt x="96277" y="930"/>
                      </a:lnTo>
                      <a:lnTo>
                        <a:pt x="96198" y="824"/>
                      </a:lnTo>
                      <a:lnTo>
                        <a:pt x="96118" y="718"/>
                      </a:lnTo>
                      <a:lnTo>
                        <a:pt x="96038" y="585"/>
                      </a:lnTo>
                      <a:lnTo>
                        <a:pt x="95799" y="399"/>
                      </a:lnTo>
                      <a:lnTo>
                        <a:pt x="95507" y="240"/>
                      </a:lnTo>
                      <a:lnTo>
                        <a:pt x="95188" y="107"/>
                      </a:lnTo>
                      <a:lnTo>
                        <a:pt x="94816" y="27"/>
                      </a:lnTo>
                      <a:lnTo>
                        <a:pt x="9441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31" name="Google Shape;4231;p50"/>
            <p:cNvGrpSpPr/>
            <p:nvPr/>
          </p:nvGrpSpPr>
          <p:grpSpPr>
            <a:xfrm>
              <a:off x="2726519" y="2788734"/>
              <a:ext cx="674347" cy="625143"/>
              <a:chOff x="3008925" y="-642761"/>
              <a:chExt cx="851019" cy="788924"/>
            </a:xfrm>
          </p:grpSpPr>
          <p:sp>
            <p:nvSpPr>
              <p:cNvPr id="4232" name="Google Shape;4232;p50"/>
              <p:cNvSpPr/>
              <p:nvPr/>
            </p:nvSpPr>
            <p:spPr>
              <a:xfrm>
                <a:off x="3497585" y="-325962"/>
                <a:ext cx="362358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12112" extrusionOk="0">
                    <a:moveTo>
                      <a:pt x="2975" y="0"/>
                    </a:moveTo>
                    <a:lnTo>
                      <a:pt x="2975" y="3134"/>
                    </a:lnTo>
                    <a:lnTo>
                      <a:pt x="2656" y="3267"/>
                    </a:lnTo>
                    <a:lnTo>
                      <a:pt x="2337" y="3427"/>
                    </a:lnTo>
                    <a:lnTo>
                      <a:pt x="2045" y="3612"/>
                    </a:lnTo>
                    <a:lnTo>
                      <a:pt x="1780" y="3825"/>
                    </a:lnTo>
                    <a:lnTo>
                      <a:pt x="1514" y="4037"/>
                    </a:lnTo>
                    <a:lnTo>
                      <a:pt x="1275" y="4276"/>
                    </a:lnTo>
                    <a:lnTo>
                      <a:pt x="1036" y="4542"/>
                    </a:lnTo>
                    <a:lnTo>
                      <a:pt x="823" y="4808"/>
                    </a:lnTo>
                    <a:lnTo>
                      <a:pt x="638" y="5100"/>
                    </a:lnTo>
                    <a:lnTo>
                      <a:pt x="478" y="5418"/>
                    </a:lnTo>
                    <a:lnTo>
                      <a:pt x="345" y="5737"/>
                    </a:lnTo>
                    <a:lnTo>
                      <a:pt x="213" y="6056"/>
                    </a:lnTo>
                    <a:lnTo>
                      <a:pt x="106" y="6401"/>
                    </a:lnTo>
                    <a:lnTo>
                      <a:pt x="53" y="6746"/>
                    </a:lnTo>
                    <a:lnTo>
                      <a:pt x="0" y="7118"/>
                    </a:lnTo>
                    <a:lnTo>
                      <a:pt x="0" y="7464"/>
                    </a:lnTo>
                    <a:lnTo>
                      <a:pt x="27" y="7915"/>
                    </a:lnTo>
                    <a:lnTo>
                      <a:pt x="80" y="8367"/>
                    </a:lnTo>
                    <a:lnTo>
                      <a:pt x="186" y="8791"/>
                    </a:lnTo>
                    <a:lnTo>
                      <a:pt x="319" y="9190"/>
                    </a:lnTo>
                    <a:lnTo>
                      <a:pt x="505" y="9588"/>
                    </a:lnTo>
                    <a:lnTo>
                      <a:pt x="717" y="9960"/>
                    </a:lnTo>
                    <a:lnTo>
                      <a:pt x="956" y="10305"/>
                    </a:lnTo>
                    <a:lnTo>
                      <a:pt x="1222" y="10624"/>
                    </a:lnTo>
                    <a:lnTo>
                      <a:pt x="1567" y="10969"/>
                    </a:lnTo>
                    <a:lnTo>
                      <a:pt x="1939" y="11261"/>
                    </a:lnTo>
                    <a:lnTo>
                      <a:pt x="2337" y="11500"/>
                    </a:lnTo>
                    <a:lnTo>
                      <a:pt x="2762" y="11713"/>
                    </a:lnTo>
                    <a:lnTo>
                      <a:pt x="3187" y="11899"/>
                    </a:lnTo>
                    <a:lnTo>
                      <a:pt x="3665" y="12005"/>
                    </a:lnTo>
                    <a:lnTo>
                      <a:pt x="4143" y="12085"/>
                    </a:lnTo>
                    <a:lnTo>
                      <a:pt x="4648" y="12111"/>
                    </a:lnTo>
                    <a:lnTo>
                      <a:pt x="5126" y="12085"/>
                    </a:lnTo>
                    <a:lnTo>
                      <a:pt x="5578" y="12032"/>
                    </a:lnTo>
                    <a:lnTo>
                      <a:pt x="6029" y="11899"/>
                    </a:lnTo>
                    <a:lnTo>
                      <a:pt x="6454" y="11740"/>
                    </a:lnTo>
                    <a:lnTo>
                      <a:pt x="6852" y="11554"/>
                    </a:lnTo>
                    <a:lnTo>
                      <a:pt x="7224" y="11315"/>
                    </a:lnTo>
                    <a:lnTo>
                      <a:pt x="7596" y="11049"/>
                    </a:lnTo>
                    <a:lnTo>
                      <a:pt x="7915" y="10757"/>
                    </a:lnTo>
                    <a:lnTo>
                      <a:pt x="8233" y="10438"/>
                    </a:lnTo>
                    <a:lnTo>
                      <a:pt x="8499" y="10066"/>
                    </a:lnTo>
                    <a:lnTo>
                      <a:pt x="8712" y="9694"/>
                    </a:lnTo>
                    <a:lnTo>
                      <a:pt x="8924" y="9270"/>
                    </a:lnTo>
                    <a:lnTo>
                      <a:pt x="9083" y="8845"/>
                    </a:lnTo>
                    <a:lnTo>
                      <a:pt x="9190" y="8420"/>
                    </a:lnTo>
                    <a:lnTo>
                      <a:pt x="9269" y="7942"/>
                    </a:lnTo>
                    <a:lnTo>
                      <a:pt x="9296" y="7464"/>
                    </a:lnTo>
                    <a:lnTo>
                      <a:pt x="9269" y="7092"/>
                    </a:lnTo>
                    <a:lnTo>
                      <a:pt x="9216" y="6720"/>
                    </a:lnTo>
                    <a:lnTo>
                      <a:pt x="9163" y="6375"/>
                    </a:lnTo>
                    <a:lnTo>
                      <a:pt x="9057" y="6029"/>
                    </a:lnTo>
                    <a:lnTo>
                      <a:pt x="8924" y="5684"/>
                    </a:lnTo>
                    <a:lnTo>
                      <a:pt x="8765" y="5365"/>
                    </a:lnTo>
                    <a:lnTo>
                      <a:pt x="8605" y="5047"/>
                    </a:lnTo>
                    <a:lnTo>
                      <a:pt x="8419" y="4754"/>
                    </a:lnTo>
                    <a:lnTo>
                      <a:pt x="8180" y="4489"/>
                    </a:lnTo>
                    <a:lnTo>
                      <a:pt x="7968" y="4223"/>
                    </a:lnTo>
                    <a:lnTo>
                      <a:pt x="7702" y="3984"/>
                    </a:lnTo>
                    <a:lnTo>
                      <a:pt x="7437" y="3745"/>
                    </a:lnTo>
                    <a:lnTo>
                      <a:pt x="7145" y="3559"/>
                    </a:lnTo>
                    <a:lnTo>
                      <a:pt x="6826" y="3373"/>
                    </a:lnTo>
                    <a:lnTo>
                      <a:pt x="6507" y="3214"/>
                    </a:lnTo>
                    <a:lnTo>
                      <a:pt x="6188" y="3081"/>
                    </a:lnTo>
                    <a:lnTo>
                      <a:pt x="6188" y="2603"/>
                    </a:lnTo>
                    <a:lnTo>
                      <a:pt x="61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50"/>
              <p:cNvSpPr/>
              <p:nvPr/>
            </p:nvSpPr>
            <p:spPr>
              <a:xfrm>
                <a:off x="3497585" y="-325962"/>
                <a:ext cx="362358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12112" fill="none" extrusionOk="0">
                    <a:moveTo>
                      <a:pt x="9296" y="7464"/>
                    </a:moveTo>
                    <a:lnTo>
                      <a:pt x="9296" y="7464"/>
                    </a:lnTo>
                    <a:lnTo>
                      <a:pt x="9269" y="7942"/>
                    </a:lnTo>
                    <a:lnTo>
                      <a:pt x="9190" y="8420"/>
                    </a:lnTo>
                    <a:lnTo>
                      <a:pt x="9083" y="8845"/>
                    </a:lnTo>
                    <a:lnTo>
                      <a:pt x="8924" y="9270"/>
                    </a:lnTo>
                    <a:lnTo>
                      <a:pt x="8712" y="9694"/>
                    </a:lnTo>
                    <a:lnTo>
                      <a:pt x="8499" y="10066"/>
                    </a:lnTo>
                    <a:lnTo>
                      <a:pt x="8233" y="10438"/>
                    </a:lnTo>
                    <a:lnTo>
                      <a:pt x="7915" y="10757"/>
                    </a:lnTo>
                    <a:lnTo>
                      <a:pt x="7596" y="11049"/>
                    </a:lnTo>
                    <a:lnTo>
                      <a:pt x="7224" y="11315"/>
                    </a:lnTo>
                    <a:lnTo>
                      <a:pt x="6852" y="11554"/>
                    </a:lnTo>
                    <a:lnTo>
                      <a:pt x="6454" y="11740"/>
                    </a:lnTo>
                    <a:lnTo>
                      <a:pt x="6029" y="11899"/>
                    </a:lnTo>
                    <a:lnTo>
                      <a:pt x="5578" y="12032"/>
                    </a:lnTo>
                    <a:lnTo>
                      <a:pt x="5126" y="12085"/>
                    </a:lnTo>
                    <a:lnTo>
                      <a:pt x="4648" y="12111"/>
                    </a:lnTo>
                    <a:lnTo>
                      <a:pt x="4648" y="12111"/>
                    </a:lnTo>
                    <a:lnTo>
                      <a:pt x="4143" y="12085"/>
                    </a:lnTo>
                    <a:lnTo>
                      <a:pt x="3665" y="12005"/>
                    </a:lnTo>
                    <a:lnTo>
                      <a:pt x="3187" y="11899"/>
                    </a:lnTo>
                    <a:lnTo>
                      <a:pt x="2762" y="11713"/>
                    </a:lnTo>
                    <a:lnTo>
                      <a:pt x="2337" y="11500"/>
                    </a:lnTo>
                    <a:lnTo>
                      <a:pt x="1939" y="11261"/>
                    </a:lnTo>
                    <a:lnTo>
                      <a:pt x="1567" y="10969"/>
                    </a:lnTo>
                    <a:lnTo>
                      <a:pt x="1222" y="10624"/>
                    </a:lnTo>
                    <a:lnTo>
                      <a:pt x="1222" y="10624"/>
                    </a:lnTo>
                    <a:lnTo>
                      <a:pt x="956" y="10305"/>
                    </a:lnTo>
                    <a:lnTo>
                      <a:pt x="717" y="9960"/>
                    </a:lnTo>
                    <a:lnTo>
                      <a:pt x="505" y="9588"/>
                    </a:lnTo>
                    <a:lnTo>
                      <a:pt x="319" y="9190"/>
                    </a:lnTo>
                    <a:lnTo>
                      <a:pt x="186" y="8791"/>
                    </a:lnTo>
                    <a:lnTo>
                      <a:pt x="80" y="8367"/>
                    </a:lnTo>
                    <a:lnTo>
                      <a:pt x="27" y="7915"/>
                    </a:lnTo>
                    <a:lnTo>
                      <a:pt x="0" y="7464"/>
                    </a:lnTo>
                    <a:lnTo>
                      <a:pt x="0" y="7464"/>
                    </a:lnTo>
                    <a:lnTo>
                      <a:pt x="0" y="7118"/>
                    </a:lnTo>
                    <a:lnTo>
                      <a:pt x="53" y="6746"/>
                    </a:lnTo>
                    <a:lnTo>
                      <a:pt x="106" y="6401"/>
                    </a:lnTo>
                    <a:lnTo>
                      <a:pt x="213" y="6056"/>
                    </a:lnTo>
                    <a:lnTo>
                      <a:pt x="345" y="5737"/>
                    </a:lnTo>
                    <a:lnTo>
                      <a:pt x="478" y="5418"/>
                    </a:lnTo>
                    <a:lnTo>
                      <a:pt x="638" y="5100"/>
                    </a:lnTo>
                    <a:lnTo>
                      <a:pt x="823" y="4808"/>
                    </a:lnTo>
                    <a:lnTo>
                      <a:pt x="1036" y="4542"/>
                    </a:lnTo>
                    <a:lnTo>
                      <a:pt x="1275" y="4276"/>
                    </a:lnTo>
                    <a:lnTo>
                      <a:pt x="1514" y="4037"/>
                    </a:lnTo>
                    <a:lnTo>
                      <a:pt x="1780" y="3825"/>
                    </a:lnTo>
                    <a:lnTo>
                      <a:pt x="2045" y="3612"/>
                    </a:lnTo>
                    <a:lnTo>
                      <a:pt x="2337" y="3427"/>
                    </a:lnTo>
                    <a:lnTo>
                      <a:pt x="2656" y="3267"/>
                    </a:lnTo>
                    <a:lnTo>
                      <a:pt x="2975" y="3134"/>
                    </a:lnTo>
                    <a:lnTo>
                      <a:pt x="2975" y="3134"/>
                    </a:lnTo>
                    <a:lnTo>
                      <a:pt x="2975" y="0"/>
                    </a:lnTo>
                    <a:lnTo>
                      <a:pt x="6188" y="0"/>
                    </a:lnTo>
                    <a:lnTo>
                      <a:pt x="6188" y="0"/>
                    </a:lnTo>
                    <a:lnTo>
                      <a:pt x="6188" y="2603"/>
                    </a:lnTo>
                    <a:lnTo>
                      <a:pt x="6188" y="3081"/>
                    </a:lnTo>
                    <a:lnTo>
                      <a:pt x="6188" y="3081"/>
                    </a:lnTo>
                    <a:lnTo>
                      <a:pt x="6507" y="3214"/>
                    </a:lnTo>
                    <a:lnTo>
                      <a:pt x="6826" y="3373"/>
                    </a:lnTo>
                    <a:lnTo>
                      <a:pt x="7145" y="3559"/>
                    </a:lnTo>
                    <a:lnTo>
                      <a:pt x="7437" y="3745"/>
                    </a:lnTo>
                    <a:lnTo>
                      <a:pt x="7702" y="3984"/>
                    </a:lnTo>
                    <a:lnTo>
                      <a:pt x="7968" y="4223"/>
                    </a:lnTo>
                    <a:lnTo>
                      <a:pt x="8180" y="4489"/>
                    </a:lnTo>
                    <a:lnTo>
                      <a:pt x="8419" y="4754"/>
                    </a:lnTo>
                    <a:lnTo>
                      <a:pt x="8605" y="5047"/>
                    </a:lnTo>
                    <a:lnTo>
                      <a:pt x="8765" y="5365"/>
                    </a:lnTo>
                    <a:lnTo>
                      <a:pt x="8924" y="5684"/>
                    </a:lnTo>
                    <a:lnTo>
                      <a:pt x="9057" y="6029"/>
                    </a:lnTo>
                    <a:lnTo>
                      <a:pt x="9163" y="6375"/>
                    </a:lnTo>
                    <a:lnTo>
                      <a:pt x="9216" y="6720"/>
                    </a:lnTo>
                    <a:lnTo>
                      <a:pt x="9269" y="7092"/>
                    </a:lnTo>
                    <a:lnTo>
                      <a:pt x="9296" y="74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50"/>
              <p:cNvSpPr/>
              <p:nvPr/>
            </p:nvSpPr>
            <p:spPr>
              <a:xfrm>
                <a:off x="3008925" y="-387045"/>
                <a:ext cx="472126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13679" extrusionOk="0">
                    <a:moveTo>
                      <a:pt x="4329" y="0"/>
                    </a:moveTo>
                    <a:lnTo>
                      <a:pt x="4329" y="3533"/>
                    </a:lnTo>
                    <a:lnTo>
                      <a:pt x="4303" y="3798"/>
                    </a:lnTo>
                    <a:lnTo>
                      <a:pt x="4197" y="4144"/>
                    </a:lnTo>
                    <a:lnTo>
                      <a:pt x="4037" y="4569"/>
                    </a:lnTo>
                    <a:lnTo>
                      <a:pt x="3825" y="5047"/>
                    </a:lnTo>
                    <a:lnTo>
                      <a:pt x="3294" y="6162"/>
                    </a:lnTo>
                    <a:lnTo>
                      <a:pt x="2630" y="7410"/>
                    </a:lnTo>
                    <a:lnTo>
                      <a:pt x="1966" y="8659"/>
                    </a:lnTo>
                    <a:lnTo>
                      <a:pt x="1302" y="9854"/>
                    </a:lnTo>
                    <a:lnTo>
                      <a:pt x="319" y="11607"/>
                    </a:lnTo>
                    <a:lnTo>
                      <a:pt x="186" y="11846"/>
                    </a:lnTo>
                    <a:lnTo>
                      <a:pt x="106" y="12058"/>
                    </a:lnTo>
                    <a:lnTo>
                      <a:pt x="53" y="12271"/>
                    </a:lnTo>
                    <a:lnTo>
                      <a:pt x="0" y="12483"/>
                    </a:lnTo>
                    <a:lnTo>
                      <a:pt x="0" y="12643"/>
                    </a:lnTo>
                    <a:lnTo>
                      <a:pt x="27" y="12802"/>
                    </a:lnTo>
                    <a:lnTo>
                      <a:pt x="53" y="12961"/>
                    </a:lnTo>
                    <a:lnTo>
                      <a:pt x="133" y="13094"/>
                    </a:lnTo>
                    <a:lnTo>
                      <a:pt x="239" y="13227"/>
                    </a:lnTo>
                    <a:lnTo>
                      <a:pt x="372" y="13360"/>
                    </a:lnTo>
                    <a:lnTo>
                      <a:pt x="531" y="13466"/>
                    </a:lnTo>
                    <a:lnTo>
                      <a:pt x="717" y="13546"/>
                    </a:lnTo>
                    <a:lnTo>
                      <a:pt x="930" y="13599"/>
                    </a:lnTo>
                    <a:lnTo>
                      <a:pt x="1142" y="13652"/>
                    </a:lnTo>
                    <a:lnTo>
                      <a:pt x="1355" y="13678"/>
                    </a:lnTo>
                    <a:lnTo>
                      <a:pt x="10518" y="13678"/>
                    </a:lnTo>
                    <a:lnTo>
                      <a:pt x="10916" y="13652"/>
                    </a:lnTo>
                    <a:lnTo>
                      <a:pt x="11128" y="13625"/>
                    </a:lnTo>
                    <a:lnTo>
                      <a:pt x="11314" y="13572"/>
                    </a:lnTo>
                    <a:lnTo>
                      <a:pt x="11474" y="13519"/>
                    </a:lnTo>
                    <a:lnTo>
                      <a:pt x="11633" y="13413"/>
                    </a:lnTo>
                    <a:lnTo>
                      <a:pt x="11766" y="13333"/>
                    </a:lnTo>
                    <a:lnTo>
                      <a:pt x="11872" y="13200"/>
                    </a:lnTo>
                    <a:lnTo>
                      <a:pt x="11978" y="13067"/>
                    </a:lnTo>
                    <a:lnTo>
                      <a:pt x="12058" y="12935"/>
                    </a:lnTo>
                    <a:lnTo>
                      <a:pt x="12085" y="12749"/>
                    </a:lnTo>
                    <a:lnTo>
                      <a:pt x="12111" y="12563"/>
                    </a:lnTo>
                    <a:lnTo>
                      <a:pt x="12085" y="12350"/>
                    </a:lnTo>
                    <a:lnTo>
                      <a:pt x="12005" y="12111"/>
                    </a:lnTo>
                    <a:lnTo>
                      <a:pt x="11925" y="11872"/>
                    </a:lnTo>
                    <a:lnTo>
                      <a:pt x="11792" y="11607"/>
                    </a:lnTo>
                    <a:lnTo>
                      <a:pt x="10810" y="9854"/>
                    </a:lnTo>
                    <a:lnTo>
                      <a:pt x="10146" y="8659"/>
                    </a:lnTo>
                    <a:lnTo>
                      <a:pt x="9455" y="7410"/>
                    </a:lnTo>
                    <a:lnTo>
                      <a:pt x="8818" y="6162"/>
                    </a:lnTo>
                    <a:lnTo>
                      <a:pt x="8260" y="5047"/>
                    </a:lnTo>
                    <a:lnTo>
                      <a:pt x="8048" y="4569"/>
                    </a:lnTo>
                    <a:lnTo>
                      <a:pt x="7888" y="4144"/>
                    </a:lnTo>
                    <a:lnTo>
                      <a:pt x="7809" y="3798"/>
                    </a:lnTo>
                    <a:lnTo>
                      <a:pt x="7755" y="3533"/>
                    </a:lnTo>
                    <a:lnTo>
                      <a:pt x="775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50"/>
              <p:cNvSpPr/>
              <p:nvPr/>
            </p:nvSpPr>
            <p:spPr>
              <a:xfrm>
                <a:off x="3008925" y="-387045"/>
                <a:ext cx="472126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13679" fill="none" extrusionOk="0">
                    <a:moveTo>
                      <a:pt x="10518" y="13678"/>
                    </a:moveTo>
                    <a:lnTo>
                      <a:pt x="6215" y="13678"/>
                    </a:lnTo>
                    <a:lnTo>
                      <a:pt x="6215" y="13678"/>
                    </a:lnTo>
                    <a:lnTo>
                      <a:pt x="5896" y="13678"/>
                    </a:lnTo>
                    <a:lnTo>
                      <a:pt x="1594" y="13678"/>
                    </a:lnTo>
                    <a:lnTo>
                      <a:pt x="1594" y="13678"/>
                    </a:lnTo>
                    <a:lnTo>
                      <a:pt x="1355" y="13678"/>
                    </a:lnTo>
                    <a:lnTo>
                      <a:pt x="1142" y="13652"/>
                    </a:lnTo>
                    <a:lnTo>
                      <a:pt x="930" y="13599"/>
                    </a:lnTo>
                    <a:lnTo>
                      <a:pt x="717" y="13546"/>
                    </a:lnTo>
                    <a:lnTo>
                      <a:pt x="531" y="13466"/>
                    </a:lnTo>
                    <a:lnTo>
                      <a:pt x="372" y="13360"/>
                    </a:lnTo>
                    <a:lnTo>
                      <a:pt x="239" y="13227"/>
                    </a:lnTo>
                    <a:lnTo>
                      <a:pt x="133" y="13094"/>
                    </a:lnTo>
                    <a:lnTo>
                      <a:pt x="133" y="13094"/>
                    </a:lnTo>
                    <a:lnTo>
                      <a:pt x="133" y="13094"/>
                    </a:lnTo>
                    <a:lnTo>
                      <a:pt x="53" y="12961"/>
                    </a:lnTo>
                    <a:lnTo>
                      <a:pt x="27" y="12802"/>
                    </a:lnTo>
                    <a:lnTo>
                      <a:pt x="0" y="12643"/>
                    </a:lnTo>
                    <a:lnTo>
                      <a:pt x="0" y="12483"/>
                    </a:lnTo>
                    <a:lnTo>
                      <a:pt x="53" y="12271"/>
                    </a:lnTo>
                    <a:lnTo>
                      <a:pt x="106" y="12058"/>
                    </a:lnTo>
                    <a:lnTo>
                      <a:pt x="186" y="11846"/>
                    </a:lnTo>
                    <a:lnTo>
                      <a:pt x="319" y="11607"/>
                    </a:lnTo>
                    <a:lnTo>
                      <a:pt x="319" y="11607"/>
                    </a:lnTo>
                    <a:lnTo>
                      <a:pt x="1302" y="9854"/>
                    </a:lnTo>
                    <a:lnTo>
                      <a:pt x="1966" y="8659"/>
                    </a:lnTo>
                    <a:lnTo>
                      <a:pt x="2630" y="7410"/>
                    </a:lnTo>
                    <a:lnTo>
                      <a:pt x="3294" y="6162"/>
                    </a:lnTo>
                    <a:lnTo>
                      <a:pt x="3825" y="5047"/>
                    </a:lnTo>
                    <a:lnTo>
                      <a:pt x="4037" y="4569"/>
                    </a:lnTo>
                    <a:lnTo>
                      <a:pt x="4197" y="4144"/>
                    </a:lnTo>
                    <a:lnTo>
                      <a:pt x="4303" y="3798"/>
                    </a:lnTo>
                    <a:lnTo>
                      <a:pt x="4329" y="3533"/>
                    </a:lnTo>
                    <a:lnTo>
                      <a:pt x="4329" y="3533"/>
                    </a:lnTo>
                    <a:lnTo>
                      <a:pt x="4329" y="0"/>
                    </a:lnTo>
                    <a:lnTo>
                      <a:pt x="7755" y="0"/>
                    </a:lnTo>
                    <a:lnTo>
                      <a:pt x="7755" y="0"/>
                    </a:lnTo>
                    <a:lnTo>
                      <a:pt x="7755" y="3533"/>
                    </a:lnTo>
                    <a:lnTo>
                      <a:pt x="7755" y="3533"/>
                    </a:lnTo>
                    <a:lnTo>
                      <a:pt x="7809" y="3798"/>
                    </a:lnTo>
                    <a:lnTo>
                      <a:pt x="7888" y="4144"/>
                    </a:lnTo>
                    <a:lnTo>
                      <a:pt x="8048" y="4569"/>
                    </a:lnTo>
                    <a:lnTo>
                      <a:pt x="8260" y="5047"/>
                    </a:lnTo>
                    <a:lnTo>
                      <a:pt x="8818" y="6162"/>
                    </a:lnTo>
                    <a:lnTo>
                      <a:pt x="9455" y="7410"/>
                    </a:lnTo>
                    <a:lnTo>
                      <a:pt x="10146" y="8659"/>
                    </a:lnTo>
                    <a:lnTo>
                      <a:pt x="10810" y="9854"/>
                    </a:lnTo>
                    <a:lnTo>
                      <a:pt x="11792" y="11607"/>
                    </a:lnTo>
                    <a:lnTo>
                      <a:pt x="11792" y="11607"/>
                    </a:lnTo>
                    <a:lnTo>
                      <a:pt x="11925" y="11872"/>
                    </a:lnTo>
                    <a:lnTo>
                      <a:pt x="12005" y="12111"/>
                    </a:lnTo>
                    <a:lnTo>
                      <a:pt x="12085" y="12350"/>
                    </a:lnTo>
                    <a:lnTo>
                      <a:pt x="12111" y="12563"/>
                    </a:lnTo>
                    <a:lnTo>
                      <a:pt x="12085" y="12749"/>
                    </a:lnTo>
                    <a:lnTo>
                      <a:pt x="12058" y="12935"/>
                    </a:lnTo>
                    <a:lnTo>
                      <a:pt x="11978" y="13067"/>
                    </a:lnTo>
                    <a:lnTo>
                      <a:pt x="11872" y="13200"/>
                    </a:lnTo>
                    <a:lnTo>
                      <a:pt x="11766" y="13333"/>
                    </a:lnTo>
                    <a:lnTo>
                      <a:pt x="11633" y="13413"/>
                    </a:lnTo>
                    <a:lnTo>
                      <a:pt x="11474" y="13519"/>
                    </a:lnTo>
                    <a:lnTo>
                      <a:pt x="11314" y="13572"/>
                    </a:lnTo>
                    <a:lnTo>
                      <a:pt x="11128" y="13625"/>
                    </a:lnTo>
                    <a:lnTo>
                      <a:pt x="10916" y="13652"/>
                    </a:lnTo>
                    <a:lnTo>
                      <a:pt x="10518" y="136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50"/>
              <p:cNvSpPr/>
              <p:nvPr/>
            </p:nvSpPr>
            <p:spPr>
              <a:xfrm>
                <a:off x="3229438" y="-642761"/>
                <a:ext cx="454507" cy="725769"/>
              </a:xfrm>
              <a:custGeom>
                <a:avLst/>
                <a:gdLst/>
                <a:ahLst/>
                <a:cxnLst/>
                <a:rect l="l" t="t" r="r" b="b"/>
                <a:pathLst>
                  <a:path w="11660" h="18619" extrusionOk="0">
                    <a:moveTo>
                      <a:pt x="5843" y="3055"/>
                    </a:moveTo>
                    <a:lnTo>
                      <a:pt x="5843" y="3426"/>
                    </a:lnTo>
                    <a:lnTo>
                      <a:pt x="5817" y="3825"/>
                    </a:lnTo>
                    <a:lnTo>
                      <a:pt x="5817" y="4144"/>
                    </a:lnTo>
                    <a:lnTo>
                      <a:pt x="5764" y="4436"/>
                    </a:lnTo>
                    <a:lnTo>
                      <a:pt x="5711" y="4701"/>
                    </a:lnTo>
                    <a:lnTo>
                      <a:pt x="5657" y="4914"/>
                    </a:lnTo>
                    <a:lnTo>
                      <a:pt x="5578" y="5100"/>
                    </a:lnTo>
                    <a:lnTo>
                      <a:pt x="5498" y="5259"/>
                    </a:lnTo>
                    <a:lnTo>
                      <a:pt x="5392" y="5365"/>
                    </a:lnTo>
                    <a:lnTo>
                      <a:pt x="5259" y="5472"/>
                    </a:lnTo>
                    <a:lnTo>
                      <a:pt x="5126" y="5551"/>
                    </a:lnTo>
                    <a:lnTo>
                      <a:pt x="4993" y="5604"/>
                    </a:lnTo>
                    <a:lnTo>
                      <a:pt x="4834" y="5631"/>
                    </a:lnTo>
                    <a:lnTo>
                      <a:pt x="4489" y="5684"/>
                    </a:lnTo>
                    <a:lnTo>
                      <a:pt x="4064" y="5684"/>
                    </a:lnTo>
                    <a:lnTo>
                      <a:pt x="3798" y="5657"/>
                    </a:lnTo>
                    <a:lnTo>
                      <a:pt x="3586" y="5578"/>
                    </a:lnTo>
                    <a:lnTo>
                      <a:pt x="3373" y="5472"/>
                    </a:lnTo>
                    <a:lnTo>
                      <a:pt x="3214" y="5286"/>
                    </a:lnTo>
                    <a:lnTo>
                      <a:pt x="3081" y="5100"/>
                    </a:lnTo>
                    <a:lnTo>
                      <a:pt x="3001" y="4914"/>
                    </a:lnTo>
                    <a:lnTo>
                      <a:pt x="2948" y="4675"/>
                    </a:lnTo>
                    <a:lnTo>
                      <a:pt x="2922" y="4462"/>
                    </a:lnTo>
                    <a:lnTo>
                      <a:pt x="2948" y="4197"/>
                    </a:lnTo>
                    <a:lnTo>
                      <a:pt x="3028" y="3931"/>
                    </a:lnTo>
                    <a:lnTo>
                      <a:pt x="3134" y="3692"/>
                    </a:lnTo>
                    <a:lnTo>
                      <a:pt x="3320" y="3506"/>
                    </a:lnTo>
                    <a:lnTo>
                      <a:pt x="3453" y="3400"/>
                    </a:lnTo>
                    <a:lnTo>
                      <a:pt x="3586" y="3294"/>
                    </a:lnTo>
                    <a:lnTo>
                      <a:pt x="3719" y="3241"/>
                    </a:lnTo>
                    <a:lnTo>
                      <a:pt x="3878" y="3161"/>
                    </a:lnTo>
                    <a:lnTo>
                      <a:pt x="4064" y="3108"/>
                    </a:lnTo>
                    <a:lnTo>
                      <a:pt x="4250" y="3081"/>
                    </a:lnTo>
                    <a:lnTo>
                      <a:pt x="4648" y="3055"/>
                    </a:lnTo>
                    <a:close/>
                    <a:moveTo>
                      <a:pt x="2497" y="0"/>
                    </a:moveTo>
                    <a:lnTo>
                      <a:pt x="2072" y="27"/>
                    </a:lnTo>
                    <a:lnTo>
                      <a:pt x="1700" y="80"/>
                    </a:lnTo>
                    <a:lnTo>
                      <a:pt x="1381" y="160"/>
                    </a:lnTo>
                    <a:lnTo>
                      <a:pt x="1089" y="239"/>
                    </a:lnTo>
                    <a:lnTo>
                      <a:pt x="850" y="346"/>
                    </a:lnTo>
                    <a:lnTo>
                      <a:pt x="638" y="505"/>
                    </a:lnTo>
                    <a:lnTo>
                      <a:pt x="478" y="664"/>
                    </a:lnTo>
                    <a:lnTo>
                      <a:pt x="346" y="877"/>
                    </a:lnTo>
                    <a:lnTo>
                      <a:pt x="213" y="1116"/>
                    </a:lnTo>
                    <a:lnTo>
                      <a:pt x="133" y="1381"/>
                    </a:lnTo>
                    <a:lnTo>
                      <a:pt x="80" y="1674"/>
                    </a:lnTo>
                    <a:lnTo>
                      <a:pt x="27" y="2019"/>
                    </a:lnTo>
                    <a:lnTo>
                      <a:pt x="0" y="2417"/>
                    </a:lnTo>
                    <a:lnTo>
                      <a:pt x="0" y="3320"/>
                    </a:lnTo>
                    <a:lnTo>
                      <a:pt x="0" y="18592"/>
                    </a:lnTo>
                    <a:lnTo>
                      <a:pt x="292" y="18592"/>
                    </a:lnTo>
                    <a:lnTo>
                      <a:pt x="292" y="3320"/>
                    </a:lnTo>
                    <a:lnTo>
                      <a:pt x="319" y="2497"/>
                    </a:lnTo>
                    <a:lnTo>
                      <a:pt x="319" y="2152"/>
                    </a:lnTo>
                    <a:lnTo>
                      <a:pt x="346" y="1833"/>
                    </a:lnTo>
                    <a:lnTo>
                      <a:pt x="399" y="1567"/>
                    </a:lnTo>
                    <a:lnTo>
                      <a:pt x="478" y="1328"/>
                    </a:lnTo>
                    <a:lnTo>
                      <a:pt x="558" y="1116"/>
                    </a:lnTo>
                    <a:lnTo>
                      <a:pt x="664" y="930"/>
                    </a:lnTo>
                    <a:lnTo>
                      <a:pt x="824" y="771"/>
                    </a:lnTo>
                    <a:lnTo>
                      <a:pt x="983" y="638"/>
                    </a:lnTo>
                    <a:lnTo>
                      <a:pt x="1222" y="532"/>
                    </a:lnTo>
                    <a:lnTo>
                      <a:pt x="1461" y="452"/>
                    </a:lnTo>
                    <a:lnTo>
                      <a:pt x="1780" y="399"/>
                    </a:lnTo>
                    <a:lnTo>
                      <a:pt x="2125" y="346"/>
                    </a:lnTo>
                    <a:lnTo>
                      <a:pt x="2523" y="319"/>
                    </a:lnTo>
                    <a:lnTo>
                      <a:pt x="3400" y="319"/>
                    </a:lnTo>
                    <a:lnTo>
                      <a:pt x="3798" y="346"/>
                    </a:lnTo>
                    <a:lnTo>
                      <a:pt x="4144" y="399"/>
                    </a:lnTo>
                    <a:lnTo>
                      <a:pt x="4436" y="452"/>
                    </a:lnTo>
                    <a:lnTo>
                      <a:pt x="4701" y="532"/>
                    </a:lnTo>
                    <a:lnTo>
                      <a:pt x="4940" y="638"/>
                    </a:lnTo>
                    <a:lnTo>
                      <a:pt x="5126" y="744"/>
                    </a:lnTo>
                    <a:lnTo>
                      <a:pt x="5312" y="877"/>
                    </a:lnTo>
                    <a:lnTo>
                      <a:pt x="5445" y="1036"/>
                    </a:lnTo>
                    <a:lnTo>
                      <a:pt x="5551" y="1222"/>
                    </a:lnTo>
                    <a:lnTo>
                      <a:pt x="5631" y="1408"/>
                    </a:lnTo>
                    <a:lnTo>
                      <a:pt x="5711" y="1647"/>
                    </a:lnTo>
                    <a:lnTo>
                      <a:pt x="5764" y="1886"/>
                    </a:lnTo>
                    <a:lnTo>
                      <a:pt x="5790" y="2152"/>
                    </a:lnTo>
                    <a:lnTo>
                      <a:pt x="5817" y="2736"/>
                    </a:lnTo>
                    <a:lnTo>
                      <a:pt x="4648" y="2736"/>
                    </a:lnTo>
                    <a:lnTo>
                      <a:pt x="4409" y="2762"/>
                    </a:lnTo>
                    <a:lnTo>
                      <a:pt x="4197" y="2789"/>
                    </a:lnTo>
                    <a:lnTo>
                      <a:pt x="3984" y="2816"/>
                    </a:lnTo>
                    <a:lnTo>
                      <a:pt x="3772" y="2869"/>
                    </a:lnTo>
                    <a:lnTo>
                      <a:pt x="3586" y="2948"/>
                    </a:lnTo>
                    <a:lnTo>
                      <a:pt x="3400" y="3055"/>
                    </a:lnTo>
                    <a:lnTo>
                      <a:pt x="3241" y="3161"/>
                    </a:lnTo>
                    <a:lnTo>
                      <a:pt x="3108" y="3267"/>
                    </a:lnTo>
                    <a:lnTo>
                      <a:pt x="3001" y="3400"/>
                    </a:lnTo>
                    <a:lnTo>
                      <a:pt x="2895" y="3533"/>
                    </a:lnTo>
                    <a:lnTo>
                      <a:pt x="2816" y="3665"/>
                    </a:lnTo>
                    <a:lnTo>
                      <a:pt x="2736" y="3825"/>
                    </a:lnTo>
                    <a:lnTo>
                      <a:pt x="2683" y="3958"/>
                    </a:lnTo>
                    <a:lnTo>
                      <a:pt x="2630" y="4117"/>
                    </a:lnTo>
                    <a:lnTo>
                      <a:pt x="2630" y="4276"/>
                    </a:lnTo>
                    <a:lnTo>
                      <a:pt x="2603" y="4462"/>
                    </a:lnTo>
                    <a:lnTo>
                      <a:pt x="2630" y="4648"/>
                    </a:lnTo>
                    <a:lnTo>
                      <a:pt x="2656" y="4808"/>
                    </a:lnTo>
                    <a:lnTo>
                      <a:pt x="2683" y="4967"/>
                    </a:lnTo>
                    <a:lnTo>
                      <a:pt x="2736" y="5126"/>
                    </a:lnTo>
                    <a:lnTo>
                      <a:pt x="2816" y="5259"/>
                    </a:lnTo>
                    <a:lnTo>
                      <a:pt x="2895" y="5392"/>
                    </a:lnTo>
                    <a:lnTo>
                      <a:pt x="3081" y="5604"/>
                    </a:lnTo>
                    <a:lnTo>
                      <a:pt x="3294" y="5764"/>
                    </a:lnTo>
                    <a:lnTo>
                      <a:pt x="3533" y="5896"/>
                    </a:lnTo>
                    <a:lnTo>
                      <a:pt x="3798" y="5976"/>
                    </a:lnTo>
                    <a:lnTo>
                      <a:pt x="4064" y="6003"/>
                    </a:lnTo>
                    <a:lnTo>
                      <a:pt x="4542" y="5976"/>
                    </a:lnTo>
                    <a:lnTo>
                      <a:pt x="4940" y="5923"/>
                    </a:lnTo>
                    <a:lnTo>
                      <a:pt x="5126" y="5896"/>
                    </a:lnTo>
                    <a:lnTo>
                      <a:pt x="5286" y="5817"/>
                    </a:lnTo>
                    <a:lnTo>
                      <a:pt x="5445" y="5737"/>
                    </a:lnTo>
                    <a:lnTo>
                      <a:pt x="5604" y="5604"/>
                    </a:lnTo>
                    <a:lnTo>
                      <a:pt x="5711" y="5472"/>
                    </a:lnTo>
                    <a:lnTo>
                      <a:pt x="5817" y="5286"/>
                    </a:lnTo>
                    <a:lnTo>
                      <a:pt x="5923" y="5100"/>
                    </a:lnTo>
                    <a:lnTo>
                      <a:pt x="6003" y="4834"/>
                    </a:lnTo>
                    <a:lnTo>
                      <a:pt x="6056" y="4569"/>
                    </a:lnTo>
                    <a:lnTo>
                      <a:pt x="6109" y="4223"/>
                    </a:lnTo>
                    <a:lnTo>
                      <a:pt x="6135" y="3851"/>
                    </a:lnTo>
                    <a:lnTo>
                      <a:pt x="6135" y="3426"/>
                    </a:lnTo>
                    <a:lnTo>
                      <a:pt x="6135" y="3055"/>
                    </a:lnTo>
                    <a:lnTo>
                      <a:pt x="9137" y="3055"/>
                    </a:lnTo>
                    <a:lnTo>
                      <a:pt x="9535" y="3081"/>
                    </a:lnTo>
                    <a:lnTo>
                      <a:pt x="9880" y="3134"/>
                    </a:lnTo>
                    <a:lnTo>
                      <a:pt x="10199" y="3187"/>
                    </a:lnTo>
                    <a:lnTo>
                      <a:pt x="10438" y="3267"/>
                    </a:lnTo>
                    <a:lnTo>
                      <a:pt x="10677" y="3373"/>
                    </a:lnTo>
                    <a:lnTo>
                      <a:pt x="10836" y="3506"/>
                    </a:lnTo>
                    <a:lnTo>
                      <a:pt x="10996" y="3665"/>
                    </a:lnTo>
                    <a:lnTo>
                      <a:pt x="11102" y="3851"/>
                    </a:lnTo>
                    <a:lnTo>
                      <a:pt x="11208" y="4064"/>
                    </a:lnTo>
                    <a:lnTo>
                      <a:pt x="11261" y="4303"/>
                    </a:lnTo>
                    <a:lnTo>
                      <a:pt x="11314" y="4569"/>
                    </a:lnTo>
                    <a:lnTo>
                      <a:pt x="11341" y="4887"/>
                    </a:lnTo>
                    <a:lnTo>
                      <a:pt x="11341" y="5232"/>
                    </a:lnTo>
                    <a:lnTo>
                      <a:pt x="11368" y="6056"/>
                    </a:lnTo>
                    <a:lnTo>
                      <a:pt x="11368" y="18618"/>
                    </a:lnTo>
                    <a:lnTo>
                      <a:pt x="11660" y="18618"/>
                    </a:lnTo>
                    <a:lnTo>
                      <a:pt x="11660" y="6056"/>
                    </a:lnTo>
                    <a:lnTo>
                      <a:pt x="11660" y="5153"/>
                    </a:lnTo>
                    <a:lnTo>
                      <a:pt x="11633" y="4754"/>
                    </a:lnTo>
                    <a:lnTo>
                      <a:pt x="11580" y="4409"/>
                    </a:lnTo>
                    <a:lnTo>
                      <a:pt x="11527" y="4117"/>
                    </a:lnTo>
                    <a:lnTo>
                      <a:pt x="11447" y="3851"/>
                    </a:lnTo>
                    <a:lnTo>
                      <a:pt x="11341" y="3612"/>
                    </a:lnTo>
                    <a:lnTo>
                      <a:pt x="11182" y="3400"/>
                    </a:lnTo>
                    <a:lnTo>
                      <a:pt x="11022" y="3241"/>
                    </a:lnTo>
                    <a:lnTo>
                      <a:pt x="10810" y="3081"/>
                    </a:lnTo>
                    <a:lnTo>
                      <a:pt x="10571" y="2975"/>
                    </a:lnTo>
                    <a:lnTo>
                      <a:pt x="10305" y="2895"/>
                    </a:lnTo>
                    <a:lnTo>
                      <a:pt x="9960" y="2816"/>
                    </a:lnTo>
                    <a:lnTo>
                      <a:pt x="9588" y="2789"/>
                    </a:lnTo>
                    <a:lnTo>
                      <a:pt x="9163" y="2762"/>
                    </a:lnTo>
                    <a:lnTo>
                      <a:pt x="8685" y="2736"/>
                    </a:lnTo>
                    <a:lnTo>
                      <a:pt x="6135" y="2736"/>
                    </a:lnTo>
                    <a:lnTo>
                      <a:pt x="6082" y="2099"/>
                    </a:lnTo>
                    <a:lnTo>
                      <a:pt x="6056" y="1833"/>
                    </a:lnTo>
                    <a:lnTo>
                      <a:pt x="6003" y="1567"/>
                    </a:lnTo>
                    <a:lnTo>
                      <a:pt x="5923" y="1302"/>
                    </a:lnTo>
                    <a:lnTo>
                      <a:pt x="5817" y="1089"/>
                    </a:lnTo>
                    <a:lnTo>
                      <a:pt x="5711" y="877"/>
                    </a:lnTo>
                    <a:lnTo>
                      <a:pt x="5551" y="691"/>
                    </a:lnTo>
                    <a:lnTo>
                      <a:pt x="5365" y="532"/>
                    </a:lnTo>
                    <a:lnTo>
                      <a:pt x="5153" y="399"/>
                    </a:lnTo>
                    <a:lnTo>
                      <a:pt x="4887" y="266"/>
                    </a:lnTo>
                    <a:lnTo>
                      <a:pt x="4595" y="186"/>
                    </a:lnTo>
                    <a:lnTo>
                      <a:pt x="4250" y="107"/>
                    </a:lnTo>
                    <a:lnTo>
                      <a:pt x="3878" y="53"/>
                    </a:lnTo>
                    <a:lnTo>
                      <a:pt x="3453" y="27"/>
                    </a:lnTo>
                    <a:lnTo>
                      <a:pt x="2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50"/>
              <p:cNvSpPr/>
              <p:nvPr/>
            </p:nvSpPr>
            <p:spPr>
              <a:xfrm>
                <a:off x="3229438" y="-642761"/>
                <a:ext cx="454507" cy="725769"/>
              </a:xfrm>
              <a:custGeom>
                <a:avLst/>
                <a:gdLst/>
                <a:ahLst/>
                <a:cxnLst/>
                <a:rect l="l" t="t" r="r" b="b"/>
                <a:pathLst>
                  <a:path w="11660" h="18619" fill="none" extrusionOk="0">
                    <a:moveTo>
                      <a:pt x="11368" y="6056"/>
                    </a:moveTo>
                    <a:lnTo>
                      <a:pt x="11368" y="6056"/>
                    </a:lnTo>
                    <a:lnTo>
                      <a:pt x="11341" y="5232"/>
                    </a:lnTo>
                    <a:lnTo>
                      <a:pt x="11341" y="4887"/>
                    </a:lnTo>
                    <a:lnTo>
                      <a:pt x="11314" y="4569"/>
                    </a:lnTo>
                    <a:lnTo>
                      <a:pt x="11261" y="4303"/>
                    </a:lnTo>
                    <a:lnTo>
                      <a:pt x="11208" y="4064"/>
                    </a:lnTo>
                    <a:lnTo>
                      <a:pt x="11102" y="3851"/>
                    </a:lnTo>
                    <a:lnTo>
                      <a:pt x="10996" y="3665"/>
                    </a:lnTo>
                    <a:lnTo>
                      <a:pt x="10836" y="3506"/>
                    </a:lnTo>
                    <a:lnTo>
                      <a:pt x="10677" y="3373"/>
                    </a:lnTo>
                    <a:lnTo>
                      <a:pt x="10438" y="3267"/>
                    </a:lnTo>
                    <a:lnTo>
                      <a:pt x="10199" y="3187"/>
                    </a:lnTo>
                    <a:lnTo>
                      <a:pt x="9880" y="3134"/>
                    </a:lnTo>
                    <a:lnTo>
                      <a:pt x="9535" y="3081"/>
                    </a:lnTo>
                    <a:lnTo>
                      <a:pt x="9137" y="3055"/>
                    </a:lnTo>
                    <a:lnTo>
                      <a:pt x="8685" y="3055"/>
                    </a:lnTo>
                    <a:lnTo>
                      <a:pt x="6135" y="3055"/>
                    </a:lnTo>
                    <a:lnTo>
                      <a:pt x="6135" y="3055"/>
                    </a:lnTo>
                    <a:lnTo>
                      <a:pt x="6135" y="3426"/>
                    </a:lnTo>
                    <a:lnTo>
                      <a:pt x="6135" y="3426"/>
                    </a:lnTo>
                    <a:lnTo>
                      <a:pt x="6135" y="3851"/>
                    </a:lnTo>
                    <a:lnTo>
                      <a:pt x="6109" y="4223"/>
                    </a:lnTo>
                    <a:lnTo>
                      <a:pt x="6056" y="4569"/>
                    </a:lnTo>
                    <a:lnTo>
                      <a:pt x="6003" y="4834"/>
                    </a:lnTo>
                    <a:lnTo>
                      <a:pt x="5923" y="5100"/>
                    </a:lnTo>
                    <a:lnTo>
                      <a:pt x="5817" y="5286"/>
                    </a:lnTo>
                    <a:lnTo>
                      <a:pt x="5711" y="5472"/>
                    </a:lnTo>
                    <a:lnTo>
                      <a:pt x="5604" y="5604"/>
                    </a:lnTo>
                    <a:lnTo>
                      <a:pt x="5445" y="5737"/>
                    </a:lnTo>
                    <a:lnTo>
                      <a:pt x="5286" y="5817"/>
                    </a:lnTo>
                    <a:lnTo>
                      <a:pt x="5126" y="5896"/>
                    </a:lnTo>
                    <a:lnTo>
                      <a:pt x="4940" y="5923"/>
                    </a:lnTo>
                    <a:lnTo>
                      <a:pt x="4542" y="5976"/>
                    </a:lnTo>
                    <a:lnTo>
                      <a:pt x="4064" y="6003"/>
                    </a:lnTo>
                    <a:lnTo>
                      <a:pt x="4064" y="6003"/>
                    </a:lnTo>
                    <a:lnTo>
                      <a:pt x="3798" y="5976"/>
                    </a:lnTo>
                    <a:lnTo>
                      <a:pt x="3533" y="5896"/>
                    </a:lnTo>
                    <a:lnTo>
                      <a:pt x="3294" y="5764"/>
                    </a:lnTo>
                    <a:lnTo>
                      <a:pt x="3081" y="5604"/>
                    </a:lnTo>
                    <a:lnTo>
                      <a:pt x="2895" y="5392"/>
                    </a:lnTo>
                    <a:lnTo>
                      <a:pt x="2816" y="5259"/>
                    </a:lnTo>
                    <a:lnTo>
                      <a:pt x="2736" y="5126"/>
                    </a:lnTo>
                    <a:lnTo>
                      <a:pt x="2683" y="4967"/>
                    </a:lnTo>
                    <a:lnTo>
                      <a:pt x="2656" y="4808"/>
                    </a:lnTo>
                    <a:lnTo>
                      <a:pt x="2630" y="4648"/>
                    </a:lnTo>
                    <a:lnTo>
                      <a:pt x="2603" y="4462"/>
                    </a:lnTo>
                    <a:lnTo>
                      <a:pt x="2603" y="4462"/>
                    </a:lnTo>
                    <a:lnTo>
                      <a:pt x="2630" y="4276"/>
                    </a:lnTo>
                    <a:lnTo>
                      <a:pt x="2630" y="4117"/>
                    </a:lnTo>
                    <a:lnTo>
                      <a:pt x="2683" y="3958"/>
                    </a:lnTo>
                    <a:lnTo>
                      <a:pt x="2736" y="3825"/>
                    </a:lnTo>
                    <a:lnTo>
                      <a:pt x="2816" y="3665"/>
                    </a:lnTo>
                    <a:lnTo>
                      <a:pt x="2895" y="3533"/>
                    </a:lnTo>
                    <a:lnTo>
                      <a:pt x="3001" y="3400"/>
                    </a:lnTo>
                    <a:lnTo>
                      <a:pt x="3108" y="3267"/>
                    </a:lnTo>
                    <a:lnTo>
                      <a:pt x="3108" y="3267"/>
                    </a:lnTo>
                    <a:lnTo>
                      <a:pt x="3241" y="3161"/>
                    </a:lnTo>
                    <a:lnTo>
                      <a:pt x="3400" y="3055"/>
                    </a:lnTo>
                    <a:lnTo>
                      <a:pt x="3586" y="2948"/>
                    </a:lnTo>
                    <a:lnTo>
                      <a:pt x="3772" y="2869"/>
                    </a:lnTo>
                    <a:lnTo>
                      <a:pt x="3984" y="2816"/>
                    </a:lnTo>
                    <a:lnTo>
                      <a:pt x="4197" y="2789"/>
                    </a:lnTo>
                    <a:lnTo>
                      <a:pt x="4409" y="2762"/>
                    </a:lnTo>
                    <a:lnTo>
                      <a:pt x="4648" y="2736"/>
                    </a:lnTo>
                    <a:lnTo>
                      <a:pt x="5817" y="2736"/>
                    </a:lnTo>
                    <a:lnTo>
                      <a:pt x="5817" y="2736"/>
                    </a:lnTo>
                    <a:lnTo>
                      <a:pt x="5790" y="2152"/>
                    </a:lnTo>
                    <a:lnTo>
                      <a:pt x="5764" y="1886"/>
                    </a:lnTo>
                    <a:lnTo>
                      <a:pt x="5711" y="1647"/>
                    </a:lnTo>
                    <a:lnTo>
                      <a:pt x="5631" y="1408"/>
                    </a:lnTo>
                    <a:lnTo>
                      <a:pt x="5551" y="1222"/>
                    </a:lnTo>
                    <a:lnTo>
                      <a:pt x="5445" y="1036"/>
                    </a:lnTo>
                    <a:lnTo>
                      <a:pt x="5312" y="877"/>
                    </a:lnTo>
                    <a:lnTo>
                      <a:pt x="5126" y="744"/>
                    </a:lnTo>
                    <a:lnTo>
                      <a:pt x="4940" y="638"/>
                    </a:lnTo>
                    <a:lnTo>
                      <a:pt x="4701" y="532"/>
                    </a:lnTo>
                    <a:lnTo>
                      <a:pt x="4436" y="452"/>
                    </a:lnTo>
                    <a:lnTo>
                      <a:pt x="4144" y="399"/>
                    </a:lnTo>
                    <a:lnTo>
                      <a:pt x="3798" y="346"/>
                    </a:lnTo>
                    <a:lnTo>
                      <a:pt x="3400" y="319"/>
                    </a:lnTo>
                    <a:lnTo>
                      <a:pt x="2975" y="319"/>
                    </a:lnTo>
                    <a:lnTo>
                      <a:pt x="2975" y="319"/>
                    </a:lnTo>
                    <a:lnTo>
                      <a:pt x="2523" y="319"/>
                    </a:lnTo>
                    <a:lnTo>
                      <a:pt x="2125" y="346"/>
                    </a:lnTo>
                    <a:lnTo>
                      <a:pt x="1780" y="399"/>
                    </a:lnTo>
                    <a:lnTo>
                      <a:pt x="1461" y="452"/>
                    </a:lnTo>
                    <a:lnTo>
                      <a:pt x="1222" y="532"/>
                    </a:lnTo>
                    <a:lnTo>
                      <a:pt x="983" y="638"/>
                    </a:lnTo>
                    <a:lnTo>
                      <a:pt x="824" y="771"/>
                    </a:lnTo>
                    <a:lnTo>
                      <a:pt x="664" y="930"/>
                    </a:lnTo>
                    <a:lnTo>
                      <a:pt x="558" y="1116"/>
                    </a:lnTo>
                    <a:lnTo>
                      <a:pt x="478" y="1328"/>
                    </a:lnTo>
                    <a:lnTo>
                      <a:pt x="399" y="1567"/>
                    </a:lnTo>
                    <a:lnTo>
                      <a:pt x="346" y="1833"/>
                    </a:lnTo>
                    <a:lnTo>
                      <a:pt x="319" y="2152"/>
                    </a:lnTo>
                    <a:lnTo>
                      <a:pt x="319" y="2497"/>
                    </a:lnTo>
                    <a:lnTo>
                      <a:pt x="292" y="3320"/>
                    </a:lnTo>
                    <a:lnTo>
                      <a:pt x="292" y="18592"/>
                    </a:lnTo>
                    <a:lnTo>
                      <a:pt x="0" y="18592"/>
                    </a:lnTo>
                    <a:lnTo>
                      <a:pt x="0" y="3320"/>
                    </a:lnTo>
                    <a:lnTo>
                      <a:pt x="0" y="3320"/>
                    </a:lnTo>
                    <a:lnTo>
                      <a:pt x="0" y="2417"/>
                    </a:lnTo>
                    <a:lnTo>
                      <a:pt x="27" y="2019"/>
                    </a:lnTo>
                    <a:lnTo>
                      <a:pt x="80" y="1674"/>
                    </a:lnTo>
                    <a:lnTo>
                      <a:pt x="133" y="1381"/>
                    </a:lnTo>
                    <a:lnTo>
                      <a:pt x="213" y="1116"/>
                    </a:lnTo>
                    <a:lnTo>
                      <a:pt x="346" y="877"/>
                    </a:lnTo>
                    <a:lnTo>
                      <a:pt x="478" y="664"/>
                    </a:lnTo>
                    <a:lnTo>
                      <a:pt x="638" y="505"/>
                    </a:lnTo>
                    <a:lnTo>
                      <a:pt x="850" y="346"/>
                    </a:lnTo>
                    <a:lnTo>
                      <a:pt x="1089" y="239"/>
                    </a:lnTo>
                    <a:lnTo>
                      <a:pt x="1381" y="160"/>
                    </a:lnTo>
                    <a:lnTo>
                      <a:pt x="1700" y="80"/>
                    </a:lnTo>
                    <a:lnTo>
                      <a:pt x="2072" y="27"/>
                    </a:lnTo>
                    <a:lnTo>
                      <a:pt x="2497" y="0"/>
                    </a:lnTo>
                    <a:lnTo>
                      <a:pt x="2975" y="0"/>
                    </a:lnTo>
                    <a:lnTo>
                      <a:pt x="2975" y="0"/>
                    </a:lnTo>
                    <a:lnTo>
                      <a:pt x="3453" y="27"/>
                    </a:lnTo>
                    <a:lnTo>
                      <a:pt x="3878" y="53"/>
                    </a:lnTo>
                    <a:lnTo>
                      <a:pt x="4250" y="107"/>
                    </a:lnTo>
                    <a:lnTo>
                      <a:pt x="4595" y="186"/>
                    </a:lnTo>
                    <a:lnTo>
                      <a:pt x="4887" y="266"/>
                    </a:lnTo>
                    <a:lnTo>
                      <a:pt x="5153" y="399"/>
                    </a:lnTo>
                    <a:lnTo>
                      <a:pt x="5365" y="532"/>
                    </a:lnTo>
                    <a:lnTo>
                      <a:pt x="5551" y="691"/>
                    </a:lnTo>
                    <a:lnTo>
                      <a:pt x="5711" y="877"/>
                    </a:lnTo>
                    <a:lnTo>
                      <a:pt x="5817" y="1089"/>
                    </a:lnTo>
                    <a:lnTo>
                      <a:pt x="5923" y="1302"/>
                    </a:lnTo>
                    <a:lnTo>
                      <a:pt x="6003" y="1567"/>
                    </a:lnTo>
                    <a:lnTo>
                      <a:pt x="6056" y="1833"/>
                    </a:lnTo>
                    <a:lnTo>
                      <a:pt x="6082" y="2099"/>
                    </a:lnTo>
                    <a:lnTo>
                      <a:pt x="6135" y="2736"/>
                    </a:lnTo>
                    <a:lnTo>
                      <a:pt x="8685" y="2736"/>
                    </a:lnTo>
                    <a:lnTo>
                      <a:pt x="8685" y="2736"/>
                    </a:lnTo>
                    <a:lnTo>
                      <a:pt x="9163" y="2762"/>
                    </a:lnTo>
                    <a:lnTo>
                      <a:pt x="9588" y="2789"/>
                    </a:lnTo>
                    <a:lnTo>
                      <a:pt x="9960" y="2816"/>
                    </a:lnTo>
                    <a:lnTo>
                      <a:pt x="10305" y="2895"/>
                    </a:lnTo>
                    <a:lnTo>
                      <a:pt x="10571" y="2975"/>
                    </a:lnTo>
                    <a:lnTo>
                      <a:pt x="10810" y="3081"/>
                    </a:lnTo>
                    <a:lnTo>
                      <a:pt x="11022" y="3241"/>
                    </a:lnTo>
                    <a:lnTo>
                      <a:pt x="11182" y="3400"/>
                    </a:lnTo>
                    <a:lnTo>
                      <a:pt x="11341" y="3612"/>
                    </a:lnTo>
                    <a:lnTo>
                      <a:pt x="11447" y="3851"/>
                    </a:lnTo>
                    <a:lnTo>
                      <a:pt x="11527" y="4117"/>
                    </a:lnTo>
                    <a:lnTo>
                      <a:pt x="11580" y="4409"/>
                    </a:lnTo>
                    <a:lnTo>
                      <a:pt x="11633" y="4754"/>
                    </a:lnTo>
                    <a:lnTo>
                      <a:pt x="11660" y="5153"/>
                    </a:lnTo>
                    <a:lnTo>
                      <a:pt x="11660" y="6056"/>
                    </a:lnTo>
                    <a:lnTo>
                      <a:pt x="11660" y="18618"/>
                    </a:lnTo>
                    <a:lnTo>
                      <a:pt x="11368" y="18618"/>
                    </a:lnTo>
                    <a:lnTo>
                      <a:pt x="11368" y="605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50"/>
              <p:cNvSpPr/>
              <p:nvPr/>
            </p:nvSpPr>
            <p:spPr>
              <a:xfrm>
                <a:off x="3343300" y="-523713"/>
                <a:ext cx="113939" cy="102517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630" fill="none" extrusionOk="0">
                    <a:moveTo>
                      <a:pt x="1727" y="1"/>
                    </a:moveTo>
                    <a:lnTo>
                      <a:pt x="1727" y="1"/>
                    </a:lnTo>
                    <a:lnTo>
                      <a:pt x="1329" y="27"/>
                    </a:lnTo>
                    <a:lnTo>
                      <a:pt x="1143" y="54"/>
                    </a:lnTo>
                    <a:lnTo>
                      <a:pt x="957" y="107"/>
                    </a:lnTo>
                    <a:lnTo>
                      <a:pt x="798" y="187"/>
                    </a:lnTo>
                    <a:lnTo>
                      <a:pt x="665" y="240"/>
                    </a:lnTo>
                    <a:lnTo>
                      <a:pt x="532" y="346"/>
                    </a:lnTo>
                    <a:lnTo>
                      <a:pt x="399" y="452"/>
                    </a:lnTo>
                    <a:lnTo>
                      <a:pt x="399" y="452"/>
                    </a:lnTo>
                    <a:lnTo>
                      <a:pt x="213" y="638"/>
                    </a:lnTo>
                    <a:lnTo>
                      <a:pt x="107" y="877"/>
                    </a:lnTo>
                    <a:lnTo>
                      <a:pt x="27" y="1143"/>
                    </a:lnTo>
                    <a:lnTo>
                      <a:pt x="1" y="1408"/>
                    </a:lnTo>
                    <a:lnTo>
                      <a:pt x="1" y="1408"/>
                    </a:lnTo>
                    <a:lnTo>
                      <a:pt x="27" y="1621"/>
                    </a:lnTo>
                    <a:lnTo>
                      <a:pt x="80" y="1860"/>
                    </a:lnTo>
                    <a:lnTo>
                      <a:pt x="160" y="2046"/>
                    </a:lnTo>
                    <a:lnTo>
                      <a:pt x="293" y="2232"/>
                    </a:lnTo>
                    <a:lnTo>
                      <a:pt x="452" y="2418"/>
                    </a:lnTo>
                    <a:lnTo>
                      <a:pt x="665" y="2524"/>
                    </a:lnTo>
                    <a:lnTo>
                      <a:pt x="877" y="2603"/>
                    </a:lnTo>
                    <a:lnTo>
                      <a:pt x="1143" y="2630"/>
                    </a:lnTo>
                    <a:lnTo>
                      <a:pt x="1143" y="2630"/>
                    </a:lnTo>
                    <a:lnTo>
                      <a:pt x="1568" y="2630"/>
                    </a:lnTo>
                    <a:lnTo>
                      <a:pt x="1913" y="2577"/>
                    </a:lnTo>
                    <a:lnTo>
                      <a:pt x="2072" y="2550"/>
                    </a:lnTo>
                    <a:lnTo>
                      <a:pt x="2205" y="2497"/>
                    </a:lnTo>
                    <a:lnTo>
                      <a:pt x="2338" y="2418"/>
                    </a:lnTo>
                    <a:lnTo>
                      <a:pt x="2471" y="2311"/>
                    </a:lnTo>
                    <a:lnTo>
                      <a:pt x="2577" y="2205"/>
                    </a:lnTo>
                    <a:lnTo>
                      <a:pt x="2657" y="2046"/>
                    </a:lnTo>
                    <a:lnTo>
                      <a:pt x="2736" y="1860"/>
                    </a:lnTo>
                    <a:lnTo>
                      <a:pt x="2790" y="1647"/>
                    </a:lnTo>
                    <a:lnTo>
                      <a:pt x="2843" y="1382"/>
                    </a:lnTo>
                    <a:lnTo>
                      <a:pt x="2896" y="1090"/>
                    </a:lnTo>
                    <a:lnTo>
                      <a:pt x="2896" y="771"/>
                    </a:lnTo>
                    <a:lnTo>
                      <a:pt x="2922" y="372"/>
                    </a:lnTo>
                    <a:lnTo>
                      <a:pt x="2922" y="372"/>
                    </a:lnTo>
                    <a:lnTo>
                      <a:pt x="2922" y="1"/>
                    </a:lnTo>
                    <a:lnTo>
                      <a:pt x="172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50"/>
              <p:cNvSpPr/>
              <p:nvPr/>
            </p:nvSpPr>
            <p:spPr>
              <a:xfrm>
                <a:off x="3195252" y="-367360"/>
                <a:ext cx="16605" cy="125282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214" extrusionOk="0">
                    <a:moveTo>
                      <a:pt x="213" y="0"/>
                    </a:moveTo>
                    <a:lnTo>
                      <a:pt x="134" y="27"/>
                    </a:lnTo>
                    <a:lnTo>
                      <a:pt x="81" y="80"/>
                    </a:lnTo>
                    <a:lnTo>
                      <a:pt x="27" y="133"/>
                    </a:lnTo>
                    <a:lnTo>
                      <a:pt x="1" y="213"/>
                    </a:lnTo>
                    <a:lnTo>
                      <a:pt x="1" y="3001"/>
                    </a:lnTo>
                    <a:lnTo>
                      <a:pt x="27" y="3081"/>
                    </a:lnTo>
                    <a:lnTo>
                      <a:pt x="81" y="3161"/>
                    </a:lnTo>
                    <a:lnTo>
                      <a:pt x="134" y="3187"/>
                    </a:lnTo>
                    <a:lnTo>
                      <a:pt x="213" y="3214"/>
                    </a:lnTo>
                    <a:lnTo>
                      <a:pt x="293" y="3187"/>
                    </a:lnTo>
                    <a:lnTo>
                      <a:pt x="346" y="3161"/>
                    </a:lnTo>
                    <a:lnTo>
                      <a:pt x="399" y="3081"/>
                    </a:lnTo>
                    <a:lnTo>
                      <a:pt x="426" y="3001"/>
                    </a:lnTo>
                    <a:lnTo>
                      <a:pt x="426" y="213"/>
                    </a:lnTo>
                    <a:lnTo>
                      <a:pt x="399" y="133"/>
                    </a:lnTo>
                    <a:lnTo>
                      <a:pt x="346" y="80"/>
                    </a:lnTo>
                    <a:lnTo>
                      <a:pt x="293" y="27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50"/>
              <p:cNvSpPr/>
              <p:nvPr/>
            </p:nvSpPr>
            <p:spPr>
              <a:xfrm>
                <a:off x="3195252" y="-367360"/>
                <a:ext cx="16605" cy="125282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214" fill="none" extrusionOk="0">
                    <a:moveTo>
                      <a:pt x="213" y="0"/>
                    </a:moveTo>
                    <a:lnTo>
                      <a:pt x="213" y="0"/>
                    </a:lnTo>
                    <a:lnTo>
                      <a:pt x="134" y="27"/>
                    </a:lnTo>
                    <a:lnTo>
                      <a:pt x="81" y="80"/>
                    </a:lnTo>
                    <a:lnTo>
                      <a:pt x="27" y="133"/>
                    </a:lnTo>
                    <a:lnTo>
                      <a:pt x="1" y="213"/>
                    </a:lnTo>
                    <a:lnTo>
                      <a:pt x="1" y="3001"/>
                    </a:lnTo>
                    <a:lnTo>
                      <a:pt x="1" y="3001"/>
                    </a:lnTo>
                    <a:lnTo>
                      <a:pt x="27" y="3081"/>
                    </a:lnTo>
                    <a:lnTo>
                      <a:pt x="81" y="3161"/>
                    </a:lnTo>
                    <a:lnTo>
                      <a:pt x="134" y="3187"/>
                    </a:lnTo>
                    <a:lnTo>
                      <a:pt x="213" y="3214"/>
                    </a:lnTo>
                    <a:lnTo>
                      <a:pt x="213" y="3214"/>
                    </a:lnTo>
                    <a:lnTo>
                      <a:pt x="293" y="3187"/>
                    </a:lnTo>
                    <a:lnTo>
                      <a:pt x="346" y="3161"/>
                    </a:lnTo>
                    <a:lnTo>
                      <a:pt x="399" y="3081"/>
                    </a:lnTo>
                    <a:lnTo>
                      <a:pt x="426" y="3001"/>
                    </a:lnTo>
                    <a:lnTo>
                      <a:pt x="426" y="213"/>
                    </a:lnTo>
                    <a:lnTo>
                      <a:pt x="426" y="213"/>
                    </a:lnTo>
                    <a:lnTo>
                      <a:pt x="399" y="133"/>
                    </a:lnTo>
                    <a:lnTo>
                      <a:pt x="346" y="80"/>
                    </a:lnTo>
                    <a:lnTo>
                      <a:pt x="293" y="27"/>
                    </a:lnTo>
                    <a:lnTo>
                      <a:pt x="2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50"/>
              <p:cNvSpPr/>
              <p:nvPr/>
            </p:nvSpPr>
            <p:spPr>
              <a:xfrm>
                <a:off x="3101036" y="-168596"/>
                <a:ext cx="98424" cy="183284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702" extrusionOk="0">
                    <a:moveTo>
                      <a:pt x="2312" y="0"/>
                    </a:moveTo>
                    <a:lnTo>
                      <a:pt x="2258" y="27"/>
                    </a:lnTo>
                    <a:lnTo>
                      <a:pt x="2179" y="54"/>
                    </a:lnTo>
                    <a:lnTo>
                      <a:pt x="1993" y="160"/>
                    </a:lnTo>
                    <a:lnTo>
                      <a:pt x="1807" y="346"/>
                    </a:lnTo>
                    <a:lnTo>
                      <a:pt x="1595" y="611"/>
                    </a:lnTo>
                    <a:lnTo>
                      <a:pt x="1382" y="903"/>
                    </a:lnTo>
                    <a:lnTo>
                      <a:pt x="1143" y="1249"/>
                    </a:lnTo>
                    <a:lnTo>
                      <a:pt x="904" y="1647"/>
                    </a:lnTo>
                    <a:lnTo>
                      <a:pt x="691" y="2099"/>
                    </a:lnTo>
                    <a:lnTo>
                      <a:pt x="479" y="2550"/>
                    </a:lnTo>
                    <a:lnTo>
                      <a:pt x="293" y="3028"/>
                    </a:lnTo>
                    <a:lnTo>
                      <a:pt x="160" y="3427"/>
                    </a:lnTo>
                    <a:lnTo>
                      <a:pt x="54" y="3825"/>
                    </a:lnTo>
                    <a:lnTo>
                      <a:pt x="1" y="4144"/>
                    </a:lnTo>
                    <a:lnTo>
                      <a:pt x="1" y="4409"/>
                    </a:lnTo>
                    <a:lnTo>
                      <a:pt x="1" y="4515"/>
                    </a:lnTo>
                    <a:lnTo>
                      <a:pt x="28" y="4595"/>
                    </a:lnTo>
                    <a:lnTo>
                      <a:pt x="81" y="4648"/>
                    </a:lnTo>
                    <a:lnTo>
                      <a:pt x="134" y="4701"/>
                    </a:lnTo>
                    <a:lnTo>
                      <a:pt x="267" y="4701"/>
                    </a:lnTo>
                    <a:lnTo>
                      <a:pt x="346" y="4675"/>
                    </a:lnTo>
                    <a:lnTo>
                      <a:pt x="532" y="4542"/>
                    </a:lnTo>
                    <a:lnTo>
                      <a:pt x="718" y="4383"/>
                    </a:lnTo>
                    <a:lnTo>
                      <a:pt x="931" y="4117"/>
                    </a:lnTo>
                    <a:lnTo>
                      <a:pt x="1143" y="3825"/>
                    </a:lnTo>
                    <a:lnTo>
                      <a:pt x="1382" y="3453"/>
                    </a:lnTo>
                    <a:lnTo>
                      <a:pt x="1595" y="3081"/>
                    </a:lnTo>
                    <a:lnTo>
                      <a:pt x="1834" y="2630"/>
                    </a:lnTo>
                    <a:lnTo>
                      <a:pt x="2046" y="2152"/>
                    </a:lnTo>
                    <a:lnTo>
                      <a:pt x="2232" y="1700"/>
                    </a:lnTo>
                    <a:lnTo>
                      <a:pt x="2365" y="1275"/>
                    </a:lnTo>
                    <a:lnTo>
                      <a:pt x="2471" y="903"/>
                    </a:lnTo>
                    <a:lnTo>
                      <a:pt x="2524" y="585"/>
                    </a:lnTo>
                    <a:lnTo>
                      <a:pt x="2524" y="319"/>
                    </a:lnTo>
                    <a:lnTo>
                      <a:pt x="2498" y="213"/>
                    </a:lnTo>
                    <a:lnTo>
                      <a:pt x="2471" y="133"/>
                    </a:lnTo>
                    <a:lnTo>
                      <a:pt x="2444" y="80"/>
                    </a:lnTo>
                    <a:lnTo>
                      <a:pt x="2391" y="27"/>
                    </a:lnTo>
                    <a:lnTo>
                      <a:pt x="2312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50"/>
              <p:cNvSpPr/>
              <p:nvPr/>
            </p:nvSpPr>
            <p:spPr>
              <a:xfrm>
                <a:off x="3101036" y="-168596"/>
                <a:ext cx="98424" cy="183284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702" fill="none" extrusionOk="0">
                    <a:moveTo>
                      <a:pt x="2312" y="0"/>
                    </a:moveTo>
                    <a:lnTo>
                      <a:pt x="2312" y="0"/>
                    </a:lnTo>
                    <a:lnTo>
                      <a:pt x="2258" y="27"/>
                    </a:lnTo>
                    <a:lnTo>
                      <a:pt x="2179" y="54"/>
                    </a:lnTo>
                    <a:lnTo>
                      <a:pt x="1993" y="160"/>
                    </a:lnTo>
                    <a:lnTo>
                      <a:pt x="1807" y="346"/>
                    </a:lnTo>
                    <a:lnTo>
                      <a:pt x="1595" y="611"/>
                    </a:lnTo>
                    <a:lnTo>
                      <a:pt x="1382" y="903"/>
                    </a:lnTo>
                    <a:lnTo>
                      <a:pt x="1143" y="1249"/>
                    </a:lnTo>
                    <a:lnTo>
                      <a:pt x="904" y="1647"/>
                    </a:lnTo>
                    <a:lnTo>
                      <a:pt x="691" y="2099"/>
                    </a:lnTo>
                    <a:lnTo>
                      <a:pt x="691" y="2099"/>
                    </a:lnTo>
                    <a:lnTo>
                      <a:pt x="479" y="2550"/>
                    </a:lnTo>
                    <a:lnTo>
                      <a:pt x="293" y="3028"/>
                    </a:lnTo>
                    <a:lnTo>
                      <a:pt x="160" y="3427"/>
                    </a:lnTo>
                    <a:lnTo>
                      <a:pt x="54" y="3825"/>
                    </a:lnTo>
                    <a:lnTo>
                      <a:pt x="1" y="4144"/>
                    </a:lnTo>
                    <a:lnTo>
                      <a:pt x="1" y="4409"/>
                    </a:lnTo>
                    <a:lnTo>
                      <a:pt x="1" y="4515"/>
                    </a:lnTo>
                    <a:lnTo>
                      <a:pt x="28" y="4595"/>
                    </a:lnTo>
                    <a:lnTo>
                      <a:pt x="81" y="4648"/>
                    </a:lnTo>
                    <a:lnTo>
                      <a:pt x="134" y="4701"/>
                    </a:lnTo>
                    <a:lnTo>
                      <a:pt x="134" y="4701"/>
                    </a:lnTo>
                    <a:lnTo>
                      <a:pt x="213" y="4701"/>
                    </a:lnTo>
                    <a:lnTo>
                      <a:pt x="213" y="4701"/>
                    </a:lnTo>
                    <a:lnTo>
                      <a:pt x="267" y="4701"/>
                    </a:lnTo>
                    <a:lnTo>
                      <a:pt x="346" y="4675"/>
                    </a:lnTo>
                    <a:lnTo>
                      <a:pt x="532" y="4542"/>
                    </a:lnTo>
                    <a:lnTo>
                      <a:pt x="718" y="4383"/>
                    </a:lnTo>
                    <a:lnTo>
                      <a:pt x="931" y="4117"/>
                    </a:lnTo>
                    <a:lnTo>
                      <a:pt x="1143" y="3825"/>
                    </a:lnTo>
                    <a:lnTo>
                      <a:pt x="1382" y="3453"/>
                    </a:lnTo>
                    <a:lnTo>
                      <a:pt x="1595" y="3081"/>
                    </a:lnTo>
                    <a:lnTo>
                      <a:pt x="1834" y="2630"/>
                    </a:lnTo>
                    <a:lnTo>
                      <a:pt x="1834" y="2630"/>
                    </a:lnTo>
                    <a:lnTo>
                      <a:pt x="2046" y="2152"/>
                    </a:lnTo>
                    <a:lnTo>
                      <a:pt x="2232" y="1700"/>
                    </a:lnTo>
                    <a:lnTo>
                      <a:pt x="2365" y="1275"/>
                    </a:lnTo>
                    <a:lnTo>
                      <a:pt x="2471" y="903"/>
                    </a:lnTo>
                    <a:lnTo>
                      <a:pt x="2524" y="585"/>
                    </a:lnTo>
                    <a:lnTo>
                      <a:pt x="2524" y="319"/>
                    </a:lnTo>
                    <a:lnTo>
                      <a:pt x="2498" y="213"/>
                    </a:lnTo>
                    <a:lnTo>
                      <a:pt x="2471" y="133"/>
                    </a:lnTo>
                    <a:lnTo>
                      <a:pt x="2444" y="80"/>
                    </a:lnTo>
                    <a:lnTo>
                      <a:pt x="2391" y="27"/>
                    </a:lnTo>
                    <a:lnTo>
                      <a:pt x="2391" y="27"/>
                    </a:lnTo>
                    <a:lnTo>
                      <a:pt x="23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50"/>
              <p:cNvSpPr/>
              <p:nvPr/>
            </p:nvSpPr>
            <p:spPr>
              <a:xfrm>
                <a:off x="3035822" y="58117"/>
                <a:ext cx="418294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" extrusionOk="0">
                    <a:moveTo>
                      <a:pt x="1807" y="1"/>
                    </a:moveTo>
                    <a:lnTo>
                      <a:pt x="213" y="27"/>
                    </a:lnTo>
                    <a:lnTo>
                      <a:pt x="107" y="240"/>
                    </a:lnTo>
                    <a:lnTo>
                      <a:pt x="27" y="452"/>
                    </a:lnTo>
                    <a:lnTo>
                      <a:pt x="1" y="638"/>
                    </a:lnTo>
                    <a:lnTo>
                      <a:pt x="1" y="824"/>
                    </a:lnTo>
                    <a:lnTo>
                      <a:pt x="1" y="984"/>
                    </a:lnTo>
                    <a:lnTo>
                      <a:pt x="54" y="1116"/>
                    </a:lnTo>
                    <a:lnTo>
                      <a:pt x="107" y="1249"/>
                    </a:lnTo>
                    <a:lnTo>
                      <a:pt x="213" y="1355"/>
                    </a:lnTo>
                    <a:lnTo>
                      <a:pt x="293" y="1462"/>
                    </a:lnTo>
                    <a:lnTo>
                      <a:pt x="426" y="1541"/>
                    </a:lnTo>
                    <a:lnTo>
                      <a:pt x="558" y="1621"/>
                    </a:lnTo>
                    <a:lnTo>
                      <a:pt x="718" y="1674"/>
                    </a:lnTo>
                    <a:lnTo>
                      <a:pt x="1037" y="1727"/>
                    </a:lnTo>
                    <a:lnTo>
                      <a:pt x="1408" y="1754"/>
                    </a:lnTo>
                    <a:lnTo>
                      <a:pt x="9323" y="1754"/>
                    </a:lnTo>
                    <a:lnTo>
                      <a:pt x="9668" y="1727"/>
                    </a:lnTo>
                    <a:lnTo>
                      <a:pt x="10014" y="1674"/>
                    </a:lnTo>
                    <a:lnTo>
                      <a:pt x="10173" y="1621"/>
                    </a:lnTo>
                    <a:lnTo>
                      <a:pt x="10306" y="1541"/>
                    </a:lnTo>
                    <a:lnTo>
                      <a:pt x="10412" y="1462"/>
                    </a:lnTo>
                    <a:lnTo>
                      <a:pt x="10518" y="1355"/>
                    </a:lnTo>
                    <a:lnTo>
                      <a:pt x="10598" y="1249"/>
                    </a:lnTo>
                    <a:lnTo>
                      <a:pt x="10678" y="1116"/>
                    </a:lnTo>
                    <a:lnTo>
                      <a:pt x="10704" y="984"/>
                    </a:lnTo>
                    <a:lnTo>
                      <a:pt x="10731" y="824"/>
                    </a:lnTo>
                    <a:lnTo>
                      <a:pt x="10731" y="638"/>
                    </a:lnTo>
                    <a:lnTo>
                      <a:pt x="10678" y="452"/>
                    </a:lnTo>
                    <a:lnTo>
                      <a:pt x="10598" y="240"/>
                    </a:lnTo>
                    <a:lnTo>
                      <a:pt x="104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50"/>
              <p:cNvSpPr/>
              <p:nvPr/>
            </p:nvSpPr>
            <p:spPr>
              <a:xfrm>
                <a:off x="3035822" y="58117"/>
                <a:ext cx="418294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" fill="none" extrusionOk="0">
                    <a:moveTo>
                      <a:pt x="1807" y="1"/>
                    </a:moveTo>
                    <a:lnTo>
                      <a:pt x="1807" y="1"/>
                    </a:lnTo>
                    <a:lnTo>
                      <a:pt x="213" y="27"/>
                    </a:lnTo>
                    <a:lnTo>
                      <a:pt x="213" y="27"/>
                    </a:lnTo>
                    <a:lnTo>
                      <a:pt x="107" y="240"/>
                    </a:lnTo>
                    <a:lnTo>
                      <a:pt x="27" y="452"/>
                    </a:lnTo>
                    <a:lnTo>
                      <a:pt x="1" y="638"/>
                    </a:lnTo>
                    <a:lnTo>
                      <a:pt x="1" y="824"/>
                    </a:lnTo>
                    <a:lnTo>
                      <a:pt x="1" y="984"/>
                    </a:lnTo>
                    <a:lnTo>
                      <a:pt x="54" y="1116"/>
                    </a:lnTo>
                    <a:lnTo>
                      <a:pt x="107" y="1249"/>
                    </a:lnTo>
                    <a:lnTo>
                      <a:pt x="213" y="1355"/>
                    </a:lnTo>
                    <a:lnTo>
                      <a:pt x="293" y="1462"/>
                    </a:lnTo>
                    <a:lnTo>
                      <a:pt x="426" y="1541"/>
                    </a:lnTo>
                    <a:lnTo>
                      <a:pt x="558" y="1621"/>
                    </a:lnTo>
                    <a:lnTo>
                      <a:pt x="718" y="1674"/>
                    </a:lnTo>
                    <a:lnTo>
                      <a:pt x="1037" y="1727"/>
                    </a:lnTo>
                    <a:lnTo>
                      <a:pt x="1408" y="1754"/>
                    </a:lnTo>
                    <a:lnTo>
                      <a:pt x="5233" y="1754"/>
                    </a:lnTo>
                    <a:lnTo>
                      <a:pt x="5233" y="1754"/>
                    </a:lnTo>
                    <a:lnTo>
                      <a:pt x="5498" y="1754"/>
                    </a:lnTo>
                    <a:lnTo>
                      <a:pt x="9323" y="1754"/>
                    </a:lnTo>
                    <a:lnTo>
                      <a:pt x="9323" y="1754"/>
                    </a:lnTo>
                    <a:lnTo>
                      <a:pt x="9668" y="1727"/>
                    </a:lnTo>
                    <a:lnTo>
                      <a:pt x="10014" y="1674"/>
                    </a:lnTo>
                    <a:lnTo>
                      <a:pt x="10173" y="1621"/>
                    </a:lnTo>
                    <a:lnTo>
                      <a:pt x="10306" y="1541"/>
                    </a:lnTo>
                    <a:lnTo>
                      <a:pt x="10412" y="1462"/>
                    </a:lnTo>
                    <a:lnTo>
                      <a:pt x="10518" y="1355"/>
                    </a:lnTo>
                    <a:lnTo>
                      <a:pt x="10598" y="1249"/>
                    </a:lnTo>
                    <a:lnTo>
                      <a:pt x="10678" y="1116"/>
                    </a:lnTo>
                    <a:lnTo>
                      <a:pt x="10704" y="984"/>
                    </a:lnTo>
                    <a:lnTo>
                      <a:pt x="10731" y="824"/>
                    </a:lnTo>
                    <a:lnTo>
                      <a:pt x="10731" y="638"/>
                    </a:lnTo>
                    <a:lnTo>
                      <a:pt x="10678" y="452"/>
                    </a:lnTo>
                    <a:lnTo>
                      <a:pt x="10598" y="240"/>
                    </a:lnTo>
                    <a:lnTo>
                      <a:pt x="10492" y="1"/>
                    </a:lnTo>
                    <a:lnTo>
                      <a:pt x="180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50"/>
              <p:cNvSpPr/>
              <p:nvPr/>
            </p:nvSpPr>
            <p:spPr>
              <a:xfrm>
                <a:off x="3014070" y="-387045"/>
                <a:ext cx="466980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13679" extrusionOk="0">
                    <a:moveTo>
                      <a:pt x="4596" y="0"/>
                    </a:moveTo>
                    <a:lnTo>
                      <a:pt x="4516" y="186"/>
                    </a:lnTo>
                    <a:lnTo>
                      <a:pt x="5525" y="319"/>
                    </a:lnTo>
                    <a:lnTo>
                      <a:pt x="5525" y="0"/>
                    </a:lnTo>
                    <a:close/>
                    <a:moveTo>
                      <a:pt x="5525" y="10916"/>
                    </a:moveTo>
                    <a:lnTo>
                      <a:pt x="5286" y="11155"/>
                    </a:lnTo>
                    <a:lnTo>
                      <a:pt x="5074" y="11421"/>
                    </a:lnTo>
                    <a:lnTo>
                      <a:pt x="5525" y="11421"/>
                    </a:lnTo>
                    <a:lnTo>
                      <a:pt x="5525" y="10916"/>
                    </a:lnTo>
                    <a:close/>
                    <a:moveTo>
                      <a:pt x="5817" y="0"/>
                    </a:moveTo>
                    <a:lnTo>
                      <a:pt x="5817" y="372"/>
                    </a:lnTo>
                    <a:lnTo>
                      <a:pt x="6880" y="505"/>
                    </a:lnTo>
                    <a:lnTo>
                      <a:pt x="6880" y="5126"/>
                    </a:lnTo>
                    <a:lnTo>
                      <a:pt x="6906" y="5923"/>
                    </a:lnTo>
                    <a:lnTo>
                      <a:pt x="6906" y="6534"/>
                    </a:lnTo>
                    <a:lnTo>
                      <a:pt x="6853" y="7251"/>
                    </a:lnTo>
                    <a:lnTo>
                      <a:pt x="6800" y="7623"/>
                    </a:lnTo>
                    <a:lnTo>
                      <a:pt x="6747" y="8021"/>
                    </a:lnTo>
                    <a:lnTo>
                      <a:pt x="6641" y="8420"/>
                    </a:lnTo>
                    <a:lnTo>
                      <a:pt x="6535" y="8845"/>
                    </a:lnTo>
                    <a:lnTo>
                      <a:pt x="6402" y="9243"/>
                    </a:lnTo>
                    <a:lnTo>
                      <a:pt x="6242" y="9668"/>
                    </a:lnTo>
                    <a:lnTo>
                      <a:pt x="6056" y="10066"/>
                    </a:lnTo>
                    <a:lnTo>
                      <a:pt x="5817" y="10465"/>
                    </a:lnTo>
                    <a:lnTo>
                      <a:pt x="5817" y="11421"/>
                    </a:lnTo>
                    <a:lnTo>
                      <a:pt x="11050" y="11421"/>
                    </a:lnTo>
                    <a:lnTo>
                      <a:pt x="11156" y="11660"/>
                    </a:lnTo>
                    <a:lnTo>
                      <a:pt x="11236" y="11872"/>
                    </a:lnTo>
                    <a:lnTo>
                      <a:pt x="11289" y="12058"/>
                    </a:lnTo>
                    <a:lnTo>
                      <a:pt x="11289" y="12244"/>
                    </a:lnTo>
                    <a:lnTo>
                      <a:pt x="11262" y="12404"/>
                    </a:lnTo>
                    <a:lnTo>
                      <a:pt x="11236" y="12536"/>
                    </a:lnTo>
                    <a:lnTo>
                      <a:pt x="11156" y="12669"/>
                    </a:lnTo>
                    <a:lnTo>
                      <a:pt x="11076" y="12775"/>
                    </a:lnTo>
                    <a:lnTo>
                      <a:pt x="10970" y="12882"/>
                    </a:lnTo>
                    <a:lnTo>
                      <a:pt x="10864" y="12961"/>
                    </a:lnTo>
                    <a:lnTo>
                      <a:pt x="10731" y="13041"/>
                    </a:lnTo>
                    <a:lnTo>
                      <a:pt x="10572" y="13094"/>
                    </a:lnTo>
                    <a:lnTo>
                      <a:pt x="10226" y="13147"/>
                    </a:lnTo>
                    <a:lnTo>
                      <a:pt x="9881" y="13174"/>
                    </a:lnTo>
                    <a:lnTo>
                      <a:pt x="1754" y="13174"/>
                    </a:lnTo>
                    <a:lnTo>
                      <a:pt x="1541" y="13147"/>
                    </a:lnTo>
                    <a:lnTo>
                      <a:pt x="1355" y="13121"/>
                    </a:lnTo>
                    <a:lnTo>
                      <a:pt x="1170" y="13041"/>
                    </a:lnTo>
                    <a:lnTo>
                      <a:pt x="692" y="13094"/>
                    </a:lnTo>
                    <a:lnTo>
                      <a:pt x="1" y="13094"/>
                    </a:lnTo>
                    <a:lnTo>
                      <a:pt x="107" y="13227"/>
                    </a:lnTo>
                    <a:lnTo>
                      <a:pt x="240" y="13360"/>
                    </a:lnTo>
                    <a:lnTo>
                      <a:pt x="399" y="13466"/>
                    </a:lnTo>
                    <a:lnTo>
                      <a:pt x="585" y="13546"/>
                    </a:lnTo>
                    <a:lnTo>
                      <a:pt x="798" y="13599"/>
                    </a:lnTo>
                    <a:lnTo>
                      <a:pt x="1010" y="13652"/>
                    </a:lnTo>
                    <a:lnTo>
                      <a:pt x="1223" y="13678"/>
                    </a:lnTo>
                    <a:lnTo>
                      <a:pt x="10678" y="13678"/>
                    </a:lnTo>
                    <a:lnTo>
                      <a:pt x="10970" y="13625"/>
                    </a:lnTo>
                    <a:lnTo>
                      <a:pt x="11236" y="13546"/>
                    </a:lnTo>
                    <a:lnTo>
                      <a:pt x="11475" y="13439"/>
                    </a:lnTo>
                    <a:lnTo>
                      <a:pt x="11687" y="13280"/>
                    </a:lnTo>
                    <a:lnTo>
                      <a:pt x="11767" y="13200"/>
                    </a:lnTo>
                    <a:lnTo>
                      <a:pt x="11846" y="13094"/>
                    </a:lnTo>
                    <a:lnTo>
                      <a:pt x="11899" y="12988"/>
                    </a:lnTo>
                    <a:lnTo>
                      <a:pt x="11926" y="12882"/>
                    </a:lnTo>
                    <a:lnTo>
                      <a:pt x="11953" y="12749"/>
                    </a:lnTo>
                    <a:lnTo>
                      <a:pt x="11979" y="12589"/>
                    </a:lnTo>
                    <a:lnTo>
                      <a:pt x="11953" y="12377"/>
                    </a:lnTo>
                    <a:lnTo>
                      <a:pt x="11899" y="12138"/>
                    </a:lnTo>
                    <a:lnTo>
                      <a:pt x="11793" y="11872"/>
                    </a:lnTo>
                    <a:lnTo>
                      <a:pt x="11660" y="11607"/>
                    </a:lnTo>
                    <a:lnTo>
                      <a:pt x="10678" y="9854"/>
                    </a:lnTo>
                    <a:lnTo>
                      <a:pt x="10014" y="8659"/>
                    </a:lnTo>
                    <a:lnTo>
                      <a:pt x="9323" y="7410"/>
                    </a:lnTo>
                    <a:lnTo>
                      <a:pt x="8686" y="6162"/>
                    </a:lnTo>
                    <a:lnTo>
                      <a:pt x="8128" y="5047"/>
                    </a:lnTo>
                    <a:lnTo>
                      <a:pt x="7916" y="4569"/>
                    </a:lnTo>
                    <a:lnTo>
                      <a:pt x="7756" y="4144"/>
                    </a:lnTo>
                    <a:lnTo>
                      <a:pt x="7677" y="3798"/>
                    </a:lnTo>
                    <a:lnTo>
                      <a:pt x="7623" y="3533"/>
                    </a:lnTo>
                    <a:lnTo>
                      <a:pt x="7623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50"/>
              <p:cNvSpPr/>
              <p:nvPr/>
            </p:nvSpPr>
            <p:spPr>
              <a:xfrm>
                <a:off x="3211819" y="38471"/>
                <a:ext cx="17658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05" fill="none" extrusionOk="0">
                    <a:moveTo>
                      <a:pt x="452" y="0"/>
                    </a:moveTo>
                    <a:lnTo>
                      <a:pt x="452" y="0"/>
                    </a:lnTo>
                    <a:lnTo>
                      <a:pt x="213" y="239"/>
                    </a:lnTo>
                    <a:lnTo>
                      <a:pt x="1" y="505"/>
                    </a:lnTo>
                    <a:lnTo>
                      <a:pt x="452" y="505"/>
                    </a:lnTo>
                    <a:lnTo>
                      <a:pt x="45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50"/>
              <p:cNvSpPr/>
              <p:nvPr/>
            </p:nvSpPr>
            <p:spPr>
              <a:xfrm>
                <a:off x="3190107" y="-387045"/>
                <a:ext cx="39370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320" fill="none" extrusionOk="0">
                    <a:moveTo>
                      <a:pt x="1009" y="0"/>
                    </a:moveTo>
                    <a:lnTo>
                      <a:pt x="80" y="0"/>
                    </a:lnTo>
                    <a:lnTo>
                      <a:pt x="0" y="186"/>
                    </a:lnTo>
                    <a:lnTo>
                      <a:pt x="1009" y="319"/>
                    </a:lnTo>
                    <a:lnTo>
                      <a:pt x="100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50"/>
              <p:cNvSpPr/>
              <p:nvPr/>
            </p:nvSpPr>
            <p:spPr>
              <a:xfrm>
                <a:off x="3014070" y="-387045"/>
                <a:ext cx="466980" cy="533207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13679" fill="none" extrusionOk="0">
                    <a:moveTo>
                      <a:pt x="7623" y="0"/>
                    </a:moveTo>
                    <a:lnTo>
                      <a:pt x="5817" y="0"/>
                    </a:lnTo>
                    <a:lnTo>
                      <a:pt x="5817" y="372"/>
                    </a:lnTo>
                    <a:lnTo>
                      <a:pt x="6880" y="505"/>
                    </a:lnTo>
                    <a:lnTo>
                      <a:pt x="6880" y="505"/>
                    </a:lnTo>
                    <a:lnTo>
                      <a:pt x="6880" y="5126"/>
                    </a:lnTo>
                    <a:lnTo>
                      <a:pt x="6880" y="5126"/>
                    </a:lnTo>
                    <a:lnTo>
                      <a:pt x="6906" y="5923"/>
                    </a:lnTo>
                    <a:lnTo>
                      <a:pt x="6906" y="6534"/>
                    </a:lnTo>
                    <a:lnTo>
                      <a:pt x="6853" y="7251"/>
                    </a:lnTo>
                    <a:lnTo>
                      <a:pt x="6800" y="7623"/>
                    </a:lnTo>
                    <a:lnTo>
                      <a:pt x="6747" y="8021"/>
                    </a:lnTo>
                    <a:lnTo>
                      <a:pt x="6641" y="8420"/>
                    </a:lnTo>
                    <a:lnTo>
                      <a:pt x="6535" y="8845"/>
                    </a:lnTo>
                    <a:lnTo>
                      <a:pt x="6402" y="9243"/>
                    </a:lnTo>
                    <a:lnTo>
                      <a:pt x="6242" y="9668"/>
                    </a:lnTo>
                    <a:lnTo>
                      <a:pt x="6056" y="10066"/>
                    </a:lnTo>
                    <a:lnTo>
                      <a:pt x="5817" y="10465"/>
                    </a:lnTo>
                    <a:lnTo>
                      <a:pt x="5817" y="11421"/>
                    </a:lnTo>
                    <a:lnTo>
                      <a:pt x="11050" y="11421"/>
                    </a:lnTo>
                    <a:lnTo>
                      <a:pt x="11050" y="11421"/>
                    </a:lnTo>
                    <a:lnTo>
                      <a:pt x="11156" y="11660"/>
                    </a:lnTo>
                    <a:lnTo>
                      <a:pt x="11236" y="11872"/>
                    </a:lnTo>
                    <a:lnTo>
                      <a:pt x="11289" y="12058"/>
                    </a:lnTo>
                    <a:lnTo>
                      <a:pt x="11289" y="12244"/>
                    </a:lnTo>
                    <a:lnTo>
                      <a:pt x="11262" y="12404"/>
                    </a:lnTo>
                    <a:lnTo>
                      <a:pt x="11236" y="12536"/>
                    </a:lnTo>
                    <a:lnTo>
                      <a:pt x="11156" y="12669"/>
                    </a:lnTo>
                    <a:lnTo>
                      <a:pt x="11076" y="12775"/>
                    </a:lnTo>
                    <a:lnTo>
                      <a:pt x="10970" y="12882"/>
                    </a:lnTo>
                    <a:lnTo>
                      <a:pt x="10864" y="12961"/>
                    </a:lnTo>
                    <a:lnTo>
                      <a:pt x="10731" y="13041"/>
                    </a:lnTo>
                    <a:lnTo>
                      <a:pt x="10572" y="13094"/>
                    </a:lnTo>
                    <a:lnTo>
                      <a:pt x="10226" y="13147"/>
                    </a:lnTo>
                    <a:lnTo>
                      <a:pt x="9881" y="13174"/>
                    </a:lnTo>
                    <a:lnTo>
                      <a:pt x="6056" y="13174"/>
                    </a:lnTo>
                    <a:lnTo>
                      <a:pt x="6056" y="13174"/>
                    </a:lnTo>
                    <a:lnTo>
                      <a:pt x="5791" y="13174"/>
                    </a:lnTo>
                    <a:lnTo>
                      <a:pt x="1966" y="13174"/>
                    </a:lnTo>
                    <a:lnTo>
                      <a:pt x="1966" y="13174"/>
                    </a:lnTo>
                    <a:lnTo>
                      <a:pt x="1754" y="13174"/>
                    </a:lnTo>
                    <a:lnTo>
                      <a:pt x="1541" y="13147"/>
                    </a:lnTo>
                    <a:lnTo>
                      <a:pt x="1355" y="13121"/>
                    </a:lnTo>
                    <a:lnTo>
                      <a:pt x="1170" y="13041"/>
                    </a:lnTo>
                    <a:lnTo>
                      <a:pt x="1170" y="13041"/>
                    </a:lnTo>
                    <a:lnTo>
                      <a:pt x="692" y="13094"/>
                    </a:lnTo>
                    <a:lnTo>
                      <a:pt x="187" y="13094"/>
                    </a:lnTo>
                    <a:lnTo>
                      <a:pt x="187" y="13094"/>
                    </a:lnTo>
                    <a:lnTo>
                      <a:pt x="1" y="13094"/>
                    </a:lnTo>
                    <a:lnTo>
                      <a:pt x="1" y="13094"/>
                    </a:lnTo>
                    <a:lnTo>
                      <a:pt x="107" y="13227"/>
                    </a:lnTo>
                    <a:lnTo>
                      <a:pt x="240" y="13360"/>
                    </a:lnTo>
                    <a:lnTo>
                      <a:pt x="399" y="13466"/>
                    </a:lnTo>
                    <a:lnTo>
                      <a:pt x="585" y="13546"/>
                    </a:lnTo>
                    <a:lnTo>
                      <a:pt x="798" y="13599"/>
                    </a:lnTo>
                    <a:lnTo>
                      <a:pt x="1010" y="13652"/>
                    </a:lnTo>
                    <a:lnTo>
                      <a:pt x="1223" y="13678"/>
                    </a:lnTo>
                    <a:lnTo>
                      <a:pt x="1462" y="13678"/>
                    </a:lnTo>
                    <a:lnTo>
                      <a:pt x="5764" y="13678"/>
                    </a:lnTo>
                    <a:lnTo>
                      <a:pt x="5764" y="13678"/>
                    </a:lnTo>
                    <a:lnTo>
                      <a:pt x="6083" y="13678"/>
                    </a:lnTo>
                    <a:lnTo>
                      <a:pt x="10386" y="13678"/>
                    </a:lnTo>
                    <a:lnTo>
                      <a:pt x="10386" y="13678"/>
                    </a:lnTo>
                    <a:lnTo>
                      <a:pt x="10678" y="13678"/>
                    </a:lnTo>
                    <a:lnTo>
                      <a:pt x="10970" y="13625"/>
                    </a:lnTo>
                    <a:lnTo>
                      <a:pt x="11236" y="13546"/>
                    </a:lnTo>
                    <a:lnTo>
                      <a:pt x="11475" y="13439"/>
                    </a:lnTo>
                    <a:lnTo>
                      <a:pt x="11687" y="13280"/>
                    </a:lnTo>
                    <a:lnTo>
                      <a:pt x="11767" y="13200"/>
                    </a:lnTo>
                    <a:lnTo>
                      <a:pt x="11846" y="13094"/>
                    </a:lnTo>
                    <a:lnTo>
                      <a:pt x="11899" y="12988"/>
                    </a:lnTo>
                    <a:lnTo>
                      <a:pt x="11926" y="12882"/>
                    </a:lnTo>
                    <a:lnTo>
                      <a:pt x="11953" y="12749"/>
                    </a:lnTo>
                    <a:lnTo>
                      <a:pt x="11979" y="12589"/>
                    </a:lnTo>
                    <a:lnTo>
                      <a:pt x="11979" y="12589"/>
                    </a:lnTo>
                    <a:lnTo>
                      <a:pt x="11953" y="12377"/>
                    </a:lnTo>
                    <a:lnTo>
                      <a:pt x="11899" y="12138"/>
                    </a:lnTo>
                    <a:lnTo>
                      <a:pt x="11793" y="11872"/>
                    </a:lnTo>
                    <a:lnTo>
                      <a:pt x="11660" y="11607"/>
                    </a:lnTo>
                    <a:lnTo>
                      <a:pt x="11660" y="11607"/>
                    </a:lnTo>
                    <a:lnTo>
                      <a:pt x="10678" y="9854"/>
                    </a:lnTo>
                    <a:lnTo>
                      <a:pt x="10014" y="8659"/>
                    </a:lnTo>
                    <a:lnTo>
                      <a:pt x="9323" y="7410"/>
                    </a:lnTo>
                    <a:lnTo>
                      <a:pt x="8686" y="6162"/>
                    </a:lnTo>
                    <a:lnTo>
                      <a:pt x="8128" y="5047"/>
                    </a:lnTo>
                    <a:lnTo>
                      <a:pt x="7916" y="4569"/>
                    </a:lnTo>
                    <a:lnTo>
                      <a:pt x="7756" y="4144"/>
                    </a:lnTo>
                    <a:lnTo>
                      <a:pt x="7677" y="3798"/>
                    </a:lnTo>
                    <a:lnTo>
                      <a:pt x="7623" y="3533"/>
                    </a:lnTo>
                    <a:lnTo>
                      <a:pt x="7623" y="3533"/>
                    </a:lnTo>
                    <a:lnTo>
                      <a:pt x="762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50"/>
              <p:cNvSpPr/>
              <p:nvPr/>
            </p:nvSpPr>
            <p:spPr>
              <a:xfrm>
                <a:off x="3229438" y="-387045"/>
                <a:ext cx="11421" cy="445191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421" extrusionOk="0">
                    <a:moveTo>
                      <a:pt x="0" y="0"/>
                    </a:moveTo>
                    <a:lnTo>
                      <a:pt x="0" y="319"/>
                    </a:lnTo>
                    <a:lnTo>
                      <a:pt x="292" y="372"/>
                    </a:lnTo>
                    <a:lnTo>
                      <a:pt x="292" y="0"/>
                    </a:lnTo>
                    <a:close/>
                    <a:moveTo>
                      <a:pt x="292" y="10465"/>
                    </a:moveTo>
                    <a:lnTo>
                      <a:pt x="0" y="10916"/>
                    </a:lnTo>
                    <a:lnTo>
                      <a:pt x="0" y="11421"/>
                    </a:lnTo>
                    <a:lnTo>
                      <a:pt x="292" y="11421"/>
                    </a:lnTo>
                    <a:lnTo>
                      <a:pt x="292" y="10465"/>
                    </a:lnTo>
                    <a:close/>
                  </a:path>
                </a:pathLst>
              </a:custGeom>
              <a:solidFill>
                <a:srgbClr val="E1E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50"/>
              <p:cNvSpPr/>
              <p:nvPr/>
            </p:nvSpPr>
            <p:spPr>
              <a:xfrm>
                <a:off x="3229438" y="20851"/>
                <a:ext cx="11421" cy="3730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957" fill="none" extrusionOk="0">
                    <a:moveTo>
                      <a:pt x="292" y="1"/>
                    </a:moveTo>
                    <a:lnTo>
                      <a:pt x="292" y="1"/>
                    </a:lnTo>
                    <a:lnTo>
                      <a:pt x="0" y="452"/>
                    </a:lnTo>
                    <a:lnTo>
                      <a:pt x="0" y="957"/>
                    </a:lnTo>
                    <a:lnTo>
                      <a:pt x="292" y="957"/>
                    </a:lnTo>
                    <a:lnTo>
                      <a:pt x="29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50"/>
              <p:cNvSpPr/>
              <p:nvPr/>
            </p:nvSpPr>
            <p:spPr>
              <a:xfrm>
                <a:off x="3229438" y="-387045"/>
                <a:ext cx="11421" cy="1454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73" fill="none" extrusionOk="0">
                    <a:moveTo>
                      <a:pt x="292" y="0"/>
                    </a:moveTo>
                    <a:lnTo>
                      <a:pt x="0" y="0"/>
                    </a:lnTo>
                    <a:lnTo>
                      <a:pt x="0" y="319"/>
                    </a:lnTo>
                    <a:lnTo>
                      <a:pt x="292" y="372"/>
                    </a:lnTo>
                    <a:lnTo>
                      <a:pt x="2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50"/>
              <p:cNvSpPr/>
              <p:nvPr/>
            </p:nvSpPr>
            <p:spPr>
              <a:xfrm>
                <a:off x="3059639" y="58117"/>
                <a:ext cx="394478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1754" extrusionOk="0">
                    <a:moveTo>
                      <a:pt x="3905" y="1"/>
                    </a:moveTo>
                    <a:lnTo>
                      <a:pt x="3560" y="293"/>
                    </a:lnTo>
                    <a:lnTo>
                      <a:pt x="3188" y="585"/>
                    </a:lnTo>
                    <a:lnTo>
                      <a:pt x="2763" y="851"/>
                    </a:lnTo>
                    <a:lnTo>
                      <a:pt x="2311" y="1063"/>
                    </a:lnTo>
                    <a:lnTo>
                      <a:pt x="1807" y="1249"/>
                    </a:lnTo>
                    <a:lnTo>
                      <a:pt x="1249" y="1435"/>
                    </a:lnTo>
                    <a:lnTo>
                      <a:pt x="665" y="1541"/>
                    </a:lnTo>
                    <a:lnTo>
                      <a:pt x="1" y="1621"/>
                    </a:lnTo>
                    <a:lnTo>
                      <a:pt x="186" y="1701"/>
                    </a:lnTo>
                    <a:lnTo>
                      <a:pt x="372" y="1727"/>
                    </a:lnTo>
                    <a:lnTo>
                      <a:pt x="585" y="1754"/>
                    </a:lnTo>
                    <a:lnTo>
                      <a:pt x="8712" y="1754"/>
                    </a:lnTo>
                    <a:lnTo>
                      <a:pt x="9057" y="1727"/>
                    </a:lnTo>
                    <a:lnTo>
                      <a:pt x="9403" y="1674"/>
                    </a:lnTo>
                    <a:lnTo>
                      <a:pt x="9562" y="1621"/>
                    </a:lnTo>
                    <a:lnTo>
                      <a:pt x="9695" y="1541"/>
                    </a:lnTo>
                    <a:lnTo>
                      <a:pt x="9801" y="1462"/>
                    </a:lnTo>
                    <a:lnTo>
                      <a:pt x="9907" y="1355"/>
                    </a:lnTo>
                    <a:lnTo>
                      <a:pt x="9987" y="1249"/>
                    </a:lnTo>
                    <a:lnTo>
                      <a:pt x="10067" y="1116"/>
                    </a:lnTo>
                    <a:lnTo>
                      <a:pt x="10093" y="984"/>
                    </a:lnTo>
                    <a:lnTo>
                      <a:pt x="10120" y="824"/>
                    </a:lnTo>
                    <a:lnTo>
                      <a:pt x="10120" y="638"/>
                    </a:lnTo>
                    <a:lnTo>
                      <a:pt x="10067" y="452"/>
                    </a:lnTo>
                    <a:lnTo>
                      <a:pt x="9987" y="240"/>
                    </a:lnTo>
                    <a:lnTo>
                      <a:pt x="9881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50"/>
              <p:cNvSpPr/>
              <p:nvPr/>
            </p:nvSpPr>
            <p:spPr>
              <a:xfrm>
                <a:off x="3059639" y="58117"/>
                <a:ext cx="394478" cy="68371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1754" fill="none" extrusionOk="0">
                    <a:moveTo>
                      <a:pt x="9881" y="1"/>
                    </a:moveTo>
                    <a:lnTo>
                      <a:pt x="4648" y="1"/>
                    </a:lnTo>
                    <a:lnTo>
                      <a:pt x="4356" y="1"/>
                    </a:lnTo>
                    <a:lnTo>
                      <a:pt x="3905" y="1"/>
                    </a:lnTo>
                    <a:lnTo>
                      <a:pt x="3905" y="1"/>
                    </a:lnTo>
                    <a:lnTo>
                      <a:pt x="3560" y="293"/>
                    </a:lnTo>
                    <a:lnTo>
                      <a:pt x="3188" y="585"/>
                    </a:lnTo>
                    <a:lnTo>
                      <a:pt x="2763" y="851"/>
                    </a:lnTo>
                    <a:lnTo>
                      <a:pt x="2311" y="1063"/>
                    </a:lnTo>
                    <a:lnTo>
                      <a:pt x="1807" y="1249"/>
                    </a:lnTo>
                    <a:lnTo>
                      <a:pt x="1249" y="1435"/>
                    </a:lnTo>
                    <a:lnTo>
                      <a:pt x="665" y="1541"/>
                    </a:lnTo>
                    <a:lnTo>
                      <a:pt x="1" y="1621"/>
                    </a:lnTo>
                    <a:lnTo>
                      <a:pt x="1" y="1621"/>
                    </a:lnTo>
                    <a:lnTo>
                      <a:pt x="186" y="1701"/>
                    </a:lnTo>
                    <a:lnTo>
                      <a:pt x="372" y="1727"/>
                    </a:lnTo>
                    <a:lnTo>
                      <a:pt x="585" y="1754"/>
                    </a:lnTo>
                    <a:lnTo>
                      <a:pt x="797" y="1754"/>
                    </a:lnTo>
                    <a:lnTo>
                      <a:pt x="4622" y="1754"/>
                    </a:lnTo>
                    <a:lnTo>
                      <a:pt x="4622" y="1754"/>
                    </a:lnTo>
                    <a:lnTo>
                      <a:pt x="4887" y="1754"/>
                    </a:lnTo>
                    <a:lnTo>
                      <a:pt x="8712" y="1754"/>
                    </a:lnTo>
                    <a:lnTo>
                      <a:pt x="8712" y="1754"/>
                    </a:lnTo>
                    <a:lnTo>
                      <a:pt x="9057" y="1727"/>
                    </a:lnTo>
                    <a:lnTo>
                      <a:pt x="9403" y="1674"/>
                    </a:lnTo>
                    <a:lnTo>
                      <a:pt x="9562" y="1621"/>
                    </a:lnTo>
                    <a:lnTo>
                      <a:pt x="9695" y="1541"/>
                    </a:lnTo>
                    <a:lnTo>
                      <a:pt x="9801" y="1462"/>
                    </a:lnTo>
                    <a:lnTo>
                      <a:pt x="9907" y="1355"/>
                    </a:lnTo>
                    <a:lnTo>
                      <a:pt x="9987" y="1249"/>
                    </a:lnTo>
                    <a:lnTo>
                      <a:pt x="10067" y="1116"/>
                    </a:lnTo>
                    <a:lnTo>
                      <a:pt x="10093" y="984"/>
                    </a:lnTo>
                    <a:lnTo>
                      <a:pt x="10120" y="824"/>
                    </a:lnTo>
                    <a:lnTo>
                      <a:pt x="10120" y="638"/>
                    </a:lnTo>
                    <a:lnTo>
                      <a:pt x="10067" y="452"/>
                    </a:lnTo>
                    <a:lnTo>
                      <a:pt x="9987" y="240"/>
                    </a:lnTo>
                    <a:lnTo>
                      <a:pt x="98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50"/>
              <p:cNvSpPr/>
              <p:nvPr/>
            </p:nvSpPr>
            <p:spPr>
              <a:xfrm>
                <a:off x="3165237" y="-400494"/>
                <a:ext cx="163599" cy="20737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532" extrusionOk="0">
                    <a:moveTo>
                      <a:pt x="266" y="0"/>
                    </a:moveTo>
                    <a:lnTo>
                      <a:pt x="160" y="27"/>
                    </a:lnTo>
                    <a:lnTo>
                      <a:pt x="80" y="80"/>
                    </a:lnTo>
                    <a:lnTo>
                      <a:pt x="27" y="160"/>
                    </a:lnTo>
                    <a:lnTo>
                      <a:pt x="1" y="266"/>
                    </a:lnTo>
                    <a:lnTo>
                      <a:pt x="27" y="372"/>
                    </a:lnTo>
                    <a:lnTo>
                      <a:pt x="80" y="452"/>
                    </a:lnTo>
                    <a:lnTo>
                      <a:pt x="160" y="505"/>
                    </a:lnTo>
                    <a:lnTo>
                      <a:pt x="266" y="531"/>
                    </a:lnTo>
                    <a:lnTo>
                      <a:pt x="3958" y="531"/>
                    </a:lnTo>
                    <a:lnTo>
                      <a:pt x="4038" y="505"/>
                    </a:lnTo>
                    <a:lnTo>
                      <a:pt x="4144" y="452"/>
                    </a:lnTo>
                    <a:lnTo>
                      <a:pt x="4197" y="372"/>
                    </a:lnTo>
                    <a:lnTo>
                      <a:pt x="4197" y="266"/>
                    </a:lnTo>
                    <a:lnTo>
                      <a:pt x="4197" y="160"/>
                    </a:lnTo>
                    <a:lnTo>
                      <a:pt x="4144" y="80"/>
                    </a:lnTo>
                    <a:lnTo>
                      <a:pt x="4038" y="27"/>
                    </a:lnTo>
                    <a:lnTo>
                      <a:pt x="39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50"/>
              <p:cNvSpPr/>
              <p:nvPr/>
            </p:nvSpPr>
            <p:spPr>
              <a:xfrm>
                <a:off x="3546233" y="-167583"/>
                <a:ext cx="76635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2445" extrusionOk="0">
                    <a:moveTo>
                      <a:pt x="1435" y="1"/>
                    </a:moveTo>
                    <a:lnTo>
                      <a:pt x="1302" y="28"/>
                    </a:lnTo>
                    <a:lnTo>
                      <a:pt x="1169" y="54"/>
                    </a:lnTo>
                    <a:lnTo>
                      <a:pt x="1010" y="134"/>
                    </a:lnTo>
                    <a:lnTo>
                      <a:pt x="850" y="213"/>
                    </a:lnTo>
                    <a:lnTo>
                      <a:pt x="717" y="320"/>
                    </a:lnTo>
                    <a:lnTo>
                      <a:pt x="585" y="452"/>
                    </a:lnTo>
                    <a:lnTo>
                      <a:pt x="452" y="612"/>
                    </a:lnTo>
                    <a:lnTo>
                      <a:pt x="319" y="798"/>
                    </a:lnTo>
                    <a:lnTo>
                      <a:pt x="186" y="1010"/>
                    </a:lnTo>
                    <a:lnTo>
                      <a:pt x="80" y="1249"/>
                    </a:lnTo>
                    <a:lnTo>
                      <a:pt x="27" y="1488"/>
                    </a:lnTo>
                    <a:lnTo>
                      <a:pt x="0" y="1727"/>
                    </a:lnTo>
                    <a:lnTo>
                      <a:pt x="0" y="1913"/>
                    </a:lnTo>
                    <a:lnTo>
                      <a:pt x="27" y="2099"/>
                    </a:lnTo>
                    <a:lnTo>
                      <a:pt x="107" y="2232"/>
                    </a:lnTo>
                    <a:lnTo>
                      <a:pt x="239" y="2365"/>
                    </a:lnTo>
                    <a:lnTo>
                      <a:pt x="372" y="2418"/>
                    </a:lnTo>
                    <a:lnTo>
                      <a:pt x="532" y="2444"/>
                    </a:lnTo>
                    <a:lnTo>
                      <a:pt x="664" y="2418"/>
                    </a:lnTo>
                    <a:lnTo>
                      <a:pt x="797" y="2365"/>
                    </a:lnTo>
                    <a:lnTo>
                      <a:pt x="957" y="2312"/>
                    </a:lnTo>
                    <a:lnTo>
                      <a:pt x="1089" y="2232"/>
                    </a:lnTo>
                    <a:lnTo>
                      <a:pt x="1249" y="2099"/>
                    </a:lnTo>
                    <a:lnTo>
                      <a:pt x="1381" y="1966"/>
                    </a:lnTo>
                    <a:lnTo>
                      <a:pt x="1514" y="1807"/>
                    </a:lnTo>
                    <a:lnTo>
                      <a:pt x="1647" y="1648"/>
                    </a:lnTo>
                    <a:lnTo>
                      <a:pt x="1780" y="1409"/>
                    </a:lnTo>
                    <a:lnTo>
                      <a:pt x="1886" y="1170"/>
                    </a:lnTo>
                    <a:lnTo>
                      <a:pt x="1939" y="931"/>
                    </a:lnTo>
                    <a:lnTo>
                      <a:pt x="1966" y="718"/>
                    </a:lnTo>
                    <a:lnTo>
                      <a:pt x="1966" y="506"/>
                    </a:lnTo>
                    <a:lnTo>
                      <a:pt x="1913" y="346"/>
                    </a:lnTo>
                    <a:lnTo>
                      <a:pt x="1833" y="187"/>
                    </a:lnTo>
                    <a:lnTo>
                      <a:pt x="1727" y="81"/>
                    </a:lnTo>
                    <a:lnTo>
                      <a:pt x="1594" y="28"/>
                    </a:lnTo>
                    <a:lnTo>
                      <a:pt x="1435" y="1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50"/>
              <p:cNvSpPr/>
              <p:nvPr/>
            </p:nvSpPr>
            <p:spPr>
              <a:xfrm>
                <a:off x="3546233" y="-167583"/>
                <a:ext cx="76635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2445" fill="none" extrusionOk="0">
                    <a:moveTo>
                      <a:pt x="1435" y="1"/>
                    </a:moveTo>
                    <a:lnTo>
                      <a:pt x="1435" y="1"/>
                    </a:lnTo>
                    <a:lnTo>
                      <a:pt x="1302" y="28"/>
                    </a:lnTo>
                    <a:lnTo>
                      <a:pt x="1169" y="54"/>
                    </a:lnTo>
                    <a:lnTo>
                      <a:pt x="1010" y="134"/>
                    </a:lnTo>
                    <a:lnTo>
                      <a:pt x="850" y="213"/>
                    </a:lnTo>
                    <a:lnTo>
                      <a:pt x="717" y="320"/>
                    </a:lnTo>
                    <a:lnTo>
                      <a:pt x="585" y="452"/>
                    </a:lnTo>
                    <a:lnTo>
                      <a:pt x="452" y="612"/>
                    </a:lnTo>
                    <a:lnTo>
                      <a:pt x="319" y="798"/>
                    </a:lnTo>
                    <a:lnTo>
                      <a:pt x="319" y="798"/>
                    </a:lnTo>
                    <a:lnTo>
                      <a:pt x="186" y="1010"/>
                    </a:lnTo>
                    <a:lnTo>
                      <a:pt x="80" y="1249"/>
                    </a:lnTo>
                    <a:lnTo>
                      <a:pt x="27" y="1488"/>
                    </a:lnTo>
                    <a:lnTo>
                      <a:pt x="0" y="1727"/>
                    </a:lnTo>
                    <a:lnTo>
                      <a:pt x="0" y="1913"/>
                    </a:lnTo>
                    <a:lnTo>
                      <a:pt x="27" y="2099"/>
                    </a:lnTo>
                    <a:lnTo>
                      <a:pt x="107" y="2232"/>
                    </a:lnTo>
                    <a:lnTo>
                      <a:pt x="239" y="2365"/>
                    </a:lnTo>
                    <a:lnTo>
                      <a:pt x="239" y="2365"/>
                    </a:lnTo>
                    <a:lnTo>
                      <a:pt x="372" y="2418"/>
                    </a:lnTo>
                    <a:lnTo>
                      <a:pt x="532" y="2444"/>
                    </a:lnTo>
                    <a:lnTo>
                      <a:pt x="532" y="2444"/>
                    </a:lnTo>
                    <a:lnTo>
                      <a:pt x="664" y="2418"/>
                    </a:lnTo>
                    <a:lnTo>
                      <a:pt x="797" y="2365"/>
                    </a:lnTo>
                    <a:lnTo>
                      <a:pt x="957" y="2312"/>
                    </a:lnTo>
                    <a:lnTo>
                      <a:pt x="1089" y="2232"/>
                    </a:lnTo>
                    <a:lnTo>
                      <a:pt x="1249" y="2099"/>
                    </a:lnTo>
                    <a:lnTo>
                      <a:pt x="1381" y="1966"/>
                    </a:lnTo>
                    <a:lnTo>
                      <a:pt x="1514" y="1807"/>
                    </a:lnTo>
                    <a:lnTo>
                      <a:pt x="1647" y="1648"/>
                    </a:lnTo>
                    <a:lnTo>
                      <a:pt x="1647" y="1648"/>
                    </a:lnTo>
                    <a:lnTo>
                      <a:pt x="1780" y="1409"/>
                    </a:lnTo>
                    <a:lnTo>
                      <a:pt x="1886" y="1170"/>
                    </a:lnTo>
                    <a:lnTo>
                      <a:pt x="1939" y="931"/>
                    </a:lnTo>
                    <a:lnTo>
                      <a:pt x="1966" y="718"/>
                    </a:lnTo>
                    <a:lnTo>
                      <a:pt x="1966" y="506"/>
                    </a:lnTo>
                    <a:lnTo>
                      <a:pt x="1913" y="346"/>
                    </a:lnTo>
                    <a:lnTo>
                      <a:pt x="1833" y="187"/>
                    </a:lnTo>
                    <a:lnTo>
                      <a:pt x="1727" y="81"/>
                    </a:lnTo>
                    <a:lnTo>
                      <a:pt x="1727" y="81"/>
                    </a:lnTo>
                    <a:lnTo>
                      <a:pt x="1594" y="28"/>
                    </a:lnTo>
                    <a:lnTo>
                      <a:pt x="143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50"/>
              <p:cNvSpPr/>
              <p:nvPr/>
            </p:nvSpPr>
            <p:spPr>
              <a:xfrm>
                <a:off x="3517231" y="-2966"/>
                <a:ext cx="321000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3295" extrusionOk="0">
                    <a:moveTo>
                      <a:pt x="1" y="1"/>
                    </a:moveTo>
                    <a:lnTo>
                      <a:pt x="80" y="266"/>
                    </a:lnTo>
                    <a:lnTo>
                      <a:pt x="160" y="532"/>
                    </a:lnTo>
                    <a:lnTo>
                      <a:pt x="266" y="798"/>
                    </a:lnTo>
                    <a:lnTo>
                      <a:pt x="399" y="1037"/>
                    </a:lnTo>
                    <a:lnTo>
                      <a:pt x="532" y="1276"/>
                    </a:lnTo>
                    <a:lnTo>
                      <a:pt x="691" y="1515"/>
                    </a:lnTo>
                    <a:lnTo>
                      <a:pt x="851" y="1727"/>
                    </a:lnTo>
                    <a:lnTo>
                      <a:pt x="1037" y="1940"/>
                    </a:lnTo>
                    <a:lnTo>
                      <a:pt x="1329" y="2232"/>
                    </a:lnTo>
                    <a:lnTo>
                      <a:pt x="1674" y="2497"/>
                    </a:lnTo>
                    <a:lnTo>
                      <a:pt x="2046" y="2736"/>
                    </a:lnTo>
                    <a:lnTo>
                      <a:pt x="2418" y="2922"/>
                    </a:lnTo>
                    <a:lnTo>
                      <a:pt x="2816" y="3082"/>
                    </a:lnTo>
                    <a:lnTo>
                      <a:pt x="3241" y="3188"/>
                    </a:lnTo>
                    <a:lnTo>
                      <a:pt x="3692" y="3268"/>
                    </a:lnTo>
                    <a:lnTo>
                      <a:pt x="4144" y="3294"/>
                    </a:lnTo>
                    <a:lnTo>
                      <a:pt x="4516" y="3268"/>
                    </a:lnTo>
                    <a:lnTo>
                      <a:pt x="4861" y="3214"/>
                    </a:lnTo>
                    <a:lnTo>
                      <a:pt x="5206" y="3135"/>
                    </a:lnTo>
                    <a:lnTo>
                      <a:pt x="5552" y="3055"/>
                    </a:lnTo>
                    <a:lnTo>
                      <a:pt x="5870" y="2922"/>
                    </a:lnTo>
                    <a:lnTo>
                      <a:pt x="6189" y="2763"/>
                    </a:lnTo>
                    <a:lnTo>
                      <a:pt x="6481" y="2577"/>
                    </a:lnTo>
                    <a:lnTo>
                      <a:pt x="6773" y="2365"/>
                    </a:lnTo>
                    <a:lnTo>
                      <a:pt x="7012" y="2152"/>
                    </a:lnTo>
                    <a:lnTo>
                      <a:pt x="7278" y="1887"/>
                    </a:lnTo>
                    <a:lnTo>
                      <a:pt x="7490" y="1647"/>
                    </a:lnTo>
                    <a:lnTo>
                      <a:pt x="7676" y="1355"/>
                    </a:lnTo>
                    <a:lnTo>
                      <a:pt x="7862" y="1063"/>
                    </a:lnTo>
                    <a:lnTo>
                      <a:pt x="8022" y="744"/>
                    </a:lnTo>
                    <a:lnTo>
                      <a:pt x="8128" y="399"/>
                    </a:lnTo>
                    <a:lnTo>
                      <a:pt x="8234" y="81"/>
                    </a:lnTo>
                    <a:lnTo>
                      <a:pt x="4117" y="81"/>
                    </a:lnTo>
                    <a:lnTo>
                      <a:pt x="2072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50"/>
              <p:cNvSpPr/>
              <p:nvPr/>
            </p:nvSpPr>
            <p:spPr>
              <a:xfrm>
                <a:off x="3517231" y="-2966"/>
                <a:ext cx="321000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3295" fill="none" extrusionOk="0">
                    <a:moveTo>
                      <a:pt x="8234" y="81"/>
                    </a:moveTo>
                    <a:lnTo>
                      <a:pt x="8234" y="81"/>
                    </a:lnTo>
                    <a:lnTo>
                      <a:pt x="8128" y="399"/>
                    </a:lnTo>
                    <a:lnTo>
                      <a:pt x="8022" y="744"/>
                    </a:lnTo>
                    <a:lnTo>
                      <a:pt x="7862" y="1063"/>
                    </a:lnTo>
                    <a:lnTo>
                      <a:pt x="7676" y="1355"/>
                    </a:lnTo>
                    <a:lnTo>
                      <a:pt x="7490" y="1647"/>
                    </a:lnTo>
                    <a:lnTo>
                      <a:pt x="7278" y="1887"/>
                    </a:lnTo>
                    <a:lnTo>
                      <a:pt x="7012" y="2152"/>
                    </a:lnTo>
                    <a:lnTo>
                      <a:pt x="6773" y="2365"/>
                    </a:lnTo>
                    <a:lnTo>
                      <a:pt x="6481" y="2577"/>
                    </a:lnTo>
                    <a:lnTo>
                      <a:pt x="6189" y="2763"/>
                    </a:lnTo>
                    <a:lnTo>
                      <a:pt x="5870" y="2922"/>
                    </a:lnTo>
                    <a:lnTo>
                      <a:pt x="5552" y="3055"/>
                    </a:lnTo>
                    <a:lnTo>
                      <a:pt x="5206" y="3135"/>
                    </a:lnTo>
                    <a:lnTo>
                      <a:pt x="4861" y="3214"/>
                    </a:lnTo>
                    <a:lnTo>
                      <a:pt x="4516" y="3268"/>
                    </a:lnTo>
                    <a:lnTo>
                      <a:pt x="4144" y="3294"/>
                    </a:lnTo>
                    <a:lnTo>
                      <a:pt x="4144" y="3294"/>
                    </a:lnTo>
                    <a:lnTo>
                      <a:pt x="3692" y="3268"/>
                    </a:lnTo>
                    <a:lnTo>
                      <a:pt x="3241" y="3188"/>
                    </a:lnTo>
                    <a:lnTo>
                      <a:pt x="2816" y="3082"/>
                    </a:lnTo>
                    <a:lnTo>
                      <a:pt x="2418" y="2922"/>
                    </a:lnTo>
                    <a:lnTo>
                      <a:pt x="2046" y="2736"/>
                    </a:lnTo>
                    <a:lnTo>
                      <a:pt x="1674" y="2497"/>
                    </a:lnTo>
                    <a:lnTo>
                      <a:pt x="1329" y="2232"/>
                    </a:lnTo>
                    <a:lnTo>
                      <a:pt x="1037" y="1940"/>
                    </a:lnTo>
                    <a:lnTo>
                      <a:pt x="1037" y="1940"/>
                    </a:lnTo>
                    <a:lnTo>
                      <a:pt x="851" y="1727"/>
                    </a:lnTo>
                    <a:lnTo>
                      <a:pt x="691" y="1515"/>
                    </a:lnTo>
                    <a:lnTo>
                      <a:pt x="532" y="1276"/>
                    </a:lnTo>
                    <a:lnTo>
                      <a:pt x="399" y="1037"/>
                    </a:lnTo>
                    <a:lnTo>
                      <a:pt x="266" y="798"/>
                    </a:lnTo>
                    <a:lnTo>
                      <a:pt x="160" y="532"/>
                    </a:lnTo>
                    <a:lnTo>
                      <a:pt x="80" y="26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072" y="54"/>
                    </a:lnTo>
                    <a:lnTo>
                      <a:pt x="4117" y="81"/>
                    </a:lnTo>
                    <a:lnTo>
                      <a:pt x="8234" y="8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50"/>
              <p:cNvSpPr/>
              <p:nvPr/>
            </p:nvSpPr>
            <p:spPr>
              <a:xfrm>
                <a:off x="3545180" y="-325962"/>
                <a:ext cx="314764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2112" extrusionOk="0">
                    <a:moveTo>
                      <a:pt x="2099" y="0"/>
                    </a:moveTo>
                    <a:lnTo>
                      <a:pt x="2046" y="160"/>
                    </a:lnTo>
                    <a:lnTo>
                      <a:pt x="3268" y="346"/>
                    </a:lnTo>
                    <a:lnTo>
                      <a:pt x="3268" y="0"/>
                    </a:lnTo>
                    <a:close/>
                    <a:moveTo>
                      <a:pt x="3560" y="0"/>
                    </a:moveTo>
                    <a:lnTo>
                      <a:pt x="3560" y="372"/>
                    </a:lnTo>
                    <a:lnTo>
                      <a:pt x="4250" y="478"/>
                    </a:lnTo>
                    <a:lnTo>
                      <a:pt x="4250" y="3241"/>
                    </a:lnTo>
                    <a:lnTo>
                      <a:pt x="4357" y="3347"/>
                    </a:lnTo>
                    <a:lnTo>
                      <a:pt x="4542" y="3666"/>
                    </a:lnTo>
                    <a:lnTo>
                      <a:pt x="4835" y="4144"/>
                    </a:lnTo>
                    <a:lnTo>
                      <a:pt x="4967" y="4462"/>
                    </a:lnTo>
                    <a:lnTo>
                      <a:pt x="5100" y="4781"/>
                    </a:lnTo>
                    <a:lnTo>
                      <a:pt x="5233" y="5153"/>
                    </a:lnTo>
                    <a:lnTo>
                      <a:pt x="5339" y="5551"/>
                    </a:lnTo>
                    <a:lnTo>
                      <a:pt x="5419" y="5976"/>
                    </a:lnTo>
                    <a:lnTo>
                      <a:pt x="5472" y="6401"/>
                    </a:lnTo>
                    <a:lnTo>
                      <a:pt x="5499" y="6879"/>
                    </a:lnTo>
                    <a:lnTo>
                      <a:pt x="5472" y="7357"/>
                    </a:lnTo>
                    <a:lnTo>
                      <a:pt x="5392" y="7862"/>
                    </a:lnTo>
                    <a:lnTo>
                      <a:pt x="5260" y="8367"/>
                    </a:lnTo>
                    <a:lnTo>
                      <a:pt x="7517" y="8367"/>
                    </a:lnTo>
                    <a:lnTo>
                      <a:pt x="7411" y="8685"/>
                    </a:lnTo>
                    <a:lnTo>
                      <a:pt x="7305" y="9030"/>
                    </a:lnTo>
                    <a:lnTo>
                      <a:pt x="7145" y="9349"/>
                    </a:lnTo>
                    <a:lnTo>
                      <a:pt x="6959" y="9641"/>
                    </a:lnTo>
                    <a:lnTo>
                      <a:pt x="6773" y="9933"/>
                    </a:lnTo>
                    <a:lnTo>
                      <a:pt x="6561" y="10173"/>
                    </a:lnTo>
                    <a:lnTo>
                      <a:pt x="6295" y="10438"/>
                    </a:lnTo>
                    <a:lnTo>
                      <a:pt x="6056" y="10651"/>
                    </a:lnTo>
                    <a:lnTo>
                      <a:pt x="5764" y="10863"/>
                    </a:lnTo>
                    <a:lnTo>
                      <a:pt x="5472" y="11049"/>
                    </a:lnTo>
                    <a:lnTo>
                      <a:pt x="5153" y="11208"/>
                    </a:lnTo>
                    <a:lnTo>
                      <a:pt x="4835" y="11341"/>
                    </a:lnTo>
                    <a:lnTo>
                      <a:pt x="4489" y="11421"/>
                    </a:lnTo>
                    <a:lnTo>
                      <a:pt x="4144" y="11500"/>
                    </a:lnTo>
                    <a:lnTo>
                      <a:pt x="3799" y="11554"/>
                    </a:lnTo>
                    <a:lnTo>
                      <a:pt x="3427" y="11580"/>
                    </a:lnTo>
                    <a:lnTo>
                      <a:pt x="3082" y="11554"/>
                    </a:lnTo>
                    <a:lnTo>
                      <a:pt x="2763" y="11527"/>
                    </a:lnTo>
                    <a:lnTo>
                      <a:pt x="2471" y="11474"/>
                    </a:lnTo>
                    <a:lnTo>
                      <a:pt x="2152" y="11394"/>
                    </a:lnTo>
                    <a:lnTo>
                      <a:pt x="1860" y="11288"/>
                    </a:lnTo>
                    <a:lnTo>
                      <a:pt x="1594" y="11155"/>
                    </a:lnTo>
                    <a:lnTo>
                      <a:pt x="1302" y="11022"/>
                    </a:lnTo>
                    <a:lnTo>
                      <a:pt x="1037" y="10837"/>
                    </a:lnTo>
                    <a:lnTo>
                      <a:pt x="505" y="10757"/>
                    </a:lnTo>
                    <a:lnTo>
                      <a:pt x="1" y="10624"/>
                    </a:lnTo>
                    <a:lnTo>
                      <a:pt x="1" y="10624"/>
                    </a:lnTo>
                    <a:lnTo>
                      <a:pt x="346" y="10969"/>
                    </a:lnTo>
                    <a:lnTo>
                      <a:pt x="718" y="11261"/>
                    </a:lnTo>
                    <a:lnTo>
                      <a:pt x="1116" y="11500"/>
                    </a:lnTo>
                    <a:lnTo>
                      <a:pt x="1541" y="11713"/>
                    </a:lnTo>
                    <a:lnTo>
                      <a:pt x="1966" y="11899"/>
                    </a:lnTo>
                    <a:lnTo>
                      <a:pt x="2444" y="12005"/>
                    </a:lnTo>
                    <a:lnTo>
                      <a:pt x="2922" y="12085"/>
                    </a:lnTo>
                    <a:lnTo>
                      <a:pt x="3427" y="12111"/>
                    </a:lnTo>
                    <a:lnTo>
                      <a:pt x="3905" y="12085"/>
                    </a:lnTo>
                    <a:lnTo>
                      <a:pt x="4357" y="12032"/>
                    </a:lnTo>
                    <a:lnTo>
                      <a:pt x="4808" y="11899"/>
                    </a:lnTo>
                    <a:lnTo>
                      <a:pt x="5233" y="11740"/>
                    </a:lnTo>
                    <a:lnTo>
                      <a:pt x="5631" y="11554"/>
                    </a:lnTo>
                    <a:lnTo>
                      <a:pt x="6003" y="11315"/>
                    </a:lnTo>
                    <a:lnTo>
                      <a:pt x="6375" y="11049"/>
                    </a:lnTo>
                    <a:lnTo>
                      <a:pt x="6694" y="10757"/>
                    </a:lnTo>
                    <a:lnTo>
                      <a:pt x="7012" y="10438"/>
                    </a:lnTo>
                    <a:lnTo>
                      <a:pt x="7278" y="10066"/>
                    </a:lnTo>
                    <a:lnTo>
                      <a:pt x="7491" y="9694"/>
                    </a:lnTo>
                    <a:lnTo>
                      <a:pt x="7703" y="9270"/>
                    </a:lnTo>
                    <a:lnTo>
                      <a:pt x="7862" y="8845"/>
                    </a:lnTo>
                    <a:lnTo>
                      <a:pt x="7969" y="8420"/>
                    </a:lnTo>
                    <a:lnTo>
                      <a:pt x="8048" y="7942"/>
                    </a:lnTo>
                    <a:lnTo>
                      <a:pt x="8075" y="7464"/>
                    </a:lnTo>
                    <a:lnTo>
                      <a:pt x="8048" y="7092"/>
                    </a:lnTo>
                    <a:lnTo>
                      <a:pt x="7995" y="6720"/>
                    </a:lnTo>
                    <a:lnTo>
                      <a:pt x="7942" y="6375"/>
                    </a:lnTo>
                    <a:lnTo>
                      <a:pt x="7836" y="6029"/>
                    </a:lnTo>
                    <a:lnTo>
                      <a:pt x="7703" y="5684"/>
                    </a:lnTo>
                    <a:lnTo>
                      <a:pt x="7544" y="5365"/>
                    </a:lnTo>
                    <a:lnTo>
                      <a:pt x="7384" y="5047"/>
                    </a:lnTo>
                    <a:lnTo>
                      <a:pt x="7198" y="4754"/>
                    </a:lnTo>
                    <a:lnTo>
                      <a:pt x="6959" y="4489"/>
                    </a:lnTo>
                    <a:lnTo>
                      <a:pt x="6747" y="4223"/>
                    </a:lnTo>
                    <a:lnTo>
                      <a:pt x="6481" y="3984"/>
                    </a:lnTo>
                    <a:lnTo>
                      <a:pt x="6216" y="3745"/>
                    </a:lnTo>
                    <a:lnTo>
                      <a:pt x="5924" y="3559"/>
                    </a:lnTo>
                    <a:lnTo>
                      <a:pt x="5605" y="3373"/>
                    </a:lnTo>
                    <a:lnTo>
                      <a:pt x="5286" y="3214"/>
                    </a:lnTo>
                    <a:lnTo>
                      <a:pt x="4967" y="3081"/>
                    </a:lnTo>
                    <a:lnTo>
                      <a:pt x="4967" y="2603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FFFFFF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50"/>
              <p:cNvSpPr/>
              <p:nvPr/>
            </p:nvSpPr>
            <p:spPr>
              <a:xfrm>
                <a:off x="3624896" y="-325962"/>
                <a:ext cx="47673" cy="13487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46" fill="none" extrusionOk="0">
                    <a:moveTo>
                      <a:pt x="1223" y="0"/>
                    </a:moveTo>
                    <a:lnTo>
                      <a:pt x="54" y="0"/>
                    </a:lnTo>
                    <a:lnTo>
                      <a:pt x="1" y="160"/>
                    </a:lnTo>
                    <a:lnTo>
                      <a:pt x="1223" y="346"/>
                    </a:lnTo>
                    <a:lnTo>
                      <a:pt x="122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50"/>
              <p:cNvSpPr/>
              <p:nvPr/>
            </p:nvSpPr>
            <p:spPr>
              <a:xfrm>
                <a:off x="3545180" y="-325962"/>
                <a:ext cx="314764" cy="472126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2112" fill="none" extrusionOk="0">
                    <a:moveTo>
                      <a:pt x="4967" y="0"/>
                    </a:moveTo>
                    <a:lnTo>
                      <a:pt x="3560" y="0"/>
                    </a:lnTo>
                    <a:lnTo>
                      <a:pt x="3560" y="372"/>
                    </a:lnTo>
                    <a:lnTo>
                      <a:pt x="4250" y="478"/>
                    </a:lnTo>
                    <a:lnTo>
                      <a:pt x="4250" y="478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250" y="3241"/>
                    </a:lnTo>
                    <a:lnTo>
                      <a:pt x="4357" y="3347"/>
                    </a:lnTo>
                    <a:lnTo>
                      <a:pt x="4542" y="3666"/>
                    </a:lnTo>
                    <a:lnTo>
                      <a:pt x="4835" y="4144"/>
                    </a:lnTo>
                    <a:lnTo>
                      <a:pt x="4967" y="4462"/>
                    </a:lnTo>
                    <a:lnTo>
                      <a:pt x="5100" y="4781"/>
                    </a:lnTo>
                    <a:lnTo>
                      <a:pt x="5233" y="5153"/>
                    </a:lnTo>
                    <a:lnTo>
                      <a:pt x="5339" y="5551"/>
                    </a:lnTo>
                    <a:lnTo>
                      <a:pt x="5419" y="5976"/>
                    </a:lnTo>
                    <a:lnTo>
                      <a:pt x="5472" y="6401"/>
                    </a:lnTo>
                    <a:lnTo>
                      <a:pt x="5499" y="6879"/>
                    </a:lnTo>
                    <a:lnTo>
                      <a:pt x="5472" y="7357"/>
                    </a:lnTo>
                    <a:lnTo>
                      <a:pt x="5392" y="7862"/>
                    </a:lnTo>
                    <a:lnTo>
                      <a:pt x="5260" y="8367"/>
                    </a:lnTo>
                    <a:lnTo>
                      <a:pt x="5260" y="8367"/>
                    </a:lnTo>
                    <a:lnTo>
                      <a:pt x="5313" y="8367"/>
                    </a:lnTo>
                    <a:lnTo>
                      <a:pt x="5313" y="8367"/>
                    </a:lnTo>
                    <a:lnTo>
                      <a:pt x="7517" y="8367"/>
                    </a:lnTo>
                    <a:lnTo>
                      <a:pt x="7517" y="8367"/>
                    </a:lnTo>
                    <a:lnTo>
                      <a:pt x="7517" y="8367"/>
                    </a:lnTo>
                    <a:lnTo>
                      <a:pt x="7517" y="8367"/>
                    </a:lnTo>
                    <a:lnTo>
                      <a:pt x="7411" y="8685"/>
                    </a:lnTo>
                    <a:lnTo>
                      <a:pt x="7305" y="9030"/>
                    </a:lnTo>
                    <a:lnTo>
                      <a:pt x="7145" y="9349"/>
                    </a:lnTo>
                    <a:lnTo>
                      <a:pt x="6959" y="9641"/>
                    </a:lnTo>
                    <a:lnTo>
                      <a:pt x="6773" y="9933"/>
                    </a:lnTo>
                    <a:lnTo>
                      <a:pt x="6561" y="10173"/>
                    </a:lnTo>
                    <a:lnTo>
                      <a:pt x="6295" y="10438"/>
                    </a:lnTo>
                    <a:lnTo>
                      <a:pt x="6056" y="10651"/>
                    </a:lnTo>
                    <a:lnTo>
                      <a:pt x="5764" y="10863"/>
                    </a:lnTo>
                    <a:lnTo>
                      <a:pt x="5472" y="11049"/>
                    </a:lnTo>
                    <a:lnTo>
                      <a:pt x="5153" y="11208"/>
                    </a:lnTo>
                    <a:lnTo>
                      <a:pt x="4835" y="11341"/>
                    </a:lnTo>
                    <a:lnTo>
                      <a:pt x="4489" y="11421"/>
                    </a:lnTo>
                    <a:lnTo>
                      <a:pt x="4144" y="11500"/>
                    </a:lnTo>
                    <a:lnTo>
                      <a:pt x="3799" y="11554"/>
                    </a:lnTo>
                    <a:lnTo>
                      <a:pt x="3427" y="11580"/>
                    </a:lnTo>
                    <a:lnTo>
                      <a:pt x="3427" y="11580"/>
                    </a:lnTo>
                    <a:lnTo>
                      <a:pt x="3082" y="11554"/>
                    </a:lnTo>
                    <a:lnTo>
                      <a:pt x="2763" y="11527"/>
                    </a:lnTo>
                    <a:lnTo>
                      <a:pt x="2471" y="11474"/>
                    </a:lnTo>
                    <a:lnTo>
                      <a:pt x="2152" y="11394"/>
                    </a:lnTo>
                    <a:lnTo>
                      <a:pt x="1860" y="11288"/>
                    </a:lnTo>
                    <a:lnTo>
                      <a:pt x="1594" y="11155"/>
                    </a:lnTo>
                    <a:lnTo>
                      <a:pt x="1302" y="11022"/>
                    </a:lnTo>
                    <a:lnTo>
                      <a:pt x="1037" y="10837"/>
                    </a:lnTo>
                    <a:lnTo>
                      <a:pt x="1037" y="10837"/>
                    </a:lnTo>
                    <a:lnTo>
                      <a:pt x="505" y="10757"/>
                    </a:lnTo>
                    <a:lnTo>
                      <a:pt x="1" y="10624"/>
                    </a:lnTo>
                    <a:lnTo>
                      <a:pt x="1" y="10624"/>
                    </a:lnTo>
                    <a:lnTo>
                      <a:pt x="346" y="10969"/>
                    </a:lnTo>
                    <a:lnTo>
                      <a:pt x="718" y="11261"/>
                    </a:lnTo>
                    <a:lnTo>
                      <a:pt x="1116" y="11500"/>
                    </a:lnTo>
                    <a:lnTo>
                      <a:pt x="1541" y="11713"/>
                    </a:lnTo>
                    <a:lnTo>
                      <a:pt x="1966" y="11899"/>
                    </a:lnTo>
                    <a:lnTo>
                      <a:pt x="2444" y="12005"/>
                    </a:lnTo>
                    <a:lnTo>
                      <a:pt x="2922" y="12085"/>
                    </a:lnTo>
                    <a:lnTo>
                      <a:pt x="3427" y="12111"/>
                    </a:lnTo>
                    <a:lnTo>
                      <a:pt x="3427" y="12111"/>
                    </a:lnTo>
                    <a:lnTo>
                      <a:pt x="3905" y="12085"/>
                    </a:lnTo>
                    <a:lnTo>
                      <a:pt x="4357" y="12032"/>
                    </a:lnTo>
                    <a:lnTo>
                      <a:pt x="4808" y="11899"/>
                    </a:lnTo>
                    <a:lnTo>
                      <a:pt x="5233" y="11740"/>
                    </a:lnTo>
                    <a:lnTo>
                      <a:pt x="5631" y="11554"/>
                    </a:lnTo>
                    <a:lnTo>
                      <a:pt x="6003" y="11315"/>
                    </a:lnTo>
                    <a:lnTo>
                      <a:pt x="6375" y="11049"/>
                    </a:lnTo>
                    <a:lnTo>
                      <a:pt x="6694" y="10757"/>
                    </a:lnTo>
                    <a:lnTo>
                      <a:pt x="7012" y="10438"/>
                    </a:lnTo>
                    <a:lnTo>
                      <a:pt x="7278" y="10066"/>
                    </a:lnTo>
                    <a:lnTo>
                      <a:pt x="7491" y="9694"/>
                    </a:lnTo>
                    <a:lnTo>
                      <a:pt x="7703" y="9270"/>
                    </a:lnTo>
                    <a:lnTo>
                      <a:pt x="7862" y="8845"/>
                    </a:lnTo>
                    <a:lnTo>
                      <a:pt x="7969" y="8420"/>
                    </a:lnTo>
                    <a:lnTo>
                      <a:pt x="8048" y="7942"/>
                    </a:lnTo>
                    <a:lnTo>
                      <a:pt x="8075" y="7464"/>
                    </a:lnTo>
                    <a:lnTo>
                      <a:pt x="8075" y="7464"/>
                    </a:lnTo>
                    <a:lnTo>
                      <a:pt x="8048" y="7092"/>
                    </a:lnTo>
                    <a:lnTo>
                      <a:pt x="7995" y="6720"/>
                    </a:lnTo>
                    <a:lnTo>
                      <a:pt x="7942" y="6375"/>
                    </a:lnTo>
                    <a:lnTo>
                      <a:pt x="7836" y="6029"/>
                    </a:lnTo>
                    <a:lnTo>
                      <a:pt x="7703" y="5684"/>
                    </a:lnTo>
                    <a:lnTo>
                      <a:pt x="7544" y="5365"/>
                    </a:lnTo>
                    <a:lnTo>
                      <a:pt x="7384" y="5047"/>
                    </a:lnTo>
                    <a:lnTo>
                      <a:pt x="7198" y="4754"/>
                    </a:lnTo>
                    <a:lnTo>
                      <a:pt x="6959" y="4489"/>
                    </a:lnTo>
                    <a:lnTo>
                      <a:pt x="6747" y="4223"/>
                    </a:lnTo>
                    <a:lnTo>
                      <a:pt x="6481" y="3984"/>
                    </a:lnTo>
                    <a:lnTo>
                      <a:pt x="6216" y="3745"/>
                    </a:lnTo>
                    <a:lnTo>
                      <a:pt x="5924" y="3559"/>
                    </a:lnTo>
                    <a:lnTo>
                      <a:pt x="5605" y="3373"/>
                    </a:lnTo>
                    <a:lnTo>
                      <a:pt x="5286" y="3214"/>
                    </a:lnTo>
                    <a:lnTo>
                      <a:pt x="4967" y="3081"/>
                    </a:lnTo>
                    <a:lnTo>
                      <a:pt x="4967" y="2603"/>
                    </a:lnTo>
                    <a:lnTo>
                      <a:pt x="4967" y="2603"/>
                    </a:lnTo>
                    <a:lnTo>
                      <a:pt x="49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50"/>
              <p:cNvSpPr/>
              <p:nvPr/>
            </p:nvSpPr>
            <p:spPr>
              <a:xfrm>
                <a:off x="3672530" y="-325962"/>
                <a:ext cx="11421" cy="1454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73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293" y="37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E1E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50"/>
              <p:cNvSpPr/>
              <p:nvPr/>
            </p:nvSpPr>
            <p:spPr>
              <a:xfrm>
                <a:off x="3672530" y="-325962"/>
                <a:ext cx="11421" cy="1454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73" fill="none" extrusionOk="0">
                    <a:moveTo>
                      <a:pt x="293" y="0"/>
                    </a:moveTo>
                    <a:lnTo>
                      <a:pt x="1" y="0"/>
                    </a:lnTo>
                    <a:lnTo>
                      <a:pt x="1" y="346"/>
                    </a:lnTo>
                    <a:lnTo>
                      <a:pt x="293" y="372"/>
                    </a:lnTo>
                    <a:lnTo>
                      <a:pt x="2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50"/>
              <p:cNvSpPr/>
              <p:nvPr/>
            </p:nvSpPr>
            <p:spPr>
              <a:xfrm>
                <a:off x="3585564" y="152"/>
                <a:ext cx="252668" cy="125321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3215" extrusionOk="0">
                    <a:moveTo>
                      <a:pt x="4224" y="1"/>
                    </a:moveTo>
                    <a:lnTo>
                      <a:pt x="4170" y="160"/>
                    </a:lnTo>
                    <a:lnTo>
                      <a:pt x="4038" y="479"/>
                    </a:lnTo>
                    <a:lnTo>
                      <a:pt x="3878" y="744"/>
                    </a:lnTo>
                    <a:lnTo>
                      <a:pt x="3719" y="1010"/>
                    </a:lnTo>
                    <a:lnTo>
                      <a:pt x="3533" y="1249"/>
                    </a:lnTo>
                    <a:lnTo>
                      <a:pt x="3321" y="1461"/>
                    </a:lnTo>
                    <a:lnTo>
                      <a:pt x="3108" y="1647"/>
                    </a:lnTo>
                    <a:lnTo>
                      <a:pt x="2896" y="1807"/>
                    </a:lnTo>
                    <a:lnTo>
                      <a:pt x="2657" y="1966"/>
                    </a:lnTo>
                    <a:lnTo>
                      <a:pt x="2391" y="2099"/>
                    </a:lnTo>
                    <a:lnTo>
                      <a:pt x="2152" y="2205"/>
                    </a:lnTo>
                    <a:lnTo>
                      <a:pt x="1886" y="2311"/>
                    </a:lnTo>
                    <a:lnTo>
                      <a:pt x="1621" y="2391"/>
                    </a:lnTo>
                    <a:lnTo>
                      <a:pt x="1329" y="2444"/>
                    </a:lnTo>
                    <a:lnTo>
                      <a:pt x="1063" y="2471"/>
                    </a:lnTo>
                    <a:lnTo>
                      <a:pt x="797" y="2497"/>
                    </a:lnTo>
                    <a:lnTo>
                      <a:pt x="505" y="2497"/>
                    </a:lnTo>
                    <a:lnTo>
                      <a:pt x="1" y="2471"/>
                    </a:lnTo>
                    <a:lnTo>
                      <a:pt x="266" y="2656"/>
                    </a:lnTo>
                    <a:lnTo>
                      <a:pt x="558" y="2789"/>
                    </a:lnTo>
                    <a:lnTo>
                      <a:pt x="824" y="2922"/>
                    </a:lnTo>
                    <a:lnTo>
                      <a:pt x="1116" y="3028"/>
                    </a:lnTo>
                    <a:lnTo>
                      <a:pt x="1435" y="3108"/>
                    </a:lnTo>
                    <a:lnTo>
                      <a:pt x="1727" y="3161"/>
                    </a:lnTo>
                    <a:lnTo>
                      <a:pt x="2046" y="3188"/>
                    </a:lnTo>
                    <a:lnTo>
                      <a:pt x="2391" y="3214"/>
                    </a:lnTo>
                    <a:lnTo>
                      <a:pt x="2763" y="3188"/>
                    </a:lnTo>
                    <a:lnTo>
                      <a:pt x="3108" y="3134"/>
                    </a:lnTo>
                    <a:lnTo>
                      <a:pt x="3453" y="3055"/>
                    </a:lnTo>
                    <a:lnTo>
                      <a:pt x="3799" y="2975"/>
                    </a:lnTo>
                    <a:lnTo>
                      <a:pt x="4117" y="2842"/>
                    </a:lnTo>
                    <a:lnTo>
                      <a:pt x="4436" y="2683"/>
                    </a:lnTo>
                    <a:lnTo>
                      <a:pt x="4728" y="2497"/>
                    </a:lnTo>
                    <a:lnTo>
                      <a:pt x="5020" y="2285"/>
                    </a:lnTo>
                    <a:lnTo>
                      <a:pt x="5259" y="2072"/>
                    </a:lnTo>
                    <a:lnTo>
                      <a:pt x="5525" y="1807"/>
                    </a:lnTo>
                    <a:lnTo>
                      <a:pt x="5737" y="1567"/>
                    </a:lnTo>
                    <a:lnTo>
                      <a:pt x="5923" y="1275"/>
                    </a:lnTo>
                    <a:lnTo>
                      <a:pt x="6109" y="983"/>
                    </a:lnTo>
                    <a:lnTo>
                      <a:pt x="6269" y="664"/>
                    </a:lnTo>
                    <a:lnTo>
                      <a:pt x="6375" y="319"/>
                    </a:lnTo>
                    <a:lnTo>
                      <a:pt x="6481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50"/>
              <p:cNvSpPr/>
              <p:nvPr/>
            </p:nvSpPr>
            <p:spPr>
              <a:xfrm>
                <a:off x="3585564" y="152"/>
                <a:ext cx="252668" cy="125321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3215" fill="none" extrusionOk="0">
                    <a:moveTo>
                      <a:pt x="6481" y="1"/>
                    </a:moveTo>
                    <a:lnTo>
                      <a:pt x="6481" y="1"/>
                    </a:lnTo>
                    <a:lnTo>
                      <a:pt x="4277" y="1"/>
                    </a:lnTo>
                    <a:lnTo>
                      <a:pt x="4277" y="1"/>
                    </a:lnTo>
                    <a:lnTo>
                      <a:pt x="4224" y="1"/>
                    </a:lnTo>
                    <a:lnTo>
                      <a:pt x="4224" y="1"/>
                    </a:lnTo>
                    <a:lnTo>
                      <a:pt x="4170" y="160"/>
                    </a:lnTo>
                    <a:lnTo>
                      <a:pt x="4170" y="160"/>
                    </a:lnTo>
                    <a:lnTo>
                      <a:pt x="4038" y="479"/>
                    </a:lnTo>
                    <a:lnTo>
                      <a:pt x="3878" y="744"/>
                    </a:lnTo>
                    <a:lnTo>
                      <a:pt x="3719" y="1010"/>
                    </a:lnTo>
                    <a:lnTo>
                      <a:pt x="3533" y="1249"/>
                    </a:lnTo>
                    <a:lnTo>
                      <a:pt x="3321" y="1461"/>
                    </a:lnTo>
                    <a:lnTo>
                      <a:pt x="3108" y="1647"/>
                    </a:lnTo>
                    <a:lnTo>
                      <a:pt x="2896" y="1807"/>
                    </a:lnTo>
                    <a:lnTo>
                      <a:pt x="2657" y="1966"/>
                    </a:lnTo>
                    <a:lnTo>
                      <a:pt x="2391" y="2099"/>
                    </a:lnTo>
                    <a:lnTo>
                      <a:pt x="2152" y="2205"/>
                    </a:lnTo>
                    <a:lnTo>
                      <a:pt x="1886" y="2311"/>
                    </a:lnTo>
                    <a:lnTo>
                      <a:pt x="1621" y="2391"/>
                    </a:lnTo>
                    <a:lnTo>
                      <a:pt x="1329" y="2444"/>
                    </a:lnTo>
                    <a:lnTo>
                      <a:pt x="1063" y="2471"/>
                    </a:lnTo>
                    <a:lnTo>
                      <a:pt x="797" y="2497"/>
                    </a:lnTo>
                    <a:lnTo>
                      <a:pt x="505" y="2497"/>
                    </a:lnTo>
                    <a:lnTo>
                      <a:pt x="505" y="2497"/>
                    </a:lnTo>
                    <a:lnTo>
                      <a:pt x="1" y="2471"/>
                    </a:lnTo>
                    <a:lnTo>
                      <a:pt x="1" y="2471"/>
                    </a:lnTo>
                    <a:lnTo>
                      <a:pt x="266" y="2656"/>
                    </a:lnTo>
                    <a:lnTo>
                      <a:pt x="558" y="2789"/>
                    </a:lnTo>
                    <a:lnTo>
                      <a:pt x="824" y="2922"/>
                    </a:lnTo>
                    <a:lnTo>
                      <a:pt x="1116" y="3028"/>
                    </a:lnTo>
                    <a:lnTo>
                      <a:pt x="1435" y="3108"/>
                    </a:lnTo>
                    <a:lnTo>
                      <a:pt x="1727" y="3161"/>
                    </a:lnTo>
                    <a:lnTo>
                      <a:pt x="2046" y="3188"/>
                    </a:lnTo>
                    <a:lnTo>
                      <a:pt x="2391" y="3214"/>
                    </a:lnTo>
                    <a:lnTo>
                      <a:pt x="2391" y="3214"/>
                    </a:lnTo>
                    <a:lnTo>
                      <a:pt x="2763" y="3188"/>
                    </a:lnTo>
                    <a:lnTo>
                      <a:pt x="3108" y="3134"/>
                    </a:lnTo>
                    <a:lnTo>
                      <a:pt x="3453" y="3055"/>
                    </a:lnTo>
                    <a:lnTo>
                      <a:pt x="3799" y="2975"/>
                    </a:lnTo>
                    <a:lnTo>
                      <a:pt x="4117" y="2842"/>
                    </a:lnTo>
                    <a:lnTo>
                      <a:pt x="4436" y="2683"/>
                    </a:lnTo>
                    <a:lnTo>
                      <a:pt x="4728" y="2497"/>
                    </a:lnTo>
                    <a:lnTo>
                      <a:pt x="5020" y="2285"/>
                    </a:lnTo>
                    <a:lnTo>
                      <a:pt x="5259" y="2072"/>
                    </a:lnTo>
                    <a:lnTo>
                      <a:pt x="5525" y="1807"/>
                    </a:lnTo>
                    <a:lnTo>
                      <a:pt x="5737" y="1567"/>
                    </a:lnTo>
                    <a:lnTo>
                      <a:pt x="5923" y="1275"/>
                    </a:lnTo>
                    <a:lnTo>
                      <a:pt x="6109" y="983"/>
                    </a:lnTo>
                    <a:lnTo>
                      <a:pt x="6269" y="664"/>
                    </a:lnTo>
                    <a:lnTo>
                      <a:pt x="6375" y="319"/>
                    </a:lnTo>
                    <a:lnTo>
                      <a:pt x="64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50"/>
              <p:cNvSpPr/>
              <p:nvPr/>
            </p:nvSpPr>
            <p:spPr>
              <a:xfrm>
                <a:off x="3601117" y="-338397"/>
                <a:ext cx="154283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479" extrusionOk="0">
                    <a:moveTo>
                      <a:pt x="266" y="1"/>
                    </a:moveTo>
                    <a:lnTo>
                      <a:pt x="159" y="27"/>
                    </a:lnTo>
                    <a:lnTo>
                      <a:pt x="80" y="80"/>
                    </a:lnTo>
                    <a:lnTo>
                      <a:pt x="27" y="160"/>
                    </a:lnTo>
                    <a:lnTo>
                      <a:pt x="0" y="240"/>
                    </a:lnTo>
                    <a:lnTo>
                      <a:pt x="27" y="346"/>
                    </a:lnTo>
                    <a:lnTo>
                      <a:pt x="80" y="426"/>
                    </a:lnTo>
                    <a:lnTo>
                      <a:pt x="159" y="479"/>
                    </a:lnTo>
                    <a:lnTo>
                      <a:pt x="3798" y="479"/>
                    </a:lnTo>
                    <a:lnTo>
                      <a:pt x="3878" y="426"/>
                    </a:lnTo>
                    <a:lnTo>
                      <a:pt x="3931" y="346"/>
                    </a:lnTo>
                    <a:lnTo>
                      <a:pt x="3957" y="240"/>
                    </a:lnTo>
                    <a:lnTo>
                      <a:pt x="3931" y="160"/>
                    </a:lnTo>
                    <a:lnTo>
                      <a:pt x="3878" y="80"/>
                    </a:lnTo>
                    <a:lnTo>
                      <a:pt x="3798" y="27"/>
                    </a:lnTo>
                    <a:lnTo>
                      <a:pt x="371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7" name="Google Shape;4267;p50"/>
            <p:cNvGrpSpPr/>
            <p:nvPr/>
          </p:nvGrpSpPr>
          <p:grpSpPr>
            <a:xfrm>
              <a:off x="3569700" y="2953942"/>
              <a:ext cx="538103" cy="461726"/>
              <a:chOff x="4829979" y="-735925"/>
              <a:chExt cx="933883" cy="801329"/>
            </a:xfrm>
          </p:grpSpPr>
          <p:sp>
            <p:nvSpPr>
              <p:cNvPr id="4268" name="Google Shape;4268;p50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0" y="1"/>
                    </a:move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09" y="17397"/>
                    </a:lnTo>
                    <a:lnTo>
                      <a:pt x="1169" y="17477"/>
                    </a:lnTo>
                    <a:lnTo>
                      <a:pt x="1302" y="17503"/>
                    </a:lnTo>
                    <a:lnTo>
                      <a:pt x="1487" y="17530"/>
                    </a:lnTo>
                    <a:lnTo>
                      <a:pt x="1806" y="17530"/>
                    </a:lnTo>
                    <a:lnTo>
                      <a:pt x="1965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6" y="17264"/>
                    </a:lnTo>
                    <a:lnTo>
                      <a:pt x="2815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3" y="16069"/>
                    </a:lnTo>
                    <a:lnTo>
                      <a:pt x="3293" y="15883"/>
                    </a:lnTo>
                    <a:lnTo>
                      <a:pt x="32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50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3" y="1"/>
                    </a:moveTo>
                    <a:lnTo>
                      <a:pt x="3293" y="15883"/>
                    </a:lnTo>
                    <a:lnTo>
                      <a:pt x="3293" y="15883"/>
                    </a:lnTo>
                    <a:lnTo>
                      <a:pt x="3293" y="16069"/>
                    </a:lnTo>
                    <a:lnTo>
                      <a:pt x="3267" y="16228"/>
                    </a:lnTo>
                    <a:lnTo>
                      <a:pt x="3214" y="16388"/>
                    </a:lnTo>
                    <a:lnTo>
                      <a:pt x="3161" y="16520"/>
                    </a:lnTo>
                    <a:lnTo>
                      <a:pt x="3001" y="16813"/>
                    </a:lnTo>
                    <a:lnTo>
                      <a:pt x="2815" y="17052"/>
                    </a:lnTo>
                    <a:lnTo>
                      <a:pt x="2576" y="17264"/>
                    </a:lnTo>
                    <a:lnTo>
                      <a:pt x="2284" y="17397"/>
                    </a:lnTo>
                    <a:lnTo>
                      <a:pt x="2125" y="17477"/>
                    </a:lnTo>
                    <a:lnTo>
                      <a:pt x="1965" y="17503"/>
                    </a:lnTo>
                    <a:lnTo>
                      <a:pt x="1806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487" y="17530"/>
                    </a:lnTo>
                    <a:lnTo>
                      <a:pt x="1302" y="17503"/>
                    </a:lnTo>
                    <a:lnTo>
                      <a:pt x="1169" y="17477"/>
                    </a:lnTo>
                    <a:lnTo>
                      <a:pt x="1009" y="17397"/>
                    </a:lnTo>
                    <a:lnTo>
                      <a:pt x="717" y="17264"/>
                    </a:lnTo>
                    <a:lnTo>
                      <a:pt x="478" y="17052"/>
                    </a:lnTo>
                    <a:lnTo>
                      <a:pt x="292" y="16813"/>
                    </a:lnTo>
                    <a:lnTo>
                      <a:pt x="133" y="16520"/>
                    </a:lnTo>
                    <a:lnTo>
                      <a:pt x="80" y="16388"/>
                    </a:lnTo>
                    <a:lnTo>
                      <a:pt x="27" y="16228"/>
                    </a:lnTo>
                    <a:lnTo>
                      <a:pt x="0" y="16069"/>
                    </a:lnTo>
                    <a:lnTo>
                      <a:pt x="0" y="15883"/>
                    </a:lnTo>
                    <a:lnTo>
                      <a:pt x="0" y="1"/>
                    </a:lnTo>
                    <a:lnTo>
                      <a:pt x="32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50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1" y="0"/>
                    </a:move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50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1" y="0"/>
                    </a:moveTo>
                    <a:lnTo>
                      <a:pt x="1" y="4993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lnTo>
                      <a:pt x="2763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50"/>
              <p:cNvSpPr/>
              <p:nvPr/>
            </p:nvSpPr>
            <p:spPr>
              <a:xfrm>
                <a:off x="5490504" y="-686263"/>
                <a:ext cx="23856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30" extrusionOk="0">
                    <a:moveTo>
                      <a:pt x="80" y="1"/>
                    </a:moveTo>
                    <a:lnTo>
                      <a:pt x="27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27" y="7703"/>
                    </a:lnTo>
                    <a:lnTo>
                      <a:pt x="80" y="7730"/>
                    </a:lnTo>
                    <a:lnTo>
                      <a:pt x="558" y="7730"/>
                    </a:lnTo>
                    <a:lnTo>
                      <a:pt x="585" y="7703"/>
                    </a:lnTo>
                    <a:lnTo>
                      <a:pt x="611" y="7676"/>
                    </a:lnTo>
                    <a:lnTo>
                      <a:pt x="611" y="54"/>
                    </a:lnTo>
                    <a:lnTo>
                      <a:pt x="585" y="27"/>
                    </a:ln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50"/>
              <p:cNvSpPr/>
              <p:nvPr/>
            </p:nvSpPr>
            <p:spPr>
              <a:xfrm>
                <a:off x="5490504" y="-686263"/>
                <a:ext cx="23856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30" fill="none" extrusionOk="0">
                    <a:moveTo>
                      <a:pt x="558" y="1"/>
                    </a:moveTo>
                    <a:lnTo>
                      <a:pt x="80" y="1"/>
                    </a:lnTo>
                    <a:lnTo>
                      <a:pt x="80" y="1"/>
                    </a:lnTo>
                    <a:lnTo>
                      <a:pt x="27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0" y="7676"/>
                    </a:lnTo>
                    <a:lnTo>
                      <a:pt x="27" y="7703"/>
                    </a:lnTo>
                    <a:lnTo>
                      <a:pt x="80" y="7730"/>
                    </a:lnTo>
                    <a:lnTo>
                      <a:pt x="558" y="7730"/>
                    </a:lnTo>
                    <a:lnTo>
                      <a:pt x="558" y="7730"/>
                    </a:lnTo>
                    <a:lnTo>
                      <a:pt x="585" y="7703"/>
                    </a:lnTo>
                    <a:lnTo>
                      <a:pt x="611" y="7676"/>
                    </a:lnTo>
                    <a:lnTo>
                      <a:pt x="611" y="54"/>
                    </a:lnTo>
                    <a:lnTo>
                      <a:pt x="611" y="54"/>
                    </a:lnTo>
                    <a:lnTo>
                      <a:pt x="585" y="27"/>
                    </a:lnTo>
                    <a:lnTo>
                      <a:pt x="55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50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770" y="1"/>
                    </a:moveTo>
                    <a:lnTo>
                      <a:pt x="0" y="160"/>
                    </a:lnTo>
                    <a:lnTo>
                      <a:pt x="2709" y="532"/>
                    </a:lnTo>
                    <a:lnTo>
                      <a:pt x="2603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497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29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12" y="17211"/>
                    </a:lnTo>
                    <a:lnTo>
                      <a:pt x="1647" y="17238"/>
                    </a:lnTo>
                    <a:lnTo>
                      <a:pt x="1355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09" y="17397"/>
                    </a:lnTo>
                    <a:lnTo>
                      <a:pt x="1169" y="17477"/>
                    </a:lnTo>
                    <a:lnTo>
                      <a:pt x="1302" y="17503"/>
                    </a:lnTo>
                    <a:lnTo>
                      <a:pt x="1487" y="17530"/>
                    </a:lnTo>
                    <a:lnTo>
                      <a:pt x="1806" y="17530"/>
                    </a:lnTo>
                    <a:lnTo>
                      <a:pt x="1965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6" y="17264"/>
                    </a:lnTo>
                    <a:lnTo>
                      <a:pt x="2815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3" y="16069"/>
                    </a:lnTo>
                    <a:lnTo>
                      <a:pt x="3293" y="15883"/>
                    </a:lnTo>
                    <a:lnTo>
                      <a:pt x="3293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50"/>
              <p:cNvSpPr/>
              <p:nvPr/>
            </p:nvSpPr>
            <p:spPr>
              <a:xfrm>
                <a:off x="5474990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3" y="1"/>
                    </a:moveTo>
                    <a:lnTo>
                      <a:pt x="770" y="1"/>
                    </a:lnTo>
                    <a:lnTo>
                      <a:pt x="0" y="160"/>
                    </a:lnTo>
                    <a:lnTo>
                      <a:pt x="2709" y="532"/>
                    </a:lnTo>
                    <a:lnTo>
                      <a:pt x="2709" y="532"/>
                    </a:lnTo>
                    <a:lnTo>
                      <a:pt x="2603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523" y="10306"/>
                    </a:lnTo>
                    <a:lnTo>
                      <a:pt x="2497" y="10863"/>
                    </a:lnTo>
                    <a:lnTo>
                      <a:pt x="2497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29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12" y="17211"/>
                    </a:lnTo>
                    <a:lnTo>
                      <a:pt x="1647" y="17238"/>
                    </a:lnTo>
                    <a:lnTo>
                      <a:pt x="1647" y="17238"/>
                    </a:lnTo>
                    <a:lnTo>
                      <a:pt x="1355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266" y="14953"/>
                    </a:lnTo>
                    <a:lnTo>
                      <a:pt x="106" y="14953"/>
                    </a:lnTo>
                    <a:lnTo>
                      <a:pt x="10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09" y="17397"/>
                    </a:lnTo>
                    <a:lnTo>
                      <a:pt x="1169" y="17477"/>
                    </a:lnTo>
                    <a:lnTo>
                      <a:pt x="1302" y="17503"/>
                    </a:lnTo>
                    <a:lnTo>
                      <a:pt x="1487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806" y="17530"/>
                    </a:lnTo>
                    <a:lnTo>
                      <a:pt x="1965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6" y="17264"/>
                    </a:lnTo>
                    <a:lnTo>
                      <a:pt x="2815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3" y="16069"/>
                    </a:lnTo>
                    <a:lnTo>
                      <a:pt x="3293" y="15883"/>
                    </a:lnTo>
                    <a:lnTo>
                      <a:pt x="32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50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2232" y="0"/>
                    </a:moveTo>
                    <a:lnTo>
                      <a:pt x="2205" y="478"/>
                    </a:lnTo>
                    <a:lnTo>
                      <a:pt x="2179" y="903"/>
                    </a:lnTo>
                    <a:lnTo>
                      <a:pt x="2099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0" y="2709"/>
                    </a:lnTo>
                    <a:lnTo>
                      <a:pt x="1568" y="2975"/>
                    </a:lnTo>
                    <a:lnTo>
                      <a:pt x="1408" y="3214"/>
                    </a:lnTo>
                    <a:lnTo>
                      <a:pt x="1249" y="3427"/>
                    </a:lnTo>
                    <a:lnTo>
                      <a:pt x="1063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50"/>
              <p:cNvSpPr/>
              <p:nvPr/>
            </p:nvSpPr>
            <p:spPr>
              <a:xfrm>
                <a:off x="5485320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2763" y="0"/>
                    </a:moveTo>
                    <a:lnTo>
                      <a:pt x="2763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05" y="478"/>
                    </a:lnTo>
                    <a:lnTo>
                      <a:pt x="2179" y="903"/>
                    </a:lnTo>
                    <a:lnTo>
                      <a:pt x="2099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0" y="2709"/>
                    </a:lnTo>
                    <a:lnTo>
                      <a:pt x="1568" y="2975"/>
                    </a:lnTo>
                    <a:lnTo>
                      <a:pt x="1408" y="3214"/>
                    </a:lnTo>
                    <a:lnTo>
                      <a:pt x="1249" y="3427"/>
                    </a:lnTo>
                    <a:lnTo>
                      <a:pt x="1063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090" y="6348"/>
                    </a:lnTo>
                    <a:lnTo>
                      <a:pt x="1382" y="6375"/>
                    </a:lnTo>
                    <a:lnTo>
                      <a:pt x="1382" y="6375"/>
                    </a:lnTo>
                    <a:lnTo>
                      <a:pt x="1647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4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50"/>
              <p:cNvSpPr/>
              <p:nvPr/>
            </p:nvSpPr>
            <p:spPr>
              <a:xfrm>
                <a:off x="5460489" y="-735925"/>
                <a:ext cx="157401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79" extrusionOk="0">
                    <a:moveTo>
                      <a:pt x="53" y="0"/>
                    </a:moveTo>
                    <a:lnTo>
                      <a:pt x="0" y="27"/>
                    </a:lnTo>
                    <a:lnTo>
                      <a:pt x="0" y="53"/>
                    </a:lnTo>
                    <a:lnTo>
                      <a:pt x="0" y="425"/>
                    </a:lnTo>
                    <a:lnTo>
                      <a:pt x="0" y="478"/>
                    </a:lnTo>
                    <a:lnTo>
                      <a:pt x="4037" y="478"/>
                    </a:lnTo>
                    <a:lnTo>
                      <a:pt x="4037" y="425"/>
                    </a:lnTo>
                    <a:lnTo>
                      <a:pt x="4037" y="53"/>
                    </a:lnTo>
                    <a:lnTo>
                      <a:pt x="4037" y="27"/>
                    </a:ln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50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0" y="1"/>
                    </a:move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50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4" y="1"/>
                    </a:moveTo>
                    <a:lnTo>
                      <a:pt x="3294" y="15883"/>
                    </a:lnTo>
                    <a:lnTo>
                      <a:pt x="3294" y="15883"/>
                    </a:lnTo>
                    <a:lnTo>
                      <a:pt x="3294" y="16069"/>
                    </a:lnTo>
                    <a:lnTo>
                      <a:pt x="3267" y="16228"/>
                    </a:lnTo>
                    <a:lnTo>
                      <a:pt x="3214" y="16388"/>
                    </a:lnTo>
                    <a:lnTo>
                      <a:pt x="3161" y="16520"/>
                    </a:lnTo>
                    <a:lnTo>
                      <a:pt x="3001" y="16813"/>
                    </a:lnTo>
                    <a:lnTo>
                      <a:pt x="2816" y="17052"/>
                    </a:lnTo>
                    <a:lnTo>
                      <a:pt x="2577" y="17264"/>
                    </a:lnTo>
                    <a:lnTo>
                      <a:pt x="2284" y="17397"/>
                    </a:lnTo>
                    <a:lnTo>
                      <a:pt x="2125" y="17477"/>
                    </a:lnTo>
                    <a:lnTo>
                      <a:pt x="1992" y="17503"/>
                    </a:lnTo>
                    <a:lnTo>
                      <a:pt x="1806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488" y="17530"/>
                    </a:lnTo>
                    <a:lnTo>
                      <a:pt x="1328" y="17503"/>
                    </a:lnTo>
                    <a:lnTo>
                      <a:pt x="1169" y="17477"/>
                    </a:lnTo>
                    <a:lnTo>
                      <a:pt x="1010" y="17397"/>
                    </a:lnTo>
                    <a:lnTo>
                      <a:pt x="717" y="17264"/>
                    </a:lnTo>
                    <a:lnTo>
                      <a:pt x="478" y="17052"/>
                    </a:lnTo>
                    <a:lnTo>
                      <a:pt x="292" y="16813"/>
                    </a:lnTo>
                    <a:lnTo>
                      <a:pt x="133" y="16520"/>
                    </a:lnTo>
                    <a:lnTo>
                      <a:pt x="80" y="16388"/>
                    </a:lnTo>
                    <a:lnTo>
                      <a:pt x="27" y="16228"/>
                    </a:lnTo>
                    <a:lnTo>
                      <a:pt x="0" y="16069"/>
                    </a:lnTo>
                    <a:lnTo>
                      <a:pt x="0" y="15883"/>
                    </a:lnTo>
                    <a:lnTo>
                      <a:pt x="0" y="1"/>
                    </a:lnTo>
                    <a:lnTo>
                      <a:pt x="329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50"/>
              <p:cNvSpPr/>
              <p:nvPr/>
            </p:nvSpPr>
            <p:spPr>
              <a:xfrm>
                <a:off x="5243056" y="-300079"/>
                <a:ext cx="88056" cy="159467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4091" extrusionOk="0">
                    <a:moveTo>
                      <a:pt x="1" y="0"/>
                    </a:moveTo>
                    <a:lnTo>
                      <a:pt x="1" y="4090"/>
                    </a:lnTo>
                    <a:lnTo>
                      <a:pt x="240" y="4037"/>
                    </a:lnTo>
                    <a:lnTo>
                      <a:pt x="452" y="3984"/>
                    </a:lnTo>
                    <a:lnTo>
                      <a:pt x="691" y="3878"/>
                    </a:lnTo>
                    <a:lnTo>
                      <a:pt x="877" y="3772"/>
                    </a:lnTo>
                    <a:lnTo>
                      <a:pt x="1090" y="3612"/>
                    </a:lnTo>
                    <a:lnTo>
                      <a:pt x="1249" y="3427"/>
                    </a:lnTo>
                    <a:lnTo>
                      <a:pt x="1435" y="3214"/>
                    </a:lnTo>
                    <a:lnTo>
                      <a:pt x="1568" y="2975"/>
                    </a:lnTo>
                    <a:lnTo>
                      <a:pt x="1701" y="2709"/>
                    </a:lnTo>
                    <a:lnTo>
                      <a:pt x="1833" y="2391"/>
                    </a:lnTo>
                    <a:lnTo>
                      <a:pt x="1940" y="2072"/>
                    </a:lnTo>
                    <a:lnTo>
                      <a:pt x="2046" y="1727"/>
                    </a:lnTo>
                    <a:lnTo>
                      <a:pt x="2126" y="1328"/>
                    </a:lnTo>
                    <a:lnTo>
                      <a:pt x="2179" y="903"/>
                    </a:lnTo>
                    <a:lnTo>
                      <a:pt x="2232" y="478"/>
                    </a:lnTo>
                    <a:lnTo>
                      <a:pt x="22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50"/>
              <p:cNvSpPr/>
              <p:nvPr/>
            </p:nvSpPr>
            <p:spPr>
              <a:xfrm>
                <a:off x="5243056" y="-300079"/>
                <a:ext cx="88056" cy="159467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4091" fill="none" extrusionOk="0">
                    <a:moveTo>
                      <a:pt x="1" y="0"/>
                    </a:moveTo>
                    <a:lnTo>
                      <a:pt x="1" y="4090"/>
                    </a:lnTo>
                    <a:lnTo>
                      <a:pt x="1" y="4090"/>
                    </a:lnTo>
                    <a:lnTo>
                      <a:pt x="240" y="4037"/>
                    </a:lnTo>
                    <a:lnTo>
                      <a:pt x="452" y="3984"/>
                    </a:lnTo>
                    <a:lnTo>
                      <a:pt x="691" y="3878"/>
                    </a:lnTo>
                    <a:lnTo>
                      <a:pt x="877" y="3772"/>
                    </a:lnTo>
                    <a:lnTo>
                      <a:pt x="1090" y="3612"/>
                    </a:lnTo>
                    <a:lnTo>
                      <a:pt x="1249" y="3427"/>
                    </a:lnTo>
                    <a:lnTo>
                      <a:pt x="1435" y="3214"/>
                    </a:lnTo>
                    <a:lnTo>
                      <a:pt x="1568" y="2975"/>
                    </a:lnTo>
                    <a:lnTo>
                      <a:pt x="1701" y="2709"/>
                    </a:lnTo>
                    <a:lnTo>
                      <a:pt x="1833" y="2391"/>
                    </a:lnTo>
                    <a:lnTo>
                      <a:pt x="1940" y="2072"/>
                    </a:lnTo>
                    <a:lnTo>
                      <a:pt x="2046" y="1727"/>
                    </a:lnTo>
                    <a:lnTo>
                      <a:pt x="2126" y="1328"/>
                    </a:lnTo>
                    <a:lnTo>
                      <a:pt x="2179" y="903"/>
                    </a:lnTo>
                    <a:lnTo>
                      <a:pt x="2232" y="478"/>
                    </a:lnTo>
                    <a:lnTo>
                      <a:pt x="2258" y="0"/>
                    </a:lnTo>
                    <a:lnTo>
                      <a:pt x="2258" y="0"/>
                    </a:lnTo>
                    <a:lnTo>
                      <a:pt x="1408" y="0"/>
                    </a:lnTo>
                    <a:lnTo>
                      <a:pt x="1408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50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770" y="1"/>
                    </a:moveTo>
                    <a:lnTo>
                      <a:pt x="0" y="160"/>
                    </a:lnTo>
                    <a:lnTo>
                      <a:pt x="2709" y="532"/>
                    </a:lnTo>
                    <a:lnTo>
                      <a:pt x="2630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523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30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39" y="17211"/>
                    </a:lnTo>
                    <a:lnTo>
                      <a:pt x="1647" y="17238"/>
                    </a:lnTo>
                    <a:lnTo>
                      <a:pt x="1381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50"/>
              <p:cNvSpPr/>
              <p:nvPr/>
            </p:nvSpPr>
            <p:spPr>
              <a:xfrm>
                <a:off x="5232726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4" y="1"/>
                    </a:moveTo>
                    <a:lnTo>
                      <a:pt x="770" y="1"/>
                    </a:lnTo>
                    <a:lnTo>
                      <a:pt x="0" y="160"/>
                    </a:lnTo>
                    <a:lnTo>
                      <a:pt x="2709" y="532"/>
                    </a:lnTo>
                    <a:lnTo>
                      <a:pt x="2709" y="532"/>
                    </a:lnTo>
                    <a:lnTo>
                      <a:pt x="2630" y="4171"/>
                    </a:lnTo>
                    <a:lnTo>
                      <a:pt x="2550" y="7358"/>
                    </a:lnTo>
                    <a:lnTo>
                      <a:pt x="2523" y="10306"/>
                    </a:lnTo>
                    <a:lnTo>
                      <a:pt x="2523" y="10306"/>
                    </a:lnTo>
                    <a:lnTo>
                      <a:pt x="2523" y="10863"/>
                    </a:lnTo>
                    <a:lnTo>
                      <a:pt x="2523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28" y="15856"/>
                    </a:lnTo>
                    <a:lnTo>
                      <a:pt x="3001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30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39" y="17211"/>
                    </a:lnTo>
                    <a:lnTo>
                      <a:pt x="1647" y="17238"/>
                    </a:lnTo>
                    <a:lnTo>
                      <a:pt x="1647" y="17238"/>
                    </a:lnTo>
                    <a:lnTo>
                      <a:pt x="1381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2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266" y="14953"/>
                    </a:lnTo>
                    <a:lnTo>
                      <a:pt x="107" y="14953"/>
                    </a:lnTo>
                    <a:lnTo>
                      <a:pt x="107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2" y="16813"/>
                    </a:lnTo>
                    <a:lnTo>
                      <a:pt x="478" y="17052"/>
                    </a:lnTo>
                    <a:lnTo>
                      <a:pt x="717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25" y="17477"/>
                    </a:lnTo>
                    <a:lnTo>
                      <a:pt x="2284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01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50"/>
              <p:cNvSpPr/>
              <p:nvPr/>
            </p:nvSpPr>
            <p:spPr>
              <a:xfrm>
                <a:off x="5243056" y="-300079"/>
                <a:ext cx="107741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6375" extrusionOk="0">
                    <a:moveTo>
                      <a:pt x="2258" y="0"/>
                    </a:moveTo>
                    <a:lnTo>
                      <a:pt x="2232" y="478"/>
                    </a:lnTo>
                    <a:lnTo>
                      <a:pt x="2179" y="903"/>
                    </a:lnTo>
                    <a:lnTo>
                      <a:pt x="2126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1" y="2709"/>
                    </a:lnTo>
                    <a:lnTo>
                      <a:pt x="1568" y="2975"/>
                    </a:lnTo>
                    <a:lnTo>
                      <a:pt x="1435" y="3214"/>
                    </a:lnTo>
                    <a:lnTo>
                      <a:pt x="1249" y="3427"/>
                    </a:lnTo>
                    <a:lnTo>
                      <a:pt x="1090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116" y="6348"/>
                    </a:lnTo>
                    <a:lnTo>
                      <a:pt x="1382" y="6375"/>
                    </a:lnTo>
                    <a:lnTo>
                      <a:pt x="1674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5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50"/>
              <p:cNvSpPr/>
              <p:nvPr/>
            </p:nvSpPr>
            <p:spPr>
              <a:xfrm>
                <a:off x="5243056" y="-300079"/>
                <a:ext cx="107741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6375" fill="none" extrusionOk="0">
                    <a:moveTo>
                      <a:pt x="2763" y="0"/>
                    </a:moveTo>
                    <a:lnTo>
                      <a:pt x="2763" y="0"/>
                    </a:lnTo>
                    <a:lnTo>
                      <a:pt x="2258" y="0"/>
                    </a:lnTo>
                    <a:lnTo>
                      <a:pt x="2258" y="0"/>
                    </a:lnTo>
                    <a:lnTo>
                      <a:pt x="2232" y="478"/>
                    </a:lnTo>
                    <a:lnTo>
                      <a:pt x="2179" y="903"/>
                    </a:lnTo>
                    <a:lnTo>
                      <a:pt x="2126" y="1328"/>
                    </a:lnTo>
                    <a:lnTo>
                      <a:pt x="2046" y="1727"/>
                    </a:lnTo>
                    <a:lnTo>
                      <a:pt x="1940" y="2072"/>
                    </a:lnTo>
                    <a:lnTo>
                      <a:pt x="1833" y="2391"/>
                    </a:lnTo>
                    <a:lnTo>
                      <a:pt x="1701" y="2709"/>
                    </a:lnTo>
                    <a:lnTo>
                      <a:pt x="1568" y="2975"/>
                    </a:lnTo>
                    <a:lnTo>
                      <a:pt x="1435" y="3214"/>
                    </a:lnTo>
                    <a:lnTo>
                      <a:pt x="1249" y="3427"/>
                    </a:lnTo>
                    <a:lnTo>
                      <a:pt x="1090" y="3612"/>
                    </a:lnTo>
                    <a:lnTo>
                      <a:pt x="877" y="3772"/>
                    </a:lnTo>
                    <a:lnTo>
                      <a:pt x="691" y="3878"/>
                    </a:lnTo>
                    <a:lnTo>
                      <a:pt x="452" y="3984"/>
                    </a:lnTo>
                    <a:lnTo>
                      <a:pt x="240" y="4037"/>
                    </a:lnTo>
                    <a:lnTo>
                      <a:pt x="1" y="4090"/>
                    </a:lnTo>
                    <a:lnTo>
                      <a:pt x="1" y="4993"/>
                    </a:lnTo>
                    <a:lnTo>
                      <a:pt x="1" y="4993"/>
                    </a:lnTo>
                    <a:lnTo>
                      <a:pt x="27" y="5286"/>
                    </a:lnTo>
                    <a:lnTo>
                      <a:pt x="107" y="5525"/>
                    </a:lnTo>
                    <a:lnTo>
                      <a:pt x="240" y="5764"/>
                    </a:lnTo>
                    <a:lnTo>
                      <a:pt x="399" y="5976"/>
                    </a:lnTo>
                    <a:lnTo>
                      <a:pt x="612" y="6136"/>
                    </a:lnTo>
                    <a:lnTo>
                      <a:pt x="851" y="6268"/>
                    </a:lnTo>
                    <a:lnTo>
                      <a:pt x="1116" y="6348"/>
                    </a:lnTo>
                    <a:lnTo>
                      <a:pt x="1382" y="6375"/>
                    </a:lnTo>
                    <a:lnTo>
                      <a:pt x="1382" y="6375"/>
                    </a:lnTo>
                    <a:lnTo>
                      <a:pt x="1674" y="6348"/>
                    </a:lnTo>
                    <a:lnTo>
                      <a:pt x="1913" y="6268"/>
                    </a:lnTo>
                    <a:lnTo>
                      <a:pt x="2152" y="6136"/>
                    </a:lnTo>
                    <a:lnTo>
                      <a:pt x="2365" y="5976"/>
                    </a:lnTo>
                    <a:lnTo>
                      <a:pt x="2524" y="5764"/>
                    </a:lnTo>
                    <a:lnTo>
                      <a:pt x="2657" y="5525"/>
                    </a:lnTo>
                    <a:lnTo>
                      <a:pt x="2736" y="5286"/>
                    </a:lnTo>
                    <a:lnTo>
                      <a:pt x="2763" y="4993"/>
                    </a:lnTo>
                    <a:lnTo>
                      <a:pt x="27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50"/>
              <p:cNvSpPr/>
              <p:nvPr/>
            </p:nvSpPr>
            <p:spPr>
              <a:xfrm>
                <a:off x="5218225" y="-735925"/>
                <a:ext cx="157401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79" extrusionOk="0">
                    <a:moveTo>
                      <a:pt x="54" y="0"/>
                    </a:moveTo>
                    <a:lnTo>
                      <a:pt x="0" y="27"/>
                    </a:lnTo>
                    <a:lnTo>
                      <a:pt x="0" y="53"/>
                    </a:lnTo>
                    <a:lnTo>
                      <a:pt x="0" y="425"/>
                    </a:lnTo>
                    <a:lnTo>
                      <a:pt x="0" y="478"/>
                    </a:lnTo>
                    <a:lnTo>
                      <a:pt x="4037" y="478"/>
                    </a:lnTo>
                    <a:lnTo>
                      <a:pt x="4037" y="425"/>
                    </a:lnTo>
                    <a:lnTo>
                      <a:pt x="4037" y="53"/>
                    </a:lnTo>
                    <a:lnTo>
                      <a:pt x="4037" y="27"/>
                    </a:ln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50"/>
              <p:cNvSpPr/>
              <p:nvPr/>
            </p:nvSpPr>
            <p:spPr>
              <a:xfrm>
                <a:off x="5246174" y="-686263"/>
                <a:ext cx="33172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730" extrusionOk="0">
                    <a:moveTo>
                      <a:pt x="319" y="1"/>
                    </a:moveTo>
                    <a:lnTo>
                      <a:pt x="240" y="27"/>
                    </a:lnTo>
                    <a:lnTo>
                      <a:pt x="107" y="134"/>
                    </a:lnTo>
                    <a:lnTo>
                      <a:pt x="27" y="266"/>
                    </a:lnTo>
                    <a:lnTo>
                      <a:pt x="1" y="346"/>
                    </a:lnTo>
                    <a:lnTo>
                      <a:pt x="1" y="426"/>
                    </a:lnTo>
                    <a:lnTo>
                      <a:pt x="1" y="7305"/>
                    </a:lnTo>
                    <a:lnTo>
                      <a:pt x="1" y="7384"/>
                    </a:lnTo>
                    <a:lnTo>
                      <a:pt x="27" y="7464"/>
                    </a:lnTo>
                    <a:lnTo>
                      <a:pt x="107" y="7597"/>
                    </a:lnTo>
                    <a:lnTo>
                      <a:pt x="240" y="7703"/>
                    </a:lnTo>
                    <a:lnTo>
                      <a:pt x="319" y="7730"/>
                    </a:lnTo>
                    <a:lnTo>
                      <a:pt x="505" y="7730"/>
                    </a:lnTo>
                    <a:lnTo>
                      <a:pt x="585" y="7703"/>
                    </a:lnTo>
                    <a:lnTo>
                      <a:pt x="718" y="7597"/>
                    </a:lnTo>
                    <a:lnTo>
                      <a:pt x="797" y="7464"/>
                    </a:lnTo>
                    <a:lnTo>
                      <a:pt x="824" y="7384"/>
                    </a:lnTo>
                    <a:lnTo>
                      <a:pt x="850" y="7305"/>
                    </a:lnTo>
                    <a:lnTo>
                      <a:pt x="850" y="426"/>
                    </a:lnTo>
                    <a:lnTo>
                      <a:pt x="824" y="346"/>
                    </a:lnTo>
                    <a:lnTo>
                      <a:pt x="797" y="266"/>
                    </a:lnTo>
                    <a:lnTo>
                      <a:pt x="718" y="134"/>
                    </a:lnTo>
                    <a:lnTo>
                      <a:pt x="585" y="27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50"/>
              <p:cNvSpPr/>
              <p:nvPr/>
            </p:nvSpPr>
            <p:spPr>
              <a:xfrm>
                <a:off x="5246174" y="-686263"/>
                <a:ext cx="33172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730" fill="none" extrusionOk="0">
                    <a:moveTo>
                      <a:pt x="425" y="1"/>
                    </a:moveTo>
                    <a:lnTo>
                      <a:pt x="425" y="1"/>
                    </a:lnTo>
                    <a:lnTo>
                      <a:pt x="319" y="1"/>
                    </a:lnTo>
                    <a:lnTo>
                      <a:pt x="240" y="27"/>
                    </a:lnTo>
                    <a:lnTo>
                      <a:pt x="107" y="134"/>
                    </a:lnTo>
                    <a:lnTo>
                      <a:pt x="27" y="266"/>
                    </a:lnTo>
                    <a:lnTo>
                      <a:pt x="1" y="346"/>
                    </a:lnTo>
                    <a:lnTo>
                      <a:pt x="1" y="426"/>
                    </a:lnTo>
                    <a:lnTo>
                      <a:pt x="1" y="7305"/>
                    </a:lnTo>
                    <a:lnTo>
                      <a:pt x="1" y="7305"/>
                    </a:lnTo>
                    <a:lnTo>
                      <a:pt x="1" y="7384"/>
                    </a:lnTo>
                    <a:lnTo>
                      <a:pt x="27" y="7464"/>
                    </a:lnTo>
                    <a:lnTo>
                      <a:pt x="107" y="7597"/>
                    </a:lnTo>
                    <a:lnTo>
                      <a:pt x="240" y="7703"/>
                    </a:lnTo>
                    <a:lnTo>
                      <a:pt x="319" y="7730"/>
                    </a:lnTo>
                    <a:lnTo>
                      <a:pt x="425" y="7730"/>
                    </a:lnTo>
                    <a:lnTo>
                      <a:pt x="425" y="7730"/>
                    </a:lnTo>
                    <a:lnTo>
                      <a:pt x="505" y="7730"/>
                    </a:lnTo>
                    <a:lnTo>
                      <a:pt x="585" y="7703"/>
                    </a:lnTo>
                    <a:lnTo>
                      <a:pt x="718" y="7597"/>
                    </a:lnTo>
                    <a:lnTo>
                      <a:pt x="797" y="7464"/>
                    </a:lnTo>
                    <a:lnTo>
                      <a:pt x="824" y="7384"/>
                    </a:lnTo>
                    <a:lnTo>
                      <a:pt x="850" y="7305"/>
                    </a:lnTo>
                    <a:lnTo>
                      <a:pt x="850" y="426"/>
                    </a:lnTo>
                    <a:lnTo>
                      <a:pt x="850" y="426"/>
                    </a:lnTo>
                    <a:lnTo>
                      <a:pt x="824" y="346"/>
                    </a:lnTo>
                    <a:lnTo>
                      <a:pt x="797" y="266"/>
                    </a:lnTo>
                    <a:lnTo>
                      <a:pt x="718" y="134"/>
                    </a:lnTo>
                    <a:lnTo>
                      <a:pt x="585" y="27"/>
                    </a:lnTo>
                    <a:lnTo>
                      <a:pt x="505" y="1"/>
                    </a:lnTo>
                    <a:lnTo>
                      <a:pt x="42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50"/>
              <p:cNvSpPr/>
              <p:nvPr/>
            </p:nvSpPr>
            <p:spPr>
              <a:xfrm>
                <a:off x="4990462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0" y="1"/>
                    </a:move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3" y="16813"/>
                    </a:lnTo>
                    <a:lnTo>
                      <a:pt x="478" y="17052"/>
                    </a:lnTo>
                    <a:lnTo>
                      <a:pt x="718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52" y="17477"/>
                    </a:lnTo>
                    <a:lnTo>
                      <a:pt x="2285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28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50"/>
              <p:cNvSpPr/>
              <p:nvPr/>
            </p:nvSpPr>
            <p:spPr>
              <a:xfrm>
                <a:off x="4990462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fill="none" extrusionOk="0">
                    <a:moveTo>
                      <a:pt x="3294" y="1"/>
                    </a:moveTo>
                    <a:lnTo>
                      <a:pt x="3294" y="15883"/>
                    </a:lnTo>
                    <a:lnTo>
                      <a:pt x="3294" y="15883"/>
                    </a:lnTo>
                    <a:lnTo>
                      <a:pt x="3294" y="16069"/>
                    </a:lnTo>
                    <a:lnTo>
                      <a:pt x="3267" y="16228"/>
                    </a:lnTo>
                    <a:lnTo>
                      <a:pt x="3214" y="16388"/>
                    </a:lnTo>
                    <a:lnTo>
                      <a:pt x="3161" y="16520"/>
                    </a:lnTo>
                    <a:lnTo>
                      <a:pt x="3028" y="16813"/>
                    </a:lnTo>
                    <a:lnTo>
                      <a:pt x="2816" y="17052"/>
                    </a:lnTo>
                    <a:lnTo>
                      <a:pt x="2577" y="17264"/>
                    </a:lnTo>
                    <a:lnTo>
                      <a:pt x="2285" y="17397"/>
                    </a:lnTo>
                    <a:lnTo>
                      <a:pt x="2152" y="17477"/>
                    </a:lnTo>
                    <a:lnTo>
                      <a:pt x="1992" y="17503"/>
                    </a:lnTo>
                    <a:lnTo>
                      <a:pt x="1806" y="17530"/>
                    </a:lnTo>
                    <a:lnTo>
                      <a:pt x="1647" y="17530"/>
                    </a:lnTo>
                    <a:lnTo>
                      <a:pt x="1647" y="17530"/>
                    </a:lnTo>
                    <a:lnTo>
                      <a:pt x="1488" y="17530"/>
                    </a:lnTo>
                    <a:lnTo>
                      <a:pt x="1328" y="17503"/>
                    </a:lnTo>
                    <a:lnTo>
                      <a:pt x="1169" y="17477"/>
                    </a:lnTo>
                    <a:lnTo>
                      <a:pt x="1010" y="17397"/>
                    </a:lnTo>
                    <a:lnTo>
                      <a:pt x="718" y="17264"/>
                    </a:lnTo>
                    <a:lnTo>
                      <a:pt x="478" y="17052"/>
                    </a:lnTo>
                    <a:lnTo>
                      <a:pt x="293" y="16813"/>
                    </a:lnTo>
                    <a:lnTo>
                      <a:pt x="133" y="16520"/>
                    </a:lnTo>
                    <a:lnTo>
                      <a:pt x="80" y="16388"/>
                    </a:lnTo>
                    <a:lnTo>
                      <a:pt x="27" y="16228"/>
                    </a:lnTo>
                    <a:lnTo>
                      <a:pt x="0" y="16069"/>
                    </a:lnTo>
                    <a:lnTo>
                      <a:pt x="0" y="15883"/>
                    </a:lnTo>
                    <a:lnTo>
                      <a:pt x="0" y="1"/>
                    </a:lnTo>
                    <a:lnTo>
                      <a:pt x="329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50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0" y="0"/>
                    </a:move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50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0" y="0"/>
                    </a:moveTo>
                    <a:lnTo>
                      <a:pt x="0" y="4993"/>
                    </a:ln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  <a:lnTo>
                      <a:pt x="27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50"/>
              <p:cNvSpPr/>
              <p:nvPr/>
            </p:nvSpPr>
            <p:spPr>
              <a:xfrm>
                <a:off x="5007029" y="-686263"/>
                <a:ext cx="22803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7730" extrusionOk="0">
                    <a:moveTo>
                      <a:pt x="53" y="1"/>
                    </a:moveTo>
                    <a:lnTo>
                      <a:pt x="0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0" y="7703"/>
                    </a:lnTo>
                    <a:lnTo>
                      <a:pt x="53" y="7730"/>
                    </a:lnTo>
                    <a:lnTo>
                      <a:pt x="532" y="7730"/>
                    </a:lnTo>
                    <a:lnTo>
                      <a:pt x="558" y="7703"/>
                    </a:lnTo>
                    <a:lnTo>
                      <a:pt x="585" y="7676"/>
                    </a:lnTo>
                    <a:lnTo>
                      <a:pt x="585" y="54"/>
                    </a:lnTo>
                    <a:lnTo>
                      <a:pt x="558" y="27"/>
                    </a:lnTo>
                    <a:lnTo>
                      <a:pt x="532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50"/>
              <p:cNvSpPr/>
              <p:nvPr/>
            </p:nvSpPr>
            <p:spPr>
              <a:xfrm>
                <a:off x="5007029" y="-686263"/>
                <a:ext cx="22803" cy="30131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7730" fill="none" extrusionOk="0">
                    <a:moveTo>
                      <a:pt x="532" y="1"/>
                    </a:moveTo>
                    <a:lnTo>
                      <a:pt x="53" y="1"/>
                    </a:lnTo>
                    <a:lnTo>
                      <a:pt x="53" y="1"/>
                    </a:lnTo>
                    <a:lnTo>
                      <a:pt x="0" y="27"/>
                    </a:lnTo>
                    <a:lnTo>
                      <a:pt x="0" y="54"/>
                    </a:lnTo>
                    <a:lnTo>
                      <a:pt x="0" y="7676"/>
                    </a:lnTo>
                    <a:lnTo>
                      <a:pt x="0" y="7676"/>
                    </a:lnTo>
                    <a:lnTo>
                      <a:pt x="0" y="7703"/>
                    </a:lnTo>
                    <a:lnTo>
                      <a:pt x="53" y="7730"/>
                    </a:lnTo>
                    <a:lnTo>
                      <a:pt x="532" y="7730"/>
                    </a:lnTo>
                    <a:lnTo>
                      <a:pt x="532" y="7730"/>
                    </a:lnTo>
                    <a:lnTo>
                      <a:pt x="558" y="7703"/>
                    </a:lnTo>
                    <a:lnTo>
                      <a:pt x="585" y="7676"/>
                    </a:lnTo>
                    <a:lnTo>
                      <a:pt x="585" y="54"/>
                    </a:lnTo>
                    <a:lnTo>
                      <a:pt x="585" y="54"/>
                    </a:lnTo>
                    <a:lnTo>
                      <a:pt x="558" y="27"/>
                    </a:lnTo>
                    <a:lnTo>
                      <a:pt x="5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50"/>
              <p:cNvSpPr/>
              <p:nvPr/>
            </p:nvSpPr>
            <p:spPr>
              <a:xfrm>
                <a:off x="4990462" y="-723529"/>
                <a:ext cx="128400" cy="683319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7530" extrusionOk="0">
                    <a:moveTo>
                      <a:pt x="771" y="1"/>
                    </a:moveTo>
                    <a:lnTo>
                      <a:pt x="0" y="160"/>
                    </a:lnTo>
                    <a:lnTo>
                      <a:pt x="2709" y="532"/>
                    </a:lnTo>
                    <a:lnTo>
                      <a:pt x="2630" y="4171"/>
                    </a:lnTo>
                    <a:lnTo>
                      <a:pt x="2550" y="7358"/>
                    </a:lnTo>
                    <a:lnTo>
                      <a:pt x="2524" y="10306"/>
                    </a:lnTo>
                    <a:lnTo>
                      <a:pt x="2524" y="10863"/>
                    </a:lnTo>
                    <a:lnTo>
                      <a:pt x="3028" y="10863"/>
                    </a:lnTo>
                    <a:lnTo>
                      <a:pt x="3028" y="15856"/>
                    </a:lnTo>
                    <a:lnTo>
                      <a:pt x="3002" y="16149"/>
                    </a:lnTo>
                    <a:lnTo>
                      <a:pt x="2922" y="16388"/>
                    </a:lnTo>
                    <a:lnTo>
                      <a:pt x="2789" y="16627"/>
                    </a:lnTo>
                    <a:lnTo>
                      <a:pt x="2630" y="16839"/>
                    </a:lnTo>
                    <a:lnTo>
                      <a:pt x="2417" y="16999"/>
                    </a:lnTo>
                    <a:lnTo>
                      <a:pt x="2178" y="17131"/>
                    </a:lnTo>
                    <a:lnTo>
                      <a:pt x="1939" y="17211"/>
                    </a:lnTo>
                    <a:lnTo>
                      <a:pt x="1647" y="17238"/>
                    </a:lnTo>
                    <a:lnTo>
                      <a:pt x="1381" y="17211"/>
                    </a:lnTo>
                    <a:lnTo>
                      <a:pt x="1116" y="17131"/>
                    </a:lnTo>
                    <a:lnTo>
                      <a:pt x="877" y="16999"/>
                    </a:lnTo>
                    <a:lnTo>
                      <a:pt x="664" y="16839"/>
                    </a:lnTo>
                    <a:lnTo>
                      <a:pt x="505" y="16627"/>
                    </a:lnTo>
                    <a:lnTo>
                      <a:pt x="372" y="16388"/>
                    </a:lnTo>
                    <a:lnTo>
                      <a:pt x="293" y="16149"/>
                    </a:lnTo>
                    <a:lnTo>
                      <a:pt x="266" y="15856"/>
                    </a:lnTo>
                    <a:lnTo>
                      <a:pt x="266" y="14953"/>
                    </a:lnTo>
                    <a:lnTo>
                      <a:pt x="0" y="14953"/>
                    </a:lnTo>
                    <a:lnTo>
                      <a:pt x="0" y="15883"/>
                    </a:lnTo>
                    <a:lnTo>
                      <a:pt x="0" y="16069"/>
                    </a:lnTo>
                    <a:lnTo>
                      <a:pt x="27" y="16228"/>
                    </a:lnTo>
                    <a:lnTo>
                      <a:pt x="80" y="16388"/>
                    </a:lnTo>
                    <a:lnTo>
                      <a:pt x="133" y="16520"/>
                    </a:lnTo>
                    <a:lnTo>
                      <a:pt x="293" y="16813"/>
                    </a:lnTo>
                    <a:lnTo>
                      <a:pt x="478" y="17052"/>
                    </a:lnTo>
                    <a:lnTo>
                      <a:pt x="718" y="17264"/>
                    </a:lnTo>
                    <a:lnTo>
                      <a:pt x="1010" y="17397"/>
                    </a:lnTo>
                    <a:lnTo>
                      <a:pt x="1169" y="17477"/>
                    </a:lnTo>
                    <a:lnTo>
                      <a:pt x="1328" y="17503"/>
                    </a:lnTo>
                    <a:lnTo>
                      <a:pt x="1488" y="17530"/>
                    </a:lnTo>
                    <a:lnTo>
                      <a:pt x="1806" y="17530"/>
                    </a:lnTo>
                    <a:lnTo>
                      <a:pt x="1992" y="17503"/>
                    </a:lnTo>
                    <a:lnTo>
                      <a:pt x="2152" y="17477"/>
                    </a:lnTo>
                    <a:lnTo>
                      <a:pt x="2285" y="17397"/>
                    </a:lnTo>
                    <a:lnTo>
                      <a:pt x="2577" y="17264"/>
                    </a:lnTo>
                    <a:lnTo>
                      <a:pt x="2816" y="17052"/>
                    </a:lnTo>
                    <a:lnTo>
                      <a:pt x="3028" y="16813"/>
                    </a:lnTo>
                    <a:lnTo>
                      <a:pt x="3161" y="16520"/>
                    </a:lnTo>
                    <a:lnTo>
                      <a:pt x="3214" y="16388"/>
                    </a:lnTo>
                    <a:lnTo>
                      <a:pt x="3267" y="16228"/>
                    </a:lnTo>
                    <a:lnTo>
                      <a:pt x="3294" y="16069"/>
                    </a:lnTo>
                    <a:lnTo>
                      <a:pt x="3294" y="15883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FFFFFF">
                  <a:alpha val="2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50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extrusionOk="0">
                    <a:moveTo>
                      <a:pt x="2258" y="0"/>
                    </a:moveTo>
                    <a:lnTo>
                      <a:pt x="2231" y="478"/>
                    </a:lnTo>
                    <a:lnTo>
                      <a:pt x="2178" y="903"/>
                    </a:lnTo>
                    <a:lnTo>
                      <a:pt x="2125" y="1328"/>
                    </a:lnTo>
                    <a:lnTo>
                      <a:pt x="2045" y="1727"/>
                    </a:lnTo>
                    <a:lnTo>
                      <a:pt x="1939" y="2072"/>
                    </a:lnTo>
                    <a:lnTo>
                      <a:pt x="1833" y="2391"/>
                    </a:lnTo>
                    <a:lnTo>
                      <a:pt x="1726" y="2709"/>
                    </a:lnTo>
                    <a:lnTo>
                      <a:pt x="1567" y="2975"/>
                    </a:lnTo>
                    <a:lnTo>
                      <a:pt x="1434" y="3214"/>
                    </a:lnTo>
                    <a:lnTo>
                      <a:pt x="1248" y="3427"/>
                    </a:lnTo>
                    <a:lnTo>
                      <a:pt x="1089" y="3612"/>
                    </a:lnTo>
                    <a:lnTo>
                      <a:pt x="876" y="3772"/>
                    </a:lnTo>
                    <a:lnTo>
                      <a:pt x="691" y="3878"/>
                    </a:lnTo>
                    <a:lnTo>
                      <a:pt x="478" y="3984"/>
                    </a:lnTo>
                    <a:lnTo>
                      <a:pt x="239" y="4037"/>
                    </a:lnTo>
                    <a:lnTo>
                      <a:pt x="0" y="4090"/>
                    </a:ln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50"/>
              <p:cNvSpPr/>
              <p:nvPr/>
            </p:nvSpPr>
            <p:spPr>
              <a:xfrm>
                <a:off x="5000831" y="-300079"/>
                <a:ext cx="107702" cy="24849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6375" fill="none" extrusionOk="0">
                    <a:moveTo>
                      <a:pt x="2762" y="0"/>
                    </a:moveTo>
                    <a:lnTo>
                      <a:pt x="2762" y="0"/>
                    </a:lnTo>
                    <a:lnTo>
                      <a:pt x="2258" y="0"/>
                    </a:lnTo>
                    <a:lnTo>
                      <a:pt x="2258" y="0"/>
                    </a:lnTo>
                    <a:lnTo>
                      <a:pt x="2231" y="478"/>
                    </a:lnTo>
                    <a:lnTo>
                      <a:pt x="2178" y="903"/>
                    </a:lnTo>
                    <a:lnTo>
                      <a:pt x="2125" y="1328"/>
                    </a:lnTo>
                    <a:lnTo>
                      <a:pt x="2045" y="1727"/>
                    </a:lnTo>
                    <a:lnTo>
                      <a:pt x="1939" y="2072"/>
                    </a:lnTo>
                    <a:lnTo>
                      <a:pt x="1833" y="2391"/>
                    </a:lnTo>
                    <a:lnTo>
                      <a:pt x="1726" y="2709"/>
                    </a:lnTo>
                    <a:lnTo>
                      <a:pt x="1567" y="2975"/>
                    </a:lnTo>
                    <a:lnTo>
                      <a:pt x="1434" y="3214"/>
                    </a:lnTo>
                    <a:lnTo>
                      <a:pt x="1248" y="3427"/>
                    </a:lnTo>
                    <a:lnTo>
                      <a:pt x="1089" y="3612"/>
                    </a:lnTo>
                    <a:lnTo>
                      <a:pt x="876" y="3772"/>
                    </a:lnTo>
                    <a:lnTo>
                      <a:pt x="691" y="3878"/>
                    </a:lnTo>
                    <a:lnTo>
                      <a:pt x="478" y="3984"/>
                    </a:lnTo>
                    <a:lnTo>
                      <a:pt x="239" y="4037"/>
                    </a:lnTo>
                    <a:lnTo>
                      <a:pt x="0" y="4090"/>
                    </a:lnTo>
                    <a:lnTo>
                      <a:pt x="0" y="4993"/>
                    </a:lnTo>
                    <a:lnTo>
                      <a:pt x="0" y="4993"/>
                    </a:lnTo>
                    <a:lnTo>
                      <a:pt x="27" y="5286"/>
                    </a:lnTo>
                    <a:lnTo>
                      <a:pt x="106" y="5525"/>
                    </a:lnTo>
                    <a:lnTo>
                      <a:pt x="239" y="5764"/>
                    </a:lnTo>
                    <a:lnTo>
                      <a:pt x="398" y="5976"/>
                    </a:lnTo>
                    <a:lnTo>
                      <a:pt x="611" y="6136"/>
                    </a:lnTo>
                    <a:lnTo>
                      <a:pt x="850" y="6268"/>
                    </a:lnTo>
                    <a:lnTo>
                      <a:pt x="1115" y="6348"/>
                    </a:lnTo>
                    <a:lnTo>
                      <a:pt x="1381" y="6375"/>
                    </a:lnTo>
                    <a:lnTo>
                      <a:pt x="1381" y="6375"/>
                    </a:lnTo>
                    <a:lnTo>
                      <a:pt x="1673" y="6348"/>
                    </a:lnTo>
                    <a:lnTo>
                      <a:pt x="1912" y="6268"/>
                    </a:lnTo>
                    <a:lnTo>
                      <a:pt x="2151" y="6136"/>
                    </a:lnTo>
                    <a:lnTo>
                      <a:pt x="2364" y="5976"/>
                    </a:lnTo>
                    <a:lnTo>
                      <a:pt x="2523" y="5764"/>
                    </a:lnTo>
                    <a:lnTo>
                      <a:pt x="2656" y="5525"/>
                    </a:lnTo>
                    <a:lnTo>
                      <a:pt x="2736" y="5286"/>
                    </a:lnTo>
                    <a:lnTo>
                      <a:pt x="2762" y="4993"/>
                    </a:lnTo>
                    <a:lnTo>
                      <a:pt x="27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50"/>
              <p:cNvSpPr/>
              <p:nvPr/>
            </p:nvSpPr>
            <p:spPr>
              <a:xfrm>
                <a:off x="4975961" y="-735925"/>
                <a:ext cx="157401" cy="186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79" extrusionOk="0">
                    <a:moveTo>
                      <a:pt x="54" y="0"/>
                    </a:moveTo>
                    <a:lnTo>
                      <a:pt x="27" y="27"/>
                    </a:lnTo>
                    <a:lnTo>
                      <a:pt x="1" y="53"/>
                    </a:lnTo>
                    <a:lnTo>
                      <a:pt x="1" y="425"/>
                    </a:lnTo>
                    <a:lnTo>
                      <a:pt x="27" y="478"/>
                    </a:lnTo>
                    <a:lnTo>
                      <a:pt x="4038" y="478"/>
                    </a:lnTo>
                    <a:lnTo>
                      <a:pt x="4038" y="425"/>
                    </a:lnTo>
                    <a:lnTo>
                      <a:pt x="4038" y="53"/>
                    </a:lnTo>
                    <a:lnTo>
                      <a:pt x="4038" y="27"/>
                    </a:lnTo>
                    <a:lnTo>
                      <a:pt x="39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50"/>
              <p:cNvSpPr/>
              <p:nvPr/>
            </p:nvSpPr>
            <p:spPr>
              <a:xfrm>
                <a:off x="4829979" y="-16415"/>
                <a:ext cx="933883" cy="81819"/>
              </a:xfrm>
              <a:custGeom>
                <a:avLst/>
                <a:gdLst/>
                <a:ahLst/>
                <a:cxnLst/>
                <a:rect l="l" t="t" r="r" b="b"/>
                <a:pathLst>
                  <a:path w="23958" h="2099" extrusionOk="0">
                    <a:moveTo>
                      <a:pt x="1" y="1"/>
                    </a:moveTo>
                    <a:lnTo>
                      <a:pt x="1" y="2099"/>
                    </a:lnTo>
                    <a:lnTo>
                      <a:pt x="23957" y="2099"/>
                    </a:lnTo>
                    <a:lnTo>
                      <a:pt x="239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50"/>
              <p:cNvSpPr/>
              <p:nvPr/>
            </p:nvSpPr>
            <p:spPr>
              <a:xfrm>
                <a:off x="4888996" y="-679013"/>
                <a:ext cx="38356" cy="67299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7265" extrusionOk="0">
                    <a:moveTo>
                      <a:pt x="1" y="1"/>
                    </a:moveTo>
                    <a:lnTo>
                      <a:pt x="1" y="17264"/>
                    </a:lnTo>
                    <a:lnTo>
                      <a:pt x="983" y="17264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50"/>
              <p:cNvSpPr/>
              <p:nvPr/>
            </p:nvSpPr>
            <p:spPr>
              <a:xfrm>
                <a:off x="5666502" y="-679013"/>
                <a:ext cx="38356" cy="67299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7265" extrusionOk="0">
                    <a:moveTo>
                      <a:pt x="1" y="1"/>
                    </a:moveTo>
                    <a:lnTo>
                      <a:pt x="1" y="17264"/>
                    </a:lnTo>
                    <a:lnTo>
                      <a:pt x="983" y="17264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50"/>
              <p:cNvSpPr/>
              <p:nvPr/>
            </p:nvSpPr>
            <p:spPr>
              <a:xfrm>
                <a:off x="4907628" y="-679013"/>
                <a:ext cx="778587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9974" h="931" extrusionOk="0">
                    <a:moveTo>
                      <a:pt x="1" y="1"/>
                    </a:moveTo>
                    <a:lnTo>
                      <a:pt x="1" y="930"/>
                    </a:lnTo>
                    <a:lnTo>
                      <a:pt x="19973" y="930"/>
                    </a:lnTo>
                    <a:lnTo>
                      <a:pt x="199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4" name="Google Shape;4304;p50"/>
            <p:cNvGrpSpPr/>
            <p:nvPr/>
          </p:nvGrpSpPr>
          <p:grpSpPr>
            <a:xfrm>
              <a:off x="4289637" y="2901451"/>
              <a:ext cx="402197" cy="513200"/>
              <a:chOff x="5173200" y="-730100"/>
              <a:chExt cx="548475" cy="699850"/>
            </a:xfrm>
          </p:grpSpPr>
          <p:sp>
            <p:nvSpPr>
              <p:cNvPr id="4305" name="Google Shape;4305;p50"/>
              <p:cNvSpPr/>
              <p:nvPr/>
            </p:nvSpPr>
            <p:spPr>
              <a:xfrm>
                <a:off x="5173200" y="-467825"/>
                <a:ext cx="258325" cy="437575"/>
              </a:xfrm>
              <a:custGeom>
                <a:avLst/>
                <a:gdLst/>
                <a:ahLst/>
                <a:cxnLst/>
                <a:rect l="l" t="t" r="r" b="b"/>
                <a:pathLst>
                  <a:path w="10333" h="17503" extrusionOk="0">
                    <a:moveTo>
                      <a:pt x="1435" y="1"/>
                    </a:moveTo>
                    <a:lnTo>
                      <a:pt x="1276" y="27"/>
                    </a:lnTo>
                    <a:lnTo>
                      <a:pt x="957" y="133"/>
                    </a:lnTo>
                    <a:lnTo>
                      <a:pt x="691" y="266"/>
                    </a:lnTo>
                    <a:lnTo>
                      <a:pt x="452" y="479"/>
                    </a:lnTo>
                    <a:lnTo>
                      <a:pt x="266" y="691"/>
                    </a:lnTo>
                    <a:lnTo>
                      <a:pt x="134" y="983"/>
                    </a:lnTo>
                    <a:lnTo>
                      <a:pt x="27" y="1275"/>
                    </a:lnTo>
                    <a:lnTo>
                      <a:pt x="1" y="1435"/>
                    </a:lnTo>
                    <a:lnTo>
                      <a:pt x="1" y="1594"/>
                    </a:lnTo>
                    <a:lnTo>
                      <a:pt x="1" y="17237"/>
                    </a:lnTo>
                    <a:lnTo>
                      <a:pt x="27" y="17344"/>
                    </a:lnTo>
                    <a:lnTo>
                      <a:pt x="80" y="17423"/>
                    </a:lnTo>
                    <a:lnTo>
                      <a:pt x="134" y="17476"/>
                    </a:lnTo>
                    <a:lnTo>
                      <a:pt x="240" y="17503"/>
                    </a:lnTo>
                    <a:lnTo>
                      <a:pt x="10067" y="17503"/>
                    </a:lnTo>
                    <a:lnTo>
                      <a:pt x="10173" y="17476"/>
                    </a:lnTo>
                    <a:lnTo>
                      <a:pt x="10253" y="17423"/>
                    </a:lnTo>
                    <a:lnTo>
                      <a:pt x="10306" y="17344"/>
                    </a:lnTo>
                    <a:lnTo>
                      <a:pt x="10332" y="17237"/>
                    </a:lnTo>
                    <a:lnTo>
                      <a:pt x="10332" y="1594"/>
                    </a:lnTo>
                    <a:lnTo>
                      <a:pt x="10306" y="1435"/>
                    </a:lnTo>
                    <a:lnTo>
                      <a:pt x="10279" y="1275"/>
                    </a:lnTo>
                    <a:lnTo>
                      <a:pt x="10199" y="983"/>
                    </a:lnTo>
                    <a:lnTo>
                      <a:pt x="10040" y="691"/>
                    </a:lnTo>
                    <a:lnTo>
                      <a:pt x="9854" y="479"/>
                    </a:lnTo>
                    <a:lnTo>
                      <a:pt x="9615" y="266"/>
                    </a:lnTo>
                    <a:lnTo>
                      <a:pt x="9350" y="133"/>
                    </a:lnTo>
                    <a:lnTo>
                      <a:pt x="9057" y="27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50"/>
              <p:cNvSpPr/>
              <p:nvPr/>
            </p:nvSpPr>
            <p:spPr>
              <a:xfrm>
                <a:off x="5173200" y="-467825"/>
                <a:ext cx="258325" cy="437575"/>
              </a:xfrm>
              <a:custGeom>
                <a:avLst/>
                <a:gdLst/>
                <a:ahLst/>
                <a:cxnLst/>
                <a:rect l="l" t="t" r="r" b="b"/>
                <a:pathLst>
                  <a:path w="10333" h="17503" fill="none" extrusionOk="0">
                    <a:moveTo>
                      <a:pt x="10067" y="17503"/>
                    </a:moveTo>
                    <a:lnTo>
                      <a:pt x="240" y="17503"/>
                    </a:lnTo>
                    <a:lnTo>
                      <a:pt x="240" y="17503"/>
                    </a:lnTo>
                    <a:lnTo>
                      <a:pt x="134" y="17476"/>
                    </a:lnTo>
                    <a:lnTo>
                      <a:pt x="80" y="17423"/>
                    </a:lnTo>
                    <a:lnTo>
                      <a:pt x="27" y="17344"/>
                    </a:lnTo>
                    <a:lnTo>
                      <a:pt x="1" y="17237"/>
                    </a:lnTo>
                    <a:lnTo>
                      <a:pt x="1" y="1594"/>
                    </a:lnTo>
                    <a:lnTo>
                      <a:pt x="1" y="1594"/>
                    </a:lnTo>
                    <a:lnTo>
                      <a:pt x="1" y="1435"/>
                    </a:lnTo>
                    <a:lnTo>
                      <a:pt x="27" y="1275"/>
                    </a:lnTo>
                    <a:lnTo>
                      <a:pt x="134" y="983"/>
                    </a:lnTo>
                    <a:lnTo>
                      <a:pt x="266" y="691"/>
                    </a:lnTo>
                    <a:lnTo>
                      <a:pt x="452" y="479"/>
                    </a:lnTo>
                    <a:lnTo>
                      <a:pt x="691" y="266"/>
                    </a:lnTo>
                    <a:lnTo>
                      <a:pt x="957" y="133"/>
                    </a:lnTo>
                    <a:lnTo>
                      <a:pt x="1276" y="27"/>
                    </a:lnTo>
                    <a:lnTo>
                      <a:pt x="1435" y="1"/>
                    </a:lnTo>
                    <a:lnTo>
                      <a:pt x="1594" y="1"/>
                    </a:lnTo>
                    <a:lnTo>
                      <a:pt x="8739" y="1"/>
                    </a:lnTo>
                    <a:lnTo>
                      <a:pt x="8739" y="1"/>
                    </a:lnTo>
                    <a:lnTo>
                      <a:pt x="8898" y="1"/>
                    </a:lnTo>
                    <a:lnTo>
                      <a:pt x="9057" y="27"/>
                    </a:lnTo>
                    <a:lnTo>
                      <a:pt x="9350" y="133"/>
                    </a:lnTo>
                    <a:lnTo>
                      <a:pt x="9615" y="266"/>
                    </a:lnTo>
                    <a:lnTo>
                      <a:pt x="9854" y="479"/>
                    </a:lnTo>
                    <a:lnTo>
                      <a:pt x="10040" y="691"/>
                    </a:lnTo>
                    <a:lnTo>
                      <a:pt x="10199" y="983"/>
                    </a:lnTo>
                    <a:lnTo>
                      <a:pt x="10279" y="1275"/>
                    </a:lnTo>
                    <a:lnTo>
                      <a:pt x="10306" y="1435"/>
                    </a:lnTo>
                    <a:lnTo>
                      <a:pt x="10332" y="1594"/>
                    </a:lnTo>
                    <a:lnTo>
                      <a:pt x="10332" y="17237"/>
                    </a:lnTo>
                    <a:lnTo>
                      <a:pt x="10332" y="17237"/>
                    </a:lnTo>
                    <a:lnTo>
                      <a:pt x="10306" y="17344"/>
                    </a:lnTo>
                    <a:lnTo>
                      <a:pt x="10253" y="17423"/>
                    </a:lnTo>
                    <a:lnTo>
                      <a:pt x="10173" y="17476"/>
                    </a:lnTo>
                    <a:lnTo>
                      <a:pt x="10067" y="17503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50"/>
              <p:cNvSpPr/>
              <p:nvPr/>
            </p:nvSpPr>
            <p:spPr>
              <a:xfrm>
                <a:off x="5267500" y="-499700"/>
                <a:ext cx="697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2789" y="1276"/>
                    </a:lnTo>
                    <a:lnTo>
                      <a:pt x="27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50"/>
              <p:cNvSpPr/>
              <p:nvPr/>
            </p:nvSpPr>
            <p:spPr>
              <a:xfrm>
                <a:off x="5267500" y="-516950"/>
                <a:ext cx="6972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691" extrusionOk="0">
                    <a:moveTo>
                      <a:pt x="159" y="0"/>
                    </a:moveTo>
                    <a:lnTo>
                      <a:pt x="106" y="27"/>
                    </a:lnTo>
                    <a:lnTo>
                      <a:pt x="53" y="53"/>
                    </a:lnTo>
                    <a:lnTo>
                      <a:pt x="0" y="106"/>
                    </a:lnTo>
                    <a:lnTo>
                      <a:pt x="0" y="160"/>
                    </a:lnTo>
                    <a:lnTo>
                      <a:pt x="0" y="691"/>
                    </a:lnTo>
                    <a:lnTo>
                      <a:pt x="2789" y="691"/>
                    </a:lnTo>
                    <a:lnTo>
                      <a:pt x="2789" y="160"/>
                    </a:lnTo>
                    <a:lnTo>
                      <a:pt x="2762" y="106"/>
                    </a:lnTo>
                    <a:lnTo>
                      <a:pt x="2736" y="53"/>
                    </a:lnTo>
                    <a:lnTo>
                      <a:pt x="2683" y="27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50"/>
              <p:cNvSpPr/>
              <p:nvPr/>
            </p:nvSpPr>
            <p:spPr>
              <a:xfrm>
                <a:off x="5207075" y="-392800"/>
                <a:ext cx="19057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5685" extrusionOk="0">
                    <a:moveTo>
                      <a:pt x="0" y="1"/>
                    </a:moveTo>
                    <a:lnTo>
                      <a:pt x="0" y="5684"/>
                    </a:lnTo>
                    <a:lnTo>
                      <a:pt x="7623" y="5684"/>
                    </a:lnTo>
                    <a:lnTo>
                      <a:pt x="7623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50"/>
              <p:cNvSpPr/>
              <p:nvPr/>
            </p:nvSpPr>
            <p:spPr>
              <a:xfrm>
                <a:off x="5217025" y="-370875"/>
                <a:ext cx="1693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851" extrusionOk="0">
                    <a:moveTo>
                      <a:pt x="1" y="0"/>
                    </a:moveTo>
                    <a:lnTo>
                      <a:pt x="1" y="850"/>
                    </a:lnTo>
                    <a:lnTo>
                      <a:pt x="6773" y="850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50"/>
              <p:cNvSpPr/>
              <p:nvPr/>
            </p:nvSpPr>
            <p:spPr>
              <a:xfrm>
                <a:off x="5217025" y="-326400"/>
                <a:ext cx="1693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6" extrusionOk="0">
                    <a:moveTo>
                      <a:pt x="1" y="1"/>
                    </a:moveTo>
                    <a:lnTo>
                      <a:pt x="1" y="426"/>
                    </a:lnTo>
                    <a:lnTo>
                      <a:pt x="6773" y="426"/>
                    </a:lnTo>
                    <a:lnTo>
                      <a:pt x="6773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50"/>
              <p:cNvSpPr/>
              <p:nvPr/>
            </p:nvSpPr>
            <p:spPr>
              <a:xfrm>
                <a:off x="5217025" y="-303150"/>
                <a:ext cx="1693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6" extrusionOk="0">
                    <a:moveTo>
                      <a:pt x="1" y="0"/>
                    </a:moveTo>
                    <a:lnTo>
                      <a:pt x="1" y="425"/>
                    </a:lnTo>
                    <a:lnTo>
                      <a:pt x="6773" y="425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50"/>
              <p:cNvSpPr/>
              <p:nvPr/>
            </p:nvSpPr>
            <p:spPr>
              <a:xfrm>
                <a:off x="5217025" y="-274600"/>
                <a:ext cx="4317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585" extrusionOk="0">
                    <a:moveTo>
                      <a:pt x="1674" y="53"/>
                    </a:moveTo>
                    <a:lnTo>
                      <a:pt x="1674" y="531"/>
                    </a:lnTo>
                    <a:lnTo>
                      <a:pt x="54" y="531"/>
                    </a:lnTo>
                    <a:lnTo>
                      <a:pt x="54" y="53"/>
                    </a:lnTo>
                    <a:close/>
                    <a:moveTo>
                      <a:pt x="1" y="0"/>
                    </a:moveTo>
                    <a:lnTo>
                      <a:pt x="1" y="585"/>
                    </a:lnTo>
                    <a:lnTo>
                      <a:pt x="1727" y="585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50"/>
              <p:cNvSpPr/>
              <p:nvPr/>
            </p:nvSpPr>
            <p:spPr>
              <a:xfrm>
                <a:off x="5218350" y="-273275"/>
                <a:ext cx="405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479" fill="none" extrusionOk="0">
                    <a:moveTo>
                      <a:pt x="1621" y="0"/>
                    </a:moveTo>
                    <a:lnTo>
                      <a:pt x="1621" y="478"/>
                    </a:lnTo>
                    <a:lnTo>
                      <a:pt x="1" y="478"/>
                    </a:lnTo>
                    <a:lnTo>
                      <a:pt x="1" y="0"/>
                    </a:lnTo>
                    <a:lnTo>
                      <a:pt x="1621" y="0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50"/>
              <p:cNvSpPr/>
              <p:nvPr/>
            </p:nvSpPr>
            <p:spPr>
              <a:xfrm>
                <a:off x="5217025" y="-274600"/>
                <a:ext cx="4317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585" fill="none" extrusionOk="0">
                    <a:moveTo>
                      <a:pt x="1727" y="0"/>
                    </a:moveTo>
                    <a:lnTo>
                      <a:pt x="1" y="0"/>
                    </a:lnTo>
                    <a:lnTo>
                      <a:pt x="1" y="585"/>
                    </a:lnTo>
                    <a:lnTo>
                      <a:pt x="1727" y="585"/>
                    </a:lnTo>
                    <a:lnTo>
                      <a:pt x="1727" y="0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50"/>
              <p:cNvSpPr/>
              <p:nvPr/>
            </p:nvSpPr>
            <p:spPr>
              <a:xfrm>
                <a:off x="5276125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50"/>
              <p:cNvSpPr/>
              <p:nvPr/>
            </p:nvSpPr>
            <p:spPr>
              <a:xfrm>
                <a:off x="5276775" y="-467825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54" y="1"/>
                    </a:moveTo>
                    <a:lnTo>
                      <a:pt x="1" y="1"/>
                    </a:lnTo>
                    <a:lnTo>
                      <a:pt x="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50"/>
              <p:cNvSpPr/>
              <p:nvPr/>
            </p:nvSpPr>
            <p:spPr>
              <a:xfrm>
                <a:off x="5278125" y="-467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50"/>
              <p:cNvSpPr/>
              <p:nvPr/>
            </p:nvSpPr>
            <p:spPr>
              <a:xfrm>
                <a:off x="5276775" y="-467825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1" y="1"/>
                    </a:moveTo>
                    <a:lnTo>
                      <a:pt x="54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50"/>
              <p:cNvSpPr/>
              <p:nvPr/>
            </p:nvSpPr>
            <p:spPr>
              <a:xfrm>
                <a:off x="5276125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fill="none" extrusionOk="0">
                    <a:moveTo>
                      <a:pt x="80" y="1"/>
                    </a:moveTo>
                    <a:lnTo>
                      <a:pt x="0" y="1"/>
                    </a:ln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50"/>
              <p:cNvSpPr/>
              <p:nvPr/>
            </p:nvSpPr>
            <p:spPr>
              <a:xfrm>
                <a:off x="5288750" y="-499700"/>
                <a:ext cx="200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50"/>
              <p:cNvSpPr/>
              <p:nvPr/>
            </p:nvSpPr>
            <p:spPr>
              <a:xfrm>
                <a:off x="5289400" y="-467825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1" y="1"/>
                    </a:moveTo>
                    <a:lnTo>
                      <a:pt x="54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50"/>
              <p:cNvSpPr/>
              <p:nvPr/>
            </p:nvSpPr>
            <p:spPr>
              <a:xfrm>
                <a:off x="5288750" y="-499700"/>
                <a:ext cx="200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76" fill="none" extrusionOk="0">
                    <a:moveTo>
                      <a:pt x="80" y="1"/>
                    </a:moveTo>
                    <a:lnTo>
                      <a:pt x="0" y="1"/>
                    </a:lnTo>
                    <a:lnTo>
                      <a:pt x="0" y="1276"/>
                    </a:lnTo>
                    <a:lnTo>
                      <a:pt x="80" y="1276"/>
                    </a:lnTo>
                    <a:lnTo>
                      <a:pt x="8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50"/>
              <p:cNvSpPr/>
              <p:nvPr/>
            </p:nvSpPr>
            <p:spPr>
              <a:xfrm>
                <a:off x="5301350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extrusionOk="0">
                    <a:moveTo>
                      <a:pt x="1" y="1"/>
                    </a:moveTo>
                    <a:lnTo>
                      <a:pt x="1" y="1276"/>
                    </a:lnTo>
                    <a:lnTo>
                      <a:pt x="80" y="1276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50"/>
              <p:cNvSpPr/>
              <p:nvPr/>
            </p:nvSpPr>
            <p:spPr>
              <a:xfrm>
                <a:off x="5302025" y="-467825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1"/>
                    </a:moveTo>
                    <a:lnTo>
                      <a:pt x="53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50"/>
              <p:cNvSpPr/>
              <p:nvPr/>
            </p:nvSpPr>
            <p:spPr>
              <a:xfrm>
                <a:off x="5301350" y="-499700"/>
                <a:ext cx="202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76" fill="none" extrusionOk="0">
                    <a:moveTo>
                      <a:pt x="80" y="1"/>
                    </a:moveTo>
                    <a:lnTo>
                      <a:pt x="1" y="1"/>
                    </a:lnTo>
                    <a:lnTo>
                      <a:pt x="1" y="1276"/>
                    </a:lnTo>
                    <a:lnTo>
                      <a:pt x="80" y="1276"/>
                    </a:lnTo>
                    <a:lnTo>
                      <a:pt x="80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50"/>
              <p:cNvSpPr/>
              <p:nvPr/>
            </p:nvSpPr>
            <p:spPr>
              <a:xfrm>
                <a:off x="53139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extrusionOk="0">
                    <a:moveTo>
                      <a:pt x="0" y="1"/>
                    </a:moveTo>
                    <a:lnTo>
                      <a:pt x="0" y="1276"/>
                    </a:lnTo>
                    <a:lnTo>
                      <a:pt x="53" y="1276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50"/>
              <p:cNvSpPr/>
              <p:nvPr/>
            </p:nvSpPr>
            <p:spPr>
              <a:xfrm>
                <a:off x="5314625" y="-467825"/>
                <a:ext cx="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1" fill="none" extrusionOk="0">
                    <a:moveTo>
                      <a:pt x="1" y="1"/>
                    </a:moveTo>
                    <a:lnTo>
                      <a:pt x="27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50"/>
              <p:cNvSpPr/>
              <p:nvPr/>
            </p:nvSpPr>
            <p:spPr>
              <a:xfrm>
                <a:off x="53139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fill="none" extrusionOk="0">
                    <a:moveTo>
                      <a:pt x="53" y="1"/>
                    </a:moveTo>
                    <a:lnTo>
                      <a:pt x="0" y="1"/>
                    </a:lnTo>
                    <a:lnTo>
                      <a:pt x="0" y="1276"/>
                    </a:lnTo>
                    <a:lnTo>
                      <a:pt x="53" y="1276"/>
                    </a:lnTo>
                    <a:lnTo>
                      <a:pt x="53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50"/>
              <p:cNvSpPr/>
              <p:nvPr/>
            </p:nvSpPr>
            <p:spPr>
              <a:xfrm>
                <a:off x="53265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extrusionOk="0">
                    <a:moveTo>
                      <a:pt x="1" y="1"/>
                    </a:moveTo>
                    <a:lnTo>
                      <a:pt x="1" y="1276"/>
                    </a:lnTo>
                    <a:lnTo>
                      <a:pt x="54" y="1276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50"/>
              <p:cNvSpPr/>
              <p:nvPr/>
            </p:nvSpPr>
            <p:spPr>
              <a:xfrm>
                <a:off x="5327250" y="-467825"/>
                <a:ext cx="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" fill="none" extrusionOk="0">
                    <a:moveTo>
                      <a:pt x="0" y="1"/>
                    </a:moveTo>
                    <a:lnTo>
                      <a:pt x="27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50"/>
              <p:cNvSpPr/>
              <p:nvPr/>
            </p:nvSpPr>
            <p:spPr>
              <a:xfrm>
                <a:off x="5326575" y="-499700"/>
                <a:ext cx="13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6" fill="none" extrusionOk="0">
                    <a:moveTo>
                      <a:pt x="54" y="1"/>
                    </a:moveTo>
                    <a:lnTo>
                      <a:pt x="1" y="1"/>
                    </a:lnTo>
                    <a:lnTo>
                      <a:pt x="1" y="1276"/>
                    </a:lnTo>
                    <a:lnTo>
                      <a:pt x="54" y="1276"/>
                    </a:lnTo>
                    <a:lnTo>
                      <a:pt x="54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50"/>
              <p:cNvSpPr/>
              <p:nvPr/>
            </p:nvSpPr>
            <p:spPr>
              <a:xfrm>
                <a:off x="5464700" y="-659700"/>
                <a:ext cx="256975" cy="629450"/>
              </a:xfrm>
              <a:custGeom>
                <a:avLst/>
                <a:gdLst/>
                <a:ahLst/>
                <a:cxnLst/>
                <a:rect l="l" t="t" r="r" b="b"/>
                <a:pathLst>
                  <a:path w="10279" h="25178" extrusionOk="0">
                    <a:moveTo>
                      <a:pt x="877" y="0"/>
                    </a:moveTo>
                    <a:lnTo>
                      <a:pt x="691" y="27"/>
                    </a:lnTo>
                    <a:lnTo>
                      <a:pt x="531" y="80"/>
                    </a:lnTo>
                    <a:lnTo>
                      <a:pt x="399" y="159"/>
                    </a:lnTo>
                    <a:lnTo>
                      <a:pt x="266" y="266"/>
                    </a:lnTo>
                    <a:lnTo>
                      <a:pt x="133" y="398"/>
                    </a:lnTo>
                    <a:lnTo>
                      <a:pt x="53" y="558"/>
                    </a:lnTo>
                    <a:lnTo>
                      <a:pt x="0" y="717"/>
                    </a:lnTo>
                    <a:lnTo>
                      <a:pt x="0" y="903"/>
                    </a:lnTo>
                    <a:lnTo>
                      <a:pt x="0" y="24833"/>
                    </a:lnTo>
                    <a:lnTo>
                      <a:pt x="27" y="24966"/>
                    </a:lnTo>
                    <a:lnTo>
                      <a:pt x="106" y="25072"/>
                    </a:lnTo>
                    <a:lnTo>
                      <a:pt x="213" y="25151"/>
                    </a:lnTo>
                    <a:lnTo>
                      <a:pt x="345" y="25178"/>
                    </a:lnTo>
                    <a:lnTo>
                      <a:pt x="9933" y="25178"/>
                    </a:lnTo>
                    <a:lnTo>
                      <a:pt x="10066" y="25151"/>
                    </a:lnTo>
                    <a:lnTo>
                      <a:pt x="10172" y="25072"/>
                    </a:lnTo>
                    <a:lnTo>
                      <a:pt x="10252" y="24966"/>
                    </a:lnTo>
                    <a:lnTo>
                      <a:pt x="10279" y="24833"/>
                    </a:lnTo>
                    <a:lnTo>
                      <a:pt x="10279" y="903"/>
                    </a:lnTo>
                    <a:lnTo>
                      <a:pt x="10252" y="717"/>
                    </a:lnTo>
                    <a:lnTo>
                      <a:pt x="10199" y="558"/>
                    </a:lnTo>
                    <a:lnTo>
                      <a:pt x="10119" y="398"/>
                    </a:lnTo>
                    <a:lnTo>
                      <a:pt x="10013" y="266"/>
                    </a:lnTo>
                    <a:lnTo>
                      <a:pt x="9880" y="159"/>
                    </a:lnTo>
                    <a:lnTo>
                      <a:pt x="9721" y="80"/>
                    </a:lnTo>
                    <a:lnTo>
                      <a:pt x="9561" y="27"/>
                    </a:lnTo>
                    <a:lnTo>
                      <a:pt x="93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50"/>
              <p:cNvSpPr/>
              <p:nvPr/>
            </p:nvSpPr>
            <p:spPr>
              <a:xfrm>
                <a:off x="5464700" y="-659700"/>
                <a:ext cx="256975" cy="629450"/>
              </a:xfrm>
              <a:custGeom>
                <a:avLst/>
                <a:gdLst/>
                <a:ahLst/>
                <a:cxnLst/>
                <a:rect l="l" t="t" r="r" b="b"/>
                <a:pathLst>
                  <a:path w="10279" h="25178" fill="none" extrusionOk="0">
                    <a:moveTo>
                      <a:pt x="9933" y="25178"/>
                    </a:moveTo>
                    <a:lnTo>
                      <a:pt x="345" y="25178"/>
                    </a:lnTo>
                    <a:lnTo>
                      <a:pt x="345" y="25178"/>
                    </a:lnTo>
                    <a:lnTo>
                      <a:pt x="213" y="25151"/>
                    </a:lnTo>
                    <a:lnTo>
                      <a:pt x="106" y="25072"/>
                    </a:lnTo>
                    <a:lnTo>
                      <a:pt x="27" y="24966"/>
                    </a:lnTo>
                    <a:lnTo>
                      <a:pt x="0" y="24833"/>
                    </a:lnTo>
                    <a:lnTo>
                      <a:pt x="0" y="903"/>
                    </a:lnTo>
                    <a:lnTo>
                      <a:pt x="0" y="903"/>
                    </a:lnTo>
                    <a:lnTo>
                      <a:pt x="0" y="717"/>
                    </a:lnTo>
                    <a:lnTo>
                      <a:pt x="53" y="558"/>
                    </a:lnTo>
                    <a:lnTo>
                      <a:pt x="133" y="398"/>
                    </a:lnTo>
                    <a:lnTo>
                      <a:pt x="266" y="266"/>
                    </a:lnTo>
                    <a:lnTo>
                      <a:pt x="399" y="159"/>
                    </a:lnTo>
                    <a:lnTo>
                      <a:pt x="531" y="80"/>
                    </a:lnTo>
                    <a:lnTo>
                      <a:pt x="691" y="27"/>
                    </a:lnTo>
                    <a:lnTo>
                      <a:pt x="877" y="0"/>
                    </a:lnTo>
                    <a:lnTo>
                      <a:pt x="9376" y="0"/>
                    </a:lnTo>
                    <a:lnTo>
                      <a:pt x="9376" y="0"/>
                    </a:lnTo>
                    <a:lnTo>
                      <a:pt x="9561" y="27"/>
                    </a:lnTo>
                    <a:lnTo>
                      <a:pt x="9721" y="80"/>
                    </a:lnTo>
                    <a:lnTo>
                      <a:pt x="9880" y="159"/>
                    </a:lnTo>
                    <a:lnTo>
                      <a:pt x="10013" y="266"/>
                    </a:lnTo>
                    <a:lnTo>
                      <a:pt x="10119" y="398"/>
                    </a:lnTo>
                    <a:lnTo>
                      <a:pt x="10199" y="558"/>
                    </a:lnTo>
                    <a:lnTo>
                      <a:pt x="10252" y="717"/>
                    </a:lnTo>
                    <a:lnTo>
                      <a:pt x="10279" y="903"/>
                    </a:lnTo>
                    <a:lnTo>
                      <a:pt x="10279" y="24833"/>
                    </a:lnTo>
                    <a:lnTo>
                      <a:pt x="10279" y="24833"/>
                    </a:lnTo>
                    <a:lnTo>
                      <a:pt x="10252" y="24966"/>
                    </a:lnTo>
                    <a:lnTo>
                      <a:pt x="10172" y="25072"/>
                    </a:lnTo>
                    <a:lnTo>
                      <a:pt x="10066" y="25151"/>
                    </a:lnTo>
                    <a:lnTo>
                      <a:pt x="9933" y="25178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50"/>
              <p:cNvSpPr/>
              <p:nvPr/>
            </p:nvSpPr>
            <p:spPr>
              <a:xfrm>
                <a:off x="5543050" y="-705525"/>
                <a:ext cx="10027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834" extrusionOk="0">
                    <a:moveTo>
                      <a:pt x="0" y="0"/>
                    </a:moveTo>
                    <a:lnTo>
                      <a:pt x="0" y="1833"/>
                    </a:lnTo>
                    <a:lnTo>
                      <a:pt x="4011" y="1833"/>
                    </a:lnTo>
                    <a:lnTo>
                      <a:pt x="40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50"/>
              <p:cNvSpPr/>
              <p:nvPr/>
            </p:nvSpPr>
            <p:spPr>
              <a:xfrm>
                <a:off x="5543050" y="-730100"/>
                <a:ext cx="10027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984" extrusionOk="0">
                    <a:moveTo>
                      <a:pt x="239" y="1"/>
                    </a:moveTo>
                    <a:lnTo>
                      <a:pt x="133" y="27"/>
                    </a:lnTo>
                    <a:lnTo>
                      <a:pt x="53" y="80"/>
                    </a:lnTo>
                    <a:lnTo>
                      <a:pt x="27" y="134"/>
                    </a:lnTo>
                    <a:lnTo>
                      <a:pt x="0" y="240"/>
                    </a:lnTo>
                    <a:lnTo>
                      <a:pt x="0" y="983"/>
                    </a:lnTo>
                    <a:lnTo>
                      <a:pt x="4011" y="983"/>
                    </a:lnTo>
                    <a:lnTo>
                      <a:pt x="4011" y="240"/>
                    </a:lnTo>
                    <a:lnTo>
                      <a:pt x="3984" y="134"/>
                    </a:lnTo>
                    <a:lnTo>
                      <a:pt x="3931" y="80"/>
                    </a:lnTo>
                    <a:lnTo>
                      <a:pt x="3851" y="27"/>
                    </a:lnTo>
                    <a:lnTo>
                      <a:pt x="3772" y="1"/>
                    </a:lnTo>
                    <a:close/>
                  </a:path>
                </a:pathLst>
              </a:custGeom>
              <a:solidFill>
                <a:srgbClr val="F9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50"/>
              <p:cNvSpPr/>
              <p:nvPr/>
            </p:nvSpPr>
            <p:spPr>
              <a:xfrm>
                <a:off x="5531750" y="-552150"/>
                <a:ext cx="122200" cy="354600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14184" extrusionOk="0">
                    <a:moveTo>
                      <a:pt x="1" y="1"/>
                    </a:moveTo>
                    <a:lnTo>
                      <a:pt x="1" y="14183"/>
                    </a:lnTo>
                    <a:lnTo>
                      <a:pt x="4888" y="14183"/>
                    </a:lnTo>
                    <a:lnTo>
                      <a:pt x="4888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50"/>
              <p:cNvSpPr/>
              <p:nvPr/>
            </p:nvSpPr>
            <p:spPr>
              <a:xfrm>
                <a:off x="5551675" y="-520275"/>
                <a:ext cx="8235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1223" extrusionOk="0">
                    <a:moveTo>
                      <a:pt x="0" y="0"/>
                    </a:moveTo>
                    <a:lnTo>
                      <a:pt x="0" y="1222"/>
                    </a:lnTo>
                    <a:lnTo>
                      <a:pt x="3294" y="1222"/>
                    </a:lnTo>
                    <a:lnTo>
                      <a:pt x="3294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50"/>
              <p:cNvSpPr/>
              <p:nvPr/>
            </p:nvSpPr>
            <p:spPr>
              <a:xfrm>
                <a:off x="5551675" y="-455875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2"/>
                    </a:lnTo>
                    <a:lnTo>
                      <a:pt x="3294" y="612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50"/>
              <p:cNvSpPr/>
              <p:nvPr/>
            </p:nvSpPr>
            <p:spPr>
              <a:xfrm>
                <a:off x="5551675" y="-422675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50"/>
              <p:cNvSpPr/>
              <p:nvPr/>
            </p:nvSpPr>
            <p:spPr>
              <a:xfrm>
                <a:off x="5551675" y="-388800"/>
                <a:ext cx="823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1" extrusionOk="0">
                    <a:moveTo>
                      <a:pt x="0" y="0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0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50"/>
              <p:cNvSpPr/>
              <p:nvPr/>
            </p:nvSpPr>
            <p:spPr>
              <a:xfrm>
                <a:off x="5551675" y="-354950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50"/>
              <p:cNvSpPr/>
              <p:nvPr/>
            </p:nvSpPr>
            <p:spPr>
              <a:xfrm>
                <a:off x="5551675" y="-321750"/>
                <a:ext cx="823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612" extrusionOk="0">
                    <a:moveTo>
                      <a:pt x="0" y="1"/>
                    </a:moveTo>
                    <a:lnTo>
                      <a:pt x="0" y="611"/>
                    </a:lnTo>
                    <a:lnTo>
                      <a:pt x="3294" y="611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50"/>
              <p:cNvSpPr/>
              <p:nvPr/>
            </p:nvSpPr>
            <p:spPr>
              <a:xfrm>
                <a:off x="5571600" y="-231450"/>
                <a:ext cx="6242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824" extrusionOk="0">
                    <a:moveTo>
                      <a:pt x="2444" y="54"/>
                    </a:moveTo>
                    <a:lnTo>
                      <a:pt x="2444" y="744"/>
                    </a:lnTo>
                    <a:lnTo>
                      <a:pt x="80" y="744"/>
                    </a:lnTo>
                    <a:lnTo>
                      <a:pt x="80" y="54"/>
                    </a:lnTo>
                    <a:close/>
                    <a:moveTo>
                      <a:pt x="0" y="1"/>
                    </a:moveTo>
                    <a:lnTo>
                      <a:pt x="0" y="824"/>
                    </a:lnTo>
                    <a:lnTo>
                      <a:pt x="2497" y="824"/>
                    </a:lnTo>
                    <a:lnTo>
                      <a:pt x="2497" y="1"/>
                    </a:lnTo>
                    <a:close/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50"/>
              <p:cNvSpPr/>
              <p:nvPr/>
            </p:nvSpPr>
            <p:spPr>
              <a:xfrm>
                <a:off x="5573575" y="-230125"/>
                <a:ext cx="591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692" fill="none" extrusionOk="0">
                    <a:moveTo>
                      <a:pt x="2365" y="1"/>
                    </a:moveTo>
                    <a:lnTo>
                      <a:pt x="2365" y="691"/>
                    </a:lnTo>
                    <a:lnTo>
                      <a:pt x="1" y="691"/>
                    </a:lnTo>
                    <a:lnTo>
                      <a:pt x="1" y="1"/>
                    </a:lnTo>
                    <a:lnTo>
                      <a:pt x="2365" y="1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50"/>
              <p:cNvSpPr/>
              <p:nvPr/>
            </p:nvSpPr>
            <p:spPr>
              <a:xfrm>
                <a:off x="5571600" y="-231450"/>
                <a:ext cx="6242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824" fill="none" extrusionOk="0">
                    <a:moveTo>
                      <a:pt x="2497" y="1"/>
                    </a:moveTo>
                    <a:lnTo>
                      <a:pt x="0" y="1"/>
                    </a:lnTo>
                    <a:lnTo>
                      <a:pt x="0" y="824"/>
                    </a:lnTo>
                    <a:lnTo>
                      <a:pt x="2497" y="824"/>
                    </a:lnTo>
                    <a:lnTo>
                      <a:pt x="2497" y="1"/>
                    </a:lnTo>
                  </a:path>
                </a:pathLst>
              </a:custGeom>
              <a:solidFill>
                <a:srgbClr val="141C34">
                  <a:alpha val="77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50"/>
              <p:cNvSpPr/>
              <p:nvPr/>
            </p:nvSpPr>
            <p:spPr>
              <a:xfrm>
                <a:off x="555565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50"/>
              <p:cNvSpPr/>
              <p:nvPr/>
            </p:nvSpPr>
            <p:spPr>
              <a:xfrm>
                <a:off x="5556975" y="-659700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54" y="0"/>
                    </a:moveTo>
                    <a:lnTo>
                      <a:pt x="1" y="0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50"/>
              <p:cNvSpPr/>
              <p:nvPr/>
            </p:nvSpPr>
            <p:spPr>
              <a:xfrm>
                <a:off x="5558325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50"/>
              <p:cNvSpPr/>
              <p:nvPr/>
            </p:nvSpPr>
            <p:spPr>
              <a:xfrm>
                <a:off x="5556975" y="-659700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fill="none" extrusionOk="0">
                    <a:moveTo>
                      <a:pt x="1" y="0"/>
                    </a:moveTo>
                    <a:lnTo>
                      <a:pt x="54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50"/>
              <p:cNvSpPr/>
              <p:nvPr/>
            </p:nvSpPr>
            <p:spPr>
              <a:xfrm>
                <a:off x="555565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50"/>
              <p:cNvSpPr/>
              <p:nvPr/>
            </p:nvSpPr>
            <p:spPr>
              <a:xfrm>
                <a:off x="5573575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50"/>
              <p:cNvSpPr/>
              <p:nvPr/>
            </p:nvSpPr>
            <p:spPr>
              <a:xfrm>
                <a:off x="557492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3" y="0"/>
                    </a:moveTo>
                    <a:lnTo>
                      <a:pt x="0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50"/>
              <p:cNvSpPr/>
              <p:nvPr/>
            </p:nvSpPr>
            <p:spPr>
              <a:xfrm>
                <a:off x="5576250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50"/>
              <p:cNvSpPr/>
              <p:nvPr/>
            </p:nvSpPr>
            <p:spPr>
              <a:xfrm>
                <a:off x="557492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50"/>
              <p:cNvSpPr/>
              <p:nvPr/>
            </p:nvSpPr>
            <p:spPr>
              <a:xfrm>
                <a:off x="5573575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50"/>
              <p:cNvSpPr/>
              <p:nvPr/>
            </p:nvSpPr>
            <p:spPr>
              <a:xfrm>
                <a:off x="559150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50"/>
              <p:cNvSpPr/>
              <p:nvPr/>
            </p:nvSpPr>
            <p:spPr>
              <a:xfrm>
                <a:off x="55928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3" y="0"/>
                    </a:moveTo>
                    <a:lnTo>
                      <a:pt x="0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50"/>
              <p:cNvSpPr/>
              <p:nvPr/>
            </p:nvSpPr>
            <p:spPr>
              <a:xfrm>
                <a:off x="5594175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50"/>
              <p:cNvSpPr/>
              <p:nvPr/>
            </p:nvSpPr>
            <p:spPr>
              <a:xfrm>
                <a:off x="55928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50"/>
              <p:cNvSpPr/>
              <p:nvPr/>
            </p:nvSpPr>
            <p:spPr>
              <a:xfrm>
                <a:off x="5591500" y="-705525"/>
                <a:ext cx="270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50"/>
              <p:cNvSpPr/>
              <p:nvPr/>
            </p:nvSpPr>
            <p:spPr>
              <a:xfrm>
                <a:off x="5610100" y="-705525"/>
                <a:ext cx="20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80" y="183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50"/>
              <p:cNvSpPr/>
              <p:nvPr/>
            </p:nvSpPr>
            <p:spPr>
              <a:xfrm>
                <a:off x="561077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3" y="0"/>
                    </a:moveTo>
                    <a:lnTo>
                      <a:pt x="0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50"/>
              <p:cNvSpPr/>
              <p:nvPr/>
            </p:nvSpPr>
            <p:spPr>
              <a:xfrm>
                <a:off x="5612100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50"/>
              <p:cNvSpPr/>
              <p:nvPr/>
            </p:nvSpPr>
            <p:spPr>
              <a:xfrm>
                <a:off x="5610775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50"/>
              <p:cNvSpPr/>
              <p:nvPr/>
            </p:nvSpPr>
            <p:spPr>
              <a:xfrm>
                <a:off x="5610100" y="-705525"/>
                <a:ext cx="20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834" fill="none" extrusionOk="0">
                    <a:moveTo>
                      <a:pt x="80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80" y="1833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50"/>
              <p:cNvSpPr/>
              <p:nvPr/>
            </p:nvSpPr>
            <p:spPr>
              <a:xfrm>
                <a:off x="5628025" y="-705525"/>
                <a:ext cx="267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834" extrusionOk="0">
                    <a:moveTo>
                      <a:pt x="1" y="0"/>
                    </a:move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50"/>
              <p:cNvSpPr/>
              <p:nvPr/>
            </p:nvSpPr>
            <p:spPr>
              <a:xfrm>
                <a:off x="56293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54" y="0"/>
                    </a:moveTo>
                    <a:lnTo>
                      <a:pt x="1" y="0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50"/>
              <p:cNvSpPr/>
              <p:nvPr/>
            </p:nvSpPr>
            <p:spPr>
              <a:xfrm>
                <a:off x="5630675" y="-659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50"/>
              <p:cNvSpPr/>
              <p:nvPr/>
            </p:nvSpPr>
            <p:spPr>
              <a:xfrm>
                <a:off x="5629350" y="-659700"/>
                <a:ext cx="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" fill="none" extrusionOk="0">
                    <a:moveTo>
                      <a:pt x="1" y="0"/>
                    </a:moveTo>
                    <a:lnTo>
                      <a:pt x="54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50"/>
              <p:cNvSpPr/>
              <p:nvPr/>
            </p:nvSpPr>
            <p:spPr>
              <a:xfrm>
                <a:off x="5628025" y="-705525"/>
                <a:ext cx="267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834" fill="none" extrusionOk="0">
                    <a:moveTo>
                      <a:pt x="107" y="0"/>
                    </a:moveTo>
                    <a:lnTo>
                      <a:pt x="1" y="0"/>
                    </a:lnTo>
                    <a:lnTo>
                      <a:pt x="1" y="1833"/>
                    </a:lnTo>
                    <a:lnTo>
                      <a:pt x="107" y="1833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72" name="Google Shape;4372;p50"/>
          <p:cNvGrpSpPr/>
          <p:nvPr/>
        </p:nvGrpSpPr>
        <p:grpSpPr>
          <a:xfrm>
            <a:off x="6666374" y="1405197"/>
            <a:ext cx="1047070" cy="821443"/>
            <a:chOff x="347850" y="432375"/>
            <a:chExt cx="1366575" cy="1072100"/>
          </a:xfrm>
        </p:grpSpPr>
        <p:sp>
          <p:nvSpPr>
            <p:cNvPr id="4373" name="Google Shape;4373;p50"/>
            <p:cNvSpPr/>
            <p:nvPr/>
          </p:nvSpPr>
          <p:spPr>
            <a:xfrm>
              <a:off x="347850" y="926050"/>
              <a:ext cx="1366575" cy="41675"/>
            </a:xfrm>
            <a:custGeom>
              <a:avLst/>
              <a:gdLst/>
              <a:ahLst/>
              <a:cxnLst/>
              <a:rect l="l" t="t" r="r" b="b"/>
              <a:pathLst>
                <a:path w="54663" h="1667" extrusionOk="0">
                  <a:moveTo>
                    <a:pt x="173" y="0"/>
                  </a:moveTo>
                  <a:lnTo>
                    <a:pt x="97" y="19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3"/>
                  </a:lnTo>
                  <a:lnTo>
                    <a:pt x="1" y="1494"/>
                  </a:lnTo>
                  <a:lnTo>
                    <a:pt x="20" y="1552"/>
                  </a:lnTo>
                  <a:lnTo>
                    <a:pt x="58" y="1609"/>
                  </a:lnTo>
                  <a:lnTo>
                    <a:pt x="97" y="1647"/>
                  </a:lnTo>
                  <a:lnTo>
                    <a:pt x="173" y="1667"/>
                  </a:lnTo>
                  <a:lnTo>
                    <a:pt x="54509" y="1667"/>
                  </a:lnTo>
                  <a:lnTo>
                    <a:pt x="54567" y="1647"/>
                  </a:lnTo>
                  <a:lnTo>
                    <a:pt x="54624" y="1609"/>
                  </a:lnTo>
                  <a:lnTo>
                    <a:pt x="54663" y="1552"/>
                  </a:lnTo>
                  <a:lnTo>
                    <a:pt x="54663" y="1494"/>
                  </a:lnTo>
                  <a:lnTo>
                    <a:pt x="54663" y="173"/>
                  </a:lnTo>
                  <a:lnTo>
                    <a:pt x="54663" y="115"/>
                  </a:lnTo>
                  <a:lnTo>
                    <a:pt x="54624" y="58"/>
                  </a:lnTo>
                  <a:lnTo>
                    <a:pt x="54567" y="19"/>
                  </a:lnTo>
                  <a:lnTo>
                    <a:pt x="54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50"/>
            <p:cNvSpPr/>
            <p:nvPr/>
          </p:nvSpPr>
          <p:spPr>
            <a:xfrm>
              <a:off x="467075" y="432375"/>
              <a:ext cx="291625" cy="493700"/>
            </a:xfrm>
            <a:custGeom>
              <a:avLst/>
              <a:gdLst/>
              <a:ahLst/>
              <a:cxnLst/>
              <a:rect l="l" t="t" r="r" b="b"/>
              <a:pathLst>
                <a:path w="11665" h="19748" extrusionOk="0">
                  <a:moveTo>
                    <a:pt x="3870" y="1"/>
                  </a:moveTo>
                  <a:lnTo>
                    <a:pt x="3870" y="1361"/>
                  </a:lnTo>
                  <a:lnTo>
                    <a:pt x="2395" y="2088"/>
                  </a:lnTo>
                  <a:lnTo>
                    <a:pt x="2127" y="2242"/>
                  </a:lnTo>
                  <a:lnTo>
                    <a:pt x="1859" y="2414"/>
                  </a:lnTo>
                  <a:lnTo>
                    <a:pt x="1629" y="2586"/>
                  </a:lnTo>
                  <a:lnTo>
                    <a:pt x="1399" y="2778"/>
                  </a:lnTo>
                  <a:lnTo>
                    <a:pt x="1188" y="2989"/>
                  </a:lnTo>
                  <a:lnTo>
                    <a:pt x="978" y="3219"/>
                  </a:lnTo>
                  <a:lnTo>
                    <a:pt x="805" y="3448"/>
                  </a:lnTo>
                  <a:lnTo>
                    <a:pt x="633" y="3697"/>
                  </a:lnTo>
                  <a:lnTo>
                    <a:pt x="499" y="3946"/>
                  </a:lnTo>
                  <a:lnTo>
                    <a:pt x="365" y="4214"/>
                  </a:lnTo>
                  <a:lnTo>
                    <a:pt x="250" y="4483"/>
                  </a:lnTo>
                  <a:lnTo>
                    <a:pt x="154" y="4770"/>
                  </a:lnTo>
                  <a:lnTo>
                    <a:pt x="97" y="5057"/>
                  </a:lnTo>
                  <a:lnTo>
                    <a:pt x="39" y="5364"/>
                  </a:lnTo>
                  <a:lnTo>
                    <a:pt x="1" y="5670"/>
                  </a:lnTo>
                  <a:lnTo>
                    <a:pt x="1" y="5977"/>
                  </a:lnTo>
                  <a:lnTo>
                    <a:pt x="1" y="19747"/>
                  </a:lnTo>
                  <a:lnTo>
                    <a:pt x="11665" y="19747"/>
                  </a:lnTo>
                  <a:lnTo>
                    <a:pt x="11665" y="5977"/>
                  </a:lnTo>
                  <a:lnTo>
                    <a:pt x="11646" y="5670"/>
                  </a:lnTo>
                  <a:lnTo>
                    <a:pt x="11607" y="5364"/>
                  </a:lnTo>
                  <a:lnTo>
                    <a:pt x="11569" y="5057"/>
                  </a:lnTo>
                  <a:lnTo>
                    <a:pt x="11492" y="4770"/>
                  </a:lnTo>
                  <a:lnTo>
                    <a:pt x="11397" y="4483"/>
                  </a:lnTo>
                  <a:lnTo>
                    <a:pt x="11282" y="4214"/>
                  </a:lnTo>
                  <a:lnTo>
                    <a:pt x="11167" y="3946"/>
                  </a:lnTo>
                  <a:lnTo>
                    <a:pt x="11014" y="3697"/>
                  </a:lnTo>
                  <a:lnTo>
                    <a:pt x="10841" y="3448"/>
                  </a:lnTo>
                  <a:lnTo>
                    <a:pt x="10669" y="3219"/>
                  </a:lnTo>
                  <a:lnTo>
                    <a:pt x="10477" y="2989"/>
                  </a:lnTo>
                  <a:lnTo>
                    <a:pt x="10247" y="2778"/>
                  </a:lnTo>
                  <a:lnTo>
                    <a:pt x="10037" y="2586"/>
                  </a:lnTo>
                  <a:lnTo>
                    <a:pt x="9788" y="2414"/>
                  </a:lnTo>
                  <a:lnTo>
                    <a:pt x="9539" y="2242"/>
                  </a:lnTo>
                  <a:lnTo>
                    <a:pt x="9271" y="2088"/>
                  </a:lnTo>
                  <a:lnTo>
                    <a:pt x="7777" y="1361"/>
                  </a:lnTo>
                  <a:lnTo>
                    <a:pt x="7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50"/>
            <p:cNvSpPr/>
            <p:nvPr/>
          </p:nvSpPr>
          <p:spPr>
            <a:xfrm>
              <a:off x="490075" y="844650"/>
              <a:ext cx="237500" cy="66100"/>
            </a:xfrm>
            <a:custGeom>
              <a:avLst/>
              <a:gdLst/>
              <a:ahLst/>
              <a:cxnLst/>
              <a:rect l="l" t="t" r="r" b="b"/>
              <a:pathLst>
                <a:path w="9500" h="2644" extrusionOk="0">
                  <a:moveTo>
                    <a:pt x="3294" y="0"/>
                  </a:moveTo>
                  <a:lnTo>
                    <a:pt x="2720" y="39"/>
                  </a:lnTo>
                  <a:lnTo>
                    <a:pt x="2145" y="134"/>
                  </a:lnTo>
                  <a:lnTo>
                    <a:pt x="1590" y="249"/>
                  </a:lnTo>
                  <a:lnTo>
                    <a:pt x="1073" y="364"/>
                  </a:lnTo>
                  <a:lnTo>
                    <a:pt x="651" y="479"/>
                  </a:lnTo>
                  <a:lnTo>
                    <a:pt x="307" y="575"/>
                  </a:lnTo>
                  <a:lnTo>
                    <a:pt x="0" y="671"/>
                  </a:lnTo>
                  <a:lnTo>
                    <a:pt x="0" y="2643"/>
                  </a:lnTo>
                  <a:lnTo>
                    <a:pt x="9500" y="2643"/>
                  </a:lnTo>
                  <a:lnTo>
                    <a:pt x="9500" y="460"/>
                  </a:lnTo>
                  <a:lnTo>
                    <a:pt x="9347" y="479"/>
                  </a:lnTo>
                  <a:lnTo>
                    <a:pt x="8925" y="537"/>
                  </a:lnTo>
                  <a:lnTo>
                    <a:pt x="8274" y="575"/>
                  </a:lnTo>
                  <a:lnTo>
                    <a:pt x="7891" y="594"/>
                  </a:lnTo>
                  <a:lnTo>
                    <a:pt x="7470" y="613"/>
                  </a:lnTo>
                  <a:lnTo>
                    <a:pt x="7240" y="594"/>
                  </a:lnTo>
                  <a:lnTo>
                    <a:pt x="7010" y="575"/>
                  </a:lnTo>
                  <a:lnTo>
                    <a:pt x="6531" y="498"/>
                  </a:lnTo>
                  <a:lnTo>
                    <a:pt x="6033" y="403"/>
                  </a:lnTo>
                  <a:lnTo>
                    <a:pt x="5516" y="268"/>
                  </a:lnTo>
                  <a:lnTo>
                    <a:pt x="4980" y="154"/>
                  </a:lnTo>
                  <a:lnTo>
                    <a:pt x="4444" y="58"/>
                  </a:lnTo>
                  <a:lnTo>
                    <a:pt x="4156" y="20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50"/>
            <p:cNvSpPr/>
            <p:nvPr/>
          </p:nvSpPr>
          <p:spPr>
            <a:xfrm>
              <a:off x="550875" y="700525"/>
              <a:ext cx="78550" cy="158500"/>
            </a:xfrm>
            <a:custGeom>
              <a:avLst/>
              <a:gdLst/>
              <a:ahLst/>
              <a:cxnLst/>
              <a:rect l="l" t="t" r="r" b="b"/>
              <a:pathLst>
                <a:path w="3142" h="6340" extrusionOk="0">
                  <a:moveTo>
                    <a:pt x="173" y="0"/>
                  </a:moveTo>
                  <a:lnTo>
                    <a:pt x="1" y="288"/>
                  </a:lnTo>
                  <a:lnTo>
                    <a:pt x="249" y="460"/>
                  </a:lnTo>
                  <a:lnTo>
                    <a:pt x="518" y="652"/>
                  </a:lnTo>
                  <a:lnTo>
                    <a:pt x="824" y="920"/>
                  </a:lnTo>
                  <a:lnTo>
                    <a:pt x="1188" y="1264"/>
                  </a:lnTo>
                  <a:lnTo>
                    <a:pt x="1360" y="1456"/>
                  </a:lnTo>
                  <a:lnTo>
                    <a:pt x="1533" y="1686"/>
                  </a:lnTo>
                  <a:lnTo>
                    <a:pt x="1724" y="1916"/>
                  </a:lnTo>
                  <a:lnTo>
                    <a:pt x="1877" y="2165"/>
                  </a:lnTo>
                  <a:lnTo>
                    <a:pt x="2031" y="2433"/>
                  </a:lnTo>
                  <a:lnTo>
                    <a:pt x="2165" y="2720"/>
                  </a:lnTo>
                  <a:lnTo>
                    <a:pt x="2299" y="3027"/>
                  </a:lnTo>
                  <a:lnTo>
                    <a:pt x="2395" y="3333"/>
                  </a:lnTo>
                  <a:lnTo>
                    <a:pt x="2490" y="3639"/>
                  </a:lnTo>
                  <a:lnTo>
                    <a:pt x="2567" y="3946"/>
                  </a:lnTo>
                  <a:lnTo>
                    <a:pt x="2682" y="4559"/>
                  </a:lnTo>
                  <a:lnTo>
                    <a:pt x="2759" y="5114"/>
                  </a:lnTo>
                  <a:lnTo>
                    <a:pt x="2797" y="5593"/>
                  </a:lnTo>
                  <a:lnTo>
                    <a:pt x="2816" y="5976"/>
                  </a:lnTo>
                  <a:lnTo>
                    <a:pt x="2816" y="6321"/>
                  </a:lnTo>
                  <a:lnTo>
                    <a:pt x="3142" y="6340"/>
                  </a:lnTo>
                  <a:lnTo>
                    <a:pt x="3142" y="5957"/>
                  </a:lnTo>
                  <a:lnTo>
                    <a:pt x="3122" y="5555"/>
                  </a:lnTo>
                  <a:lnTo>
                    <a:pt x="3084" y="5057"/>
                  </a:lnTo>
                  <a:lnTo>
                    <a:pt x="3007" y="4482"/>
                  </a:lnTo>
                  <a:lnTo>
                    <a:pt x="2893" y="3869"/>
                  </a:lnTo>
                  <a:lnTo>
                    <a:pt x="2816" y="3544"/>
                  </a:lnTo>
                  <a:lnTo>
                    <a:pt x="2720" y="3218"/>
                  </a:lnTo>
                  <a:lnTo>
                    <a:pt x="2605" y="2912"/>
                  </a:lnTo>
                  <a:lnTo>
                    <a:pt x="2471" y="2586"/>
                  </a:lnTo>
                  <a:lnTo>
                    <a:pt x="2337" y="2280"/>
                  </a:lnTo>
                  <a:lnTo>
                    <a:pt x="2165" y="1992"/>
                  </a:lnTo>
                  <a:lnTo>
                    <a:pt x="1992" y="1724"/>
                  </a:lnTo>
                  <a:lnTo>
                    <a:pt x="1820" y="1475"/>
                  </a:lnTo>
                  <a:lnTo>
                    <a:pt x="1628" y="1245"/>
                  </a:lnTo>
                  <a:lnTo>
                    <a:pt x="1437" y="1035"/>
                  </a:lnTo>
                  <a:lnTo>
                    <a:pt x="1073" y="671"/>
                  </a:lnTo>
                  <a:lnTo>
                    <a:pt x="728" y="383"/>
                  </a:lnTo>
                  <a:lnTo>
                    <a:pt x="441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50"/>
            <p:cNvSpPr/>
            <p:nvPr/>
          </p:nvSpPr>
          <p:spPr>
            <a:xfrm>
              <a:off x="598275" y="675625"/>
              <a:ext cx="68025" cy="79500"/>
            </a:xfrm>
            <a:custGeom>
              <a:avLst/>
              <a:gdLst/>
              <a:ahLst/>
              <a:cxnLst/>
              <a:rect l="l" t="t" r="r" b="b"/>
              <a:pathLst>
                <a:path w="2721" h="3180" extrusionOk="0">
                  <a:moveTo>
                    <a:pt x="2548" y="0"/>
                  </a:moveTo>
                  <a:lnTo>
                    <a:pt x="2433" y="58"/>
                  </a:lnTo>
                  <a:lnTo>
                    <a:pt x="2184" y="230"/>
                  </a:lnTo>
                  <a:lnTo>
                    <a:pt x="1839" y="498"/>
                  </a:lnTo>
                  <a:lnTo>
                    <a:pt x="1437" y="843"/>
                  </a:lnTo>
                  <a:lnTo>
                    <a:pt x="1226" y="1054"/>
                  </a:lnTo>
                  <a:lnTo>
                    <a:pt x="1016" y="1284"/>
                  </a:lnTo>
                  <a:lnTo>
                    <a:pt x="805" y="1533"/>
                  </a:lnTo>
                  <a:lnTo>
                    <a:pt x="614" y="1801"/>
                  </a:lnTo>
                  <a:lnTo>
                    <a:pt x="422" y="2088"/>
                  </a:lnTo>
                  <a:lnTo>
                    <a:pt x="250" y="2414"/>
                  </a:lnTo>
                  <a:lnTo>
                    <a:pt x="116" y="2739"/>
                  </a:lnTo>
                  <a:lnTo>
                    <a:pt x="1" y="3084"/>
                  </a:lnTo>
                  <a:lnTo>
                    <a:pt x="326" y="3180"/>
                  </a:lnTo>
                  <a:lnTo>
                    <a:pt x="422" y="2854"/>
                  </a:lnTo>
                  <a:lnTo>
                    <a:pt x="575" y="2548"/>
                  </a:lnTo>
                  <a:lnTo>
                    <a:pt x="728" y="2241"/>
                  </a:lnTo>
                  <a:lnTo>
                    <a:pt x="901" y="1973"/>
                  </a:lnTo>
                  <a:lnTo>
                    <a:pt x="1092" y="1724"/>
                  </a:lnTo>
                  <a:lnTo>
                    <a:pt x="1284" y="1475"/>
                  </a:lnTo>
                  <a:lnTo>
                    <a:pt x="1495" y="1265"/>
                  </a:lnTo>
                  <a:lnTo>
                    <a:pt x="1705" y="1073"/>
                  </a:lnTo>
                  <a:lnTo>
                    <a:pt x="2088" y="728"/>
                  </a:lnTo>
                  <a:lnTo>
                    <a:pt x="2395" y="498"/>
                  </a:lnTo>
                  <a:lnTo>
                    <a:pt x="2625" y="345"/>
                  </a:lnTo>
                  <a:lnTo>
                    <a:pt x="2720" y="288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rgbClr val="00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50"/>
            <p:cNvSpPr/>
            <p:nvPr/>
          </p:nvSpPr>
          <p:spPr>
            <a:xfrm>
              <a:off x="501075" y="676100"/>
              <a:ext cx="82875" cy="56050"/>
            </a:xfrm>
            <a:custGeom>
              <a:avLst/>
              <a:gdLst/>
              <a:ahLst/>
              <a:cxnLst/>
              <a:rect l="l" t="t" r="r" b="b"/>
              <a:pathLst>
                <a:path w="3315" h="2242" extrusionOk="0">
                  <a:moveTo>
                    <a:pt x="614" y="1"/>
                  </a:moveTo>
                  <a:lnTo>
                    <a:pt x="288" y="20"/>
                  </a:lnTo>
                  <a:lnTo>
                    <a:pt x="1" y="58"/>
                  </a:lnTo>
                  <a:lnTo>
                    <a:pt x="96" y="288"/>
                  </a:lnTo>
                  <a:lnTo>
                    <a:pt x="230" y="537"/>
                  </a:lnTo>
                  <a:lnTo>
                    <a:pt x="384" y="843"/>
                  </a:lnTo>
                  <a:lnTo>
                    <a:pt x="575" y="1150"/>
                  </a:lnTo>
                  <a:lnTo>
                    <a:pt x="786" y="1475"/>
                  </a:lnTo>
                  <a:lnTo>
                    <a:pt x="1016" y="1743"/>
                  </a:lnTo>
                  <a:lnTo>
                    <a:pt x="1131" y="1858"/>
                  </a:lnTo>
                  <a:lnTo>
                    <a:pt x="1246" y="1954"/>
                  </a:lnTo>
                  <a:lnTo>
                    <a:pt x="1380" y="2031"/>
                  </a:lnTo>
                  <a:lnTo>
                    <a:pt x="1514" y="2107"/>
                  </a:lnTo>
                  <a:lnTo>
                    <a:pt x="1667" y="2146"/>
                  </a:lnTo>
                  <a:lnTo>
                    <a:pt x="1820" y="2184"/>
                  </a:lnTo>
                  <a:lnTo>
                    <a:pt x="2127" y="2241"/>
                  </a:lnTo>
                  <a:lnTo>
                    <a:pt x="2739" y="2241"/>
                  </a:lnTo>
                  <a:lnTo>
                    <a:pt x="2969" y="2222"/>
                  </a:lnTo>
                  <a:lnTo>
                    <a:pt x="3180" y="2203"/>
                  </a:lnTo>
                  <a:lnTo>
                    <a:pt x="3237" y="2050"/>
                  </a:lnTo>
                  <a:lnTo>
                    <a:pt x="3276" y="1897"/>
                  </a:lnTo>
                  <a:lnTo>
                    <a:pt x="3314" y="1686"/>
                  </a:lnTo>
                  <a:lnTo>
                    <a:pt x="3295" y="1552"/>
                  </a:lnTo>
                  <a:lnTo>
                    <a:pt x="3295" y="1437"/>
                  </a:lnTo>
                  <a:lnTo>
                    <a:pt x="3257" y="1303"/>
                  </a:lnTo>
                  <a:lnTo>
                    <a:pt x="3199" y="1150"/>
                  </a:lnTo>
                  <a:lnTo>
                    <a:pt x="3142" y="1016"/>
                  </a:lnTo>
                  <a:lnTo>
                    <a:pt x="3046" y="862"/>
                  </a:lnTo>
                  <a:lnTo>
                    <a:pt x="2912" y="728"/>
                  </a:lnTo>
                  <a:lnTo>
                    <a:pt x="2759" y="575"/>
                  </a:lnTo>
                  <a:lnTo>
                    <a:pt x="2586" y="422"/>
                  </a:lnTo>
                  <a:lnTo>
                    <a:pt x="2376" y="307"/>
                  </a:lnTo>
                  <a:lnTo>
                    <a:pt x="2165" y="211"/>
                  </a:lnTo>
                  <a:lnTo>
                    <a:pt x="1935" y="135"/>
                  </a:lnTo>
                  <a:lnTo>
                    <a:pt x="1705" y="77"/>
                  </a:lnTo>
                  <a:lnTo>
                    <a:pt x="1475" y="3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50"/>
            <p:cNvSpPr/>
            <p:nvPr/>
          </p:nvSpPr>
          <p:spPr>
            <a:xfrm>
              <a:off x="630350" y="649775"/>
              <a:ext cx="82875" cy="56050"/>
            </a:xfrm>
            <a:custGeom>
              <a:avLst/>
              <a:gdLst/>
              <a:ahLst/>
              <a:cxnLst/>
              <a:rect l="l" t="t" r="r" b="b"/>
              <a:pathLst>
                <a:path w="3315" h="2242" extrusionOk="0">
                  <a:moveTo>
                    <a:pt x="2069" y="0"/>
                  </a:moveTo>
                  <a:lnTo>
                    <a:pt x="1840" y="38"/>
                  </a:lnTo>
                  <a:lnTo>
                    <a:pt x="1610" y="77"/>
                  </a:lnTo>
                  <a:lnTo>
                    <a:pt x="1380" y="134"/>
                  </a:lnTo>
                  <a:lnTo>
                    <a:pt x="1150" y="211"/>
                  </a:lnTo>
                  <a:lnTo>
                    <a:pt x="939" y="307"/>
                  </a:lnTo>
                  <a:lnTo>
                    <a:pt x="729" y="422"/>
                  </a:lnTo>
                  <a:lnTo>
                    <a:pt x="537" y="575"/>
                  </a:lnTo>
                  <a:lnTo>
                    <a:pt x="403" y="728"/>
                  </a:lnTo>
                  <a:lnTo>
                    <a:pt x="269" y="862"/>
                  </a:lnTo>
                  <a:lnTo>
                    <a:pt x="173" y="1015"/>
                  </a:lnTo>
                  <a:lnTo>
                    <a:pt x="116" y="1169"/>
                  </a:lnTo>
                  <a:lnTo>
                    <a:pt x="58" y="1303"/>
                  </a:lnTo>
                  <a:lnTo>
                    <a:pt x="20" y="1437"/>
                  </a:lnTo>
                  <a:lnTo>
                    <a:pt x="1" y="1571"/>
                  </a:lnTo>
                  <a:lnTo>
                    <a:pt x="1" y="1686"/>
                  </a:lnTo>
                  <a:lnTo>
                    <a:pt x="20" y="1896"/>
                  </a:lnTo>
                  <a:lnTo>
                    <a:pt x="77" y="2050"/>
                  </a:lnTo>
                  <a:lnTo>
                    <a:pt x="135" y="2203"/>
                  </a:lnTo>
                  <a:lnTo>
                    <a:pt x="346" y="2222"/>
                  </a:lnTo>
                  <a:lnTo>
                    <a:pt x="575" y="2241"/>
                  </a:lnTo>
                  <a:lnTo>
                    <a:pt x="1169" y="2241"/>
                  </a:lnTo>
                  <a:lnTo>
                    <a:pt x="1495" y="2184"/>
                  </a:lnTo>
                  <a:lnTo>
                    <a:pt x="1648" y="2145"/>
                  </a:lnTo>
                  <a:lnTo>
                    <a:pt x="1801" y="2107"/>
                  </a:lnTo>
                  <a:lnTo>
                    <a:pt x="1935" y="2030"/>
                  </a:lnTo>
                  <a:lnTo>
                    <a:pt x="2069" y="1954"/>
                  </a:lnTo>
                  <a:lnTo>
                    <a:pt x="2184" y="1858"/>
                  </a:lnTo>
                  <a:lnTo>
                    <a:pt x="2299" y="1743"/>
                  </a:lnTo>
                  <a:lnTo>
                    <a:pt x="2529" y="1475"/>
                  </a:lnTo>
                  <a:lnTo>
                    <a:pt x="2740" y="1149"/>
                  </a:lnTo>
                  <a:lnTo>
                    <a:pt x="2931" y="843"/>
                  </a:lnTo>
                  <a:lnTo>
                    <a:pt x="3084" y="536"/>
                  </a:lnTo>
                  <a:lnTo>
                    <a:pt x="3199" y="287"/>
                  </a:lnTo>
                  <a:lnTo>
                    <a:pt x="3314" y="58"/>
                  </a:lnTo>
                  <a:lnTo>
                    <a:pt x="3027" y="19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50"/>
            <p:cNvSpPr/>
            <p:nvPr/>
          </p:nvSpPr>
          <p:spPr>
            <a:xfrm>
              <a:off x="952600" y="860450"/>
              <a:ext cx="510450" cy="65625"/>
            </a:xfrm>
            <a:custGeom>
              <a:avLst/>
              <a:gdLst/>
              <a:ahLst/>
              <a:cxnLst/>
              <a:rect l="l" t="t" r="r" b="b"/>
              <a:pathLst>
                <a:path w="20418" h="2625" extrusionOk="0">
                  <a:moveTo>
                    <a:pt x="96" y="0"/>
                  </a:moveTo>
                  <a:lnTo>
                    <a:pt x="58" y="39"/>
                  </a:lnTo>
                  <a:lnTo>
                    <a:pt x="20" y="96"/>
                  </a:lnTo>
                  <a:lnTo>
                    <a:pt x="1" y="154"/>
                  </a:lnTo>
                  <a:lnTo>
                    <a:pt x="1" y="2624"/>
                  </a:lnTo>
                  <a:lnTo>
                    <a:pt x="20417" y="2624"/>
                  </a:lnTo>
                  <a:lnTo>
                    <a:pt x="20417" y="154"/>
                  </a:lnTo>
                  <a:lnTo>
                    <a:pt x="20417" y="96"/>
                  </a:lnTo>
                  <a:lnTo>
                    <a:pt x="20379" y="39"/>
                  </a:lnTo>
                  <a:lnTo>
                    <a:pt x="20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50"/>
            <p:cNvSpPr/>
            <p:nvPr/>
          </p:nvSpPr>
          <p:spPr>
            <a:xfrm>
              <a:off x="1012925" y="820700"/>
              <a:ext cx="403200" cy="39775"/>
            </a:xfrm>
            <a:custGeom>
              <a:avLst/>
              <a:gdLst/>
              <a:ahLst/>
              <a:cxnLst/>
              <a:rect l="l" t="t" r="r" b="b"/>
              <a:pathLst>
                <a:path w="16128" h="1591" extrusionOk="0">
                  <a:moveTo>
                    <a:pt x="3889" y="1"/>
                  </a:moveTo>
                  <a:lnTo>
                    <a:pt x="3448" y="39"/>
                  </a:lnTo>
                  <a:lnTo>
                    <a:pt x="3027" y="116"/>
                  </a:lnTo>
                  <a:lnTo>
                    <a:pt x="2644" y="192"/>
                  </a:lnTo>
                  <a:lnTo>
                    <a:pt x="2280" y="288"/>
                  </a:lnTo>
                  <a:lnTo>
                    <a:pt x="1935" y="403"/>
                  </a:lnTo>
                  <a:lnTo>
                    <a:pt x="1629" y="518"/>
                  </a:lnTo>
                  <a:lnTo>
                    <a:pt x="1342" y="652"/>
                  </a:lnTo>
                  <a:lnTo>
                    <a:pt x="1093" y="786"/>
                  </a:lnTo>
                  <a:lnTo>
                    <a:pt x="863" y="920"/>
                  </a:lnTo>
                  <a:lnTo>
                    <a:pt x="480" y="1169"/>
                  </a:lnTo>
                  <a:lnTo>
                    <a:pt x="212" y="1380"/>
                  </a:lnTo>
                  <a:lnTo>
                    <a:pt x="58" y="1533"/>
                  </a:lnTo>
                  <a:lnTo>
                    <a:pt x="1" y="1590"/>
                  </a:lnTo>
                  <a:lnTo>
                    <a:pt x="16127" y="1590"/>
                  </a:lnTo>
                  <a:lnTo>
                    <a:pt x="16032" y="1456"/>
                  </a:lnTo>
                  <a:lnTo>
                    <a:pt x="15936" y="1322"/>
                  </a:lnTo>
                  <a:lnTo>
                    <a:pt x="15821" y="1207"/>
                  </a:lnTo>
                  <a:lnTo>
                    <a:pt x="15706" y="1092"/>
                  </a:lnTo>
                  <a:lnTo>
                    <a:pt x="15419" y="882"/>
                  </a:lnTo>
                  <a:lnTo>
                    <a:pt x="15112" y="690"/>
                  </a:lnTo>
                  <a:lnTo>
                    <a:pt x="14748" y="518"/>
                  </a:lnTo>
                  <a:lnTo>
                    <a:pt x="14385" y="384"/>
                  </a:lnTo>
                  <a:lnTo>
                    <a:pt x="13982" y="269"/>
                  </a:lnTo>
                  <a:lnTo>
                    <a:pt x="13580" y="173"/>
                  </a:lnTo>
                  <a:lnTo>
                    <a:pt x="13159" y="116"/>
                  </a:lnTo>
                  <a:lnTo>
                    <a:pt x="12737" y="77"/>
                  </a:lnTo>
                  <a:lnTo>
                    <a:pt x="12316" y="58"/>
                  </a:lnTo>
                  <a:lnTo>
                    <a:pt x="11895" y="58"/>
                  </a:lnTo>
                  <a:lnTo>
                    <a:pt x="11512" y="96"/>
                  </a:lnTo>
                  <a:lnTo>
                    <a:pt x="11129" y="154"/>
                  </a:lnTo>
                  <a:lnTo>
                    <a:pt x="10784" y="231"/>
                  </a:lnTo>
                  <a:lnTo>
                    <a:pt x="10477" y="345"/>
                  </a:lnTo>
                  <a:lnTo>
                    <a:pt x="10324" y="403"/>
                  </a:lnTo>
                  <a:lnTo>
                    <a:pt x="10152" y="441"/>
                  </a:lnTo>
                  <a:lnTo>
                    <a:pt x="9807" y="499"/>
                  </a:lnTo>
                  <a:lnTo>
                    <a:pt x="9424" y="537"/>
                  </a:lnTo>
                  <a:lnTo>
                    <a:pt x="9022" y="537"/>
                  </a:lnTo>
                  <a:lnTo>
                    <a:pt x="8600" y="499"/>
                  </a:lnTo>
                  <a:lnTo>
                    <a:pt x="8160" y="460"/>
                  </a:lnTo>
                  <a:lnTo>
                    <a:pt x="7241" y="326"/>
                  </a:lnTo>
                  <a:lnTo>
                    <a:pt x="6283" y="192"/>
                  </a:lnTo>
                  <a:lnTo>
                    <a:pt x="5785" y="116"/>
                  </a:lnTo>
                  <a:lnTo>
                    <a:pt x="5306" y="58"/>
                  </a:lnTo>
                  <a:lnTo>
                    <a:pt x="4827" y="20"/>
                  </a:lnTo>
                  <a:lnTo>
                    <a:pt x="43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50"/>
            <p:cNvSpPr/>
            <p:nvPr/>
          </p:nvSpPr>
          <p:spPr>
            <a:xfrm>
              <a:off x="986600" y="495100"/>
              <a:ext cx="462075" cy="346700"/>
            </a:xfrm>
            <a:custGeom>
              <a:avLst/>
              <a:gdLst/>
              <a:ahLst/>
              <a:cxnLst/>
              <a:rect l="l" t="t" r="r" b="b"/>
              <a:pathLst>
                <a:path w="18483" h="13868" extrusionOk="0">
                  <a:moveTo>
                    <a:pt x="8849" y="1"/>
                  </a:moveTo>
                  <a:lnTo>
                    <a:pt x="8696" y="20"/>
                  </a:lnTo>
                  <a:lnTo>
                    <a:pt x="8543" y="77"/>
                  </a:lnTo>
                  <a:lnTo>
                    <a:pt x="8409" y="135"/>
                  </a:lnTo>
                  <a:lnTo>
                    <a:pt x="8294" y="231"/>
                  </a:lnTo>
                  <a:lnTo>
                    <a:pt x="8179" y="326"/>
                  </a:lnTo>
                  <a:lnTo>
                    <a:pt x="8083" y="461"/>
                  </a:lnTo>
                  <a:lnTo>
                    <a:pt x="7987" y="595"/>
                  </a:lnTo>
                  <a:lnTo>
                    <a:pt x="7911" y="729"/>
                  </a:lnTo>
                  <a:lnTo>
                    <a:pt x="7834" y="901"/>
                  </a:lnTo>
                  <a:lnTo>
                    <a:pt x="7757" y="1073"/>
                  </a:lnTo>
                  <a:lnTo>
                    <a:pt x="7662" y="1437"/>
                  </a:lnTo>
                  <a:lnTo>
                    <a:pt x="7566" y="1820"/>
                  </a:lnTo>
                  <a:lnTo>
                    <a:pt x="7528" y="2203"/>
                  </a:lnTo>
                  <a:lnTo>
                    <a:pt x="7489" y="2606"/>
                  </a:lnTo>
                  <a:lnTo>
                    <a:pt x="7470" y="2970"/>
                  </a:lnTo>
                  <a:lnTo>
                    <a:pt x="7470" y="3640"/>
                  </a:lnTo>
                  <a:lnTo>
                    <a:pt x="7489" y="4119"/>
                  </a:lnTo>
                  <a:lnTo>
                    <a:pt x="7508" y="4291"/>
                  </a:lnTo>
                  <a:lnTo>
                    <a:pt x="7432" y="4138"/>
                  </a:lnTo>
                  <a:lnTo>
                    <a:pt x="7259" y="3736"/>
                  </a:lnTo>
                  <a:lnTo>
                    <a:pt x="6991" y="3199"/>
                  </a:lnTo>
                  <a:lnTo>
                    <a:pt x="6819" y="2912"/>
                  </a:lnTo>
                  <a:lnTo>
                    <a:pt x="6627" y="2606"/>
                  </a:lnTo>
                  <a:lnTo>
                    <a:pt x="6417" y="2318"/>
                  </a:lnTo>
                  <a:lnTo>
                    <a:pt x="6206" y="2069"/>
                  </a:lnTo>
                  <a:lnTo>
                    <a:pt x="5976" y="1840"/>
                  </a:lnTo>
                  <a:lnTo>
                    <a:pt x="5861" y="1744"/>
                  </a:lnTo>
                  <a:lnTo>
                    <a:pt x="5746" y="1667"/>
                  </a:lnTo>
                  <a:lnTo>
                    <a:pt x="5612" y="1610"/>
                  </a:lnTo>
                  <a:lnTo>
                    <a:pt x="5497" y="1552"/>
                  </a:lnTo>
                  <a:lnTo>
                    <a:pt x="5363" y="1533"/>
                  </a:lnTo>
                  <a:lnTo>
                    <a:pt x="5248" y="1514"/>
                  </a:lnTo>
                  <a:lnTo>
                    <a:pt x="5114" y="1514"/>
                  </a:lnTo>
                  <a:lnTo>
                    <a:pt x="4980" y="1552"/>
                  </a:lnTo>
                  <a:lnTo>
                    <a:pt x="4865" y="1610"/>
                  </a:lnTo>
                  <a:lnTo>
                    <a:pt x="4731" y="1686"/>
                  </a:lnTo>
                  <a:lnTo>
                    <a:pt x="4616" y="1801"/>
                  </a:lnTo>
                  <a:lnTo>
                    <a:pt x="4521" y="1916"/>
                  </a:lnTo>
                  <a:lnTo>
                    <a:pt x="4425" y="2050"/>
                  </a:lnTo>
                  <a:lnTo>
                    <a:pt x="4367" y="2184"/>
                  </a:lnTo>
                  <a:lnTo>
                    <a:pt x="4310" y="2337"/>
                  </a:lnTo>
                  <a:lnTo>
                    <a:pt x="4291" y="2491"/>
                  </a:lnTo>
                  <a:lnTo>
                    <a:pt x="4272" y="2663"/>
                  </a:lnTo>
                  <a:lnTo>
                    <a:pt x="4252" y="2835"/>
                  </a:lnTo>
                  <a:lnTo>
                    <a:pt x="4272" y="3199"/>
                  </a:lnTo>
                  <a:lnTo>
                    <a:pt x="4329" y="3582"/>
                  </a:lnTo>
                  <a:lnTo>
                    <a:pt x="4425" y="3985"/>
                  </a:lnTo>
                  <a:lnTo>
                    <a:pt x="4540" y="4368"/>
                  </a:lnTo>
                  <a:lnTo>
                    <a:pt x="4655" y="4751"/>
                  </a:lnTo>
                  <a:lnTo>
                    <a:pt x="4808" y="5095"/>
                  </a:lnTo>
                  <a:lnTo>
                    <a:pt x="5057" y="5708"/>
                  </a:lnTo>
                  <a:lnTo>
                    <a:pt x="5267" y="6130"/>
                  </a:lnTo>
                  <a:lnTo>
                    <a:pt x="5363" y="6283"/>
                  </a:lnTo>
                  <a:lnTo>
                    <a:pt x="5363" y="6283"/>
                  </a:lnTo>
                  <a:lnTo>
                    <a:pt x="5248" y="6168"/>
                  </a:lnTo>
                  <a:lnTo>
                    <a:pt x="4961" y="5900"/>
                  </a:lnTo>
                  <a:lnTo>
                    <a:pt x="4521" y="5536"/>
                  </a:lnTo>
                  <a:lnTo>
                    <a:pt x="4272" y="5344"/>
                  </a:lnTo>
                  <a:lnTo>
                    <a:pt x="4003" y="5153"/>
                  </a:lnTo>
                  <a:lnTo>
                    <a:pt x="3735" y="4981"/>
                  </a:lnTo>
                  <a:lnTo>
                    <a:pt x="3467" y="4827"/>
                  </a:lnTo>
                  <a:lnTo>
                    <a:pt x="3180" y="4712"/>
                  </a:lnTo>
                  <a:lnTo>
                    <a:pt x="2912" y="4636"/>
                  </a:lnTo>
                  <a:lnTo>
                    <a:pt x="2797" y="4617"/>
                  </a:lnTo>
                  <a:lnTo>
                    <a:pt x="2663" y="4598"/>
                  </a:lnTo>
                  <a:lnTo>
                    <a:pt x="2548" y="4617"/>
                  </a:lnTo>
                  <a:lnTo>
                    <a:pt x="2433" y="4636"/>
                  </a:lnTo>
                  <a:lnTo>
                    <a:pt x="2337" y="4674"/>
                  </a:lnTo>
                  <a:lnTo>
                    <a:pt x="2241" y="4732"/>
                  </a:lnTo>
                  <a:lnTo>
                    <a:pt x="2146" y="4827"/>
                  </a:lnTo>
                  <a:lnTo>
                    <a:pt x="2069" y="4923"/>
                  </a:lnTo>
                  <a:lnTo>
                    <a:pt x="2012" y="5038"/>
                  </a:lnTo>
                  <a:lnTo>
                    <a:pt x="1954" y="5172"/>
                  </a:lnTo>
                  <a:lnTo>
                    <a:pt x="1935" y="5306"/>
                  </a:lnTo>
                  <a:lnTo>
                    <a:pt x="1916" y="5459"/>
                  </a:lnTo>
                  <a:lnTo>
                    <a:pt x="1935" y="5613"/>
                  </a:lnTo>
                  <a:lnTo>
                    <a:pt x="1954" y="5785"/>
                  </a:lnTo>
                  <a:lnTo>
                    <a:pt x="2031" y="6130"/>
                  </a:lnTo>
                  <a:lnTo>
                    <a:pt x="2146" y="6513"/>
                  </a:lnTo>
                  <a:lnTo>
                    <a:pt x="2318" y="6896"/>
                  </a:lnTo>
                  <a:lnTo>
                    <a:pt x="2509" y="7279"/>
                  </a:lnTo>
                  <a:lnTo>
                    <a:pt x="2701" y="7662"/>
                  </a:lnTo>
                  <a:lnTo>
                    <a:pt x="2931" y="8026"/>
                  </a:lnTo>
                  <a:lnTo>
                    <a:pt x="3142" y="8371"/>
                  </a:lnTo>
                  <a:lnTo>
                    <a:pt x="3544" y="8945"/>
                  </a:lnTo>
                  <a:lnTo>
                    <a:pt x="3831" y="9347"/>
                  </a:lnTo>
                  <a:lnTo>
                    <a:pt x="3946" y="9501"/>
                  </a:lnTo>
                  <a:lnTo>
                    <a:pt x="3601" y="9232"/>
                  </a:lnTo>
                  <a:lnTo>
                    <a:pt x="3218" y="8964"/>
                  </a:lnTo>
                  <a:lnTo>
                    <a:pt x="2739" y="8658"/>
                  </a:lnTo>
                  <a:lnTo>
                    <a:pt x="2471" y="8524"/>
                  </a:lnTo>
                  <a:lnTo>
                    <a:pt x="2203" y="8371"/>
                  </a:lnTo>
                  <a:lnTo>
                    <a:pt x="1935" y="8256"/>
                  </a:lnTo>
                  <a:lnTo>
                    <a:pt x="1648" y="8160"/>
                  </a:lnTo>
                  <a:lnTo>
                    <a:pt x="1379" y="8083"/>
                  </a:lnTo>
                  <a:lnTo>
                    <a:pt x="1092" y="8026"/>
                  </a:lnTo>
                  <a:lnTo>
                    <a:pt x="843" y="8026"/>
                  </a:lnTo>
                  <a:lnTo>
                    <a:pt x="728" y="8045"/>
                  </a:lnTo>
                  <a:lnTo>
                    <a:pt x="594" y="8064"/>
                  </a:lnTo>
                  <a:lnTo>
                    <a:pt x="384" y="8122"/>
                  </a:lnTo>
                  <a:lnTo>
                    <a:pt x="230" y="8217"/>
                  </a:lnTo>
                  <a:lnTo>
                    <a:pt x="115" y="8313"/>
                  </a:lnTo>
                  <a:lnTo>
                    <a:pt x="39" y="8409"/>
                  </a:lnTo>
                  <a:lnTo>
                    <a:pt x="0" y="8543"/>
                  </a:lnTo>
                  <a:lnTo>
                    <a:pt x="0" y="8677"/>
                  </a:lnTo>
                  <a:lnTo>
                    <a:pt x="20" y="8830"/>
                  </a:lnTo>
                  <a:lnTo>
                    <a:pt x="96" y="8983"/>
                  </a:lnTo>
                  <a:lnTo>
                    <a:pt x="192" y="9156"/>
                  </a:lnTo>
                  <a:lnTo>
                    <a:pt x="307" y="9347"/>
                  </a:lnTo>
                  <a:lnTo>
                    <a:pt x="613" y="9750"/>
                  </a:lnTo>
                  <a:lnTo>
                    <a:pt x="996" y="10209"/>
                  </a:lnTo>
                  <a:lnTo>
                    <a:pt x="1456" y="10688"/>
                  </a:lnTo>
                  <a:lnTo>
                    <a:pt x="1705" y="10937"/>
                  </a:lnTo>
                  <a:lnTo>
                    <a:pt x="2012" y="11186"/>
                  </a:lnTo>
                  <a:lnTo>
                    <a:pt x="2337" y="11435"/>
                  </a:lnTo>
                  <a:lnTo>
                    <a:pt x="2701" y="11684"/>
                  </a:lnTo>
                  <a:lnTo>
                    <a:pt x="3084" y="11914"/>
                  </a:lnTo>
                  <a:lnTo>
                    <a:pt x="3467" y="12144"/>
                  </a:lnTo>
                  <a:lnTo>
                    <a:pt x="4233" y="12546"/>
                  </a:lnTo>
                  <a:lnTo>
                    <a:pt x="4942" y="12891"/>
                  </a:lnTo>
                  <a:lnTo>
                    <a:pt x="5536" y="13140"/>
                  </a:lnTo>
                  <a:lnTo>
                    <a:pt x="6091" y="13369"/>
                  </a:lnTo>
                  <a:lnTo>
                    <a:pt x="6646" y="13484"/>
                  </a:lnTo>
                  <a:lnTo>
                    <a:pt x="7259" y="13580"/>
                  </a:lnTo>
                  <a:lnTo>
                    <a:pt x="8025" y="13695"/>
                  </a:lnTo>
                  <a:lnTo>
                    <a:pt x="8887" y="13791"/>
                  </a:lnTo>
                  <a:lnTo>
                    <a:pt x="9788" y="13867"/>
                  </a:lnTo>
                  <a:lnTo>
                    <a:pt x="10669" y="13867"/>
                  </a:lnTo>
                  <a:lnTo>
                    <a:pt x="11071" y="13848"/>
                  </a:lnTo>
                  <a:lnTo>
                    <a:pt x="11473" y="13810"/>
                  </a:lnTo>
                  <a:lnTo>
                    <a:pt x="11664" y="13791"/>
                  </a:lnTo>
                  <a:lnTo>
                    <a:pt x="11875" y="13733"/>
                  </a:lnTo>
                  <a:lnTo>
                    <a:pt x="12354" y="13561"/>
                  </a:lnTo>
                  <a:lnTo>
                    <a:pt x="12909" y="13350"/>
                  </a:lnTo>
                  <a:lnTo>
                    <a:pt x="13484" y="13063"/>
                  </a:lnTo>
                  <a:lnTo>
                    <a:pt x="14097" y="12737"/>
                  </a:lnTo>
                  <a:lnTo>
                    <a:pt x="14729" y="12393"/>
                  </a:lnTo>
                  <a:lnTo>
                    <a:pt x="15361" y="11990"/>
                  </a:lnTo>
                  <a:lnTo>
                    <a:pt x="15955" y="11588"/>
                  </a:lnTo>
                  <a:lnTo>
                    <a:pt x="16548" y="11148"/>
                  </a:lnTo>
                  <a:lnTo>
                    <a:pt x="17066" y="10726"/>
                  </a:lnTo>
                  <a:lnTo>
                    <a:pt x="17544" y="10286"/>
                  </a:lnTo>
                  <a:lnTo>
                    <a:pt x="17736" y="10075"/>
                  </a:lnTo>
                  <a:lnTo>
                    <a:pt x="17927" y="9884"/>
                  </a:lnTo>
                  <a:lnTo>
                    <a:pt x="18081" y="9673"/>
                  </a:lnTo>
                  <a:lnTo>
                    <a:pt x="18234" y="9481"/>
                  </a:lnTo>
                  <a:lnTo>
                    <a:pt x="18330" y="9290"/>
                  </a:lnTo>
                  <a:lnTo>
                    <a:pt x="18425" y="9098"/>
                  </a:lnTo>
                  <a:lnTo>
                    <a:pt x="18464" y="8926"/>
                  </a:lnTo>
                  <a:lnTo>
                    <a:pt x="18483" y="8773"/>
                  </a:lnTo>
                  <a:lnTo>
                    <a:pt x="18483" y="8620"/>
                  </a:lnTo>
                  <a:lnTo>
                    <a:pt x="18425" y="8486"/>
                  </a:lnTo>
                  <a:lnTo>
                    <a:pt x="18349" y="8351"/>
                  </a:lnTo>
                  <a:lnTo>
                    <a:pt x="18253" y="8256"/>
                  </a:lnTo>
                  <a:lnTo>
                    <a:pt x="18157" y="8179"/>
                  </a:lnTo>
                  <a:lnTo>
                    <a:pt x="18023" y="8102"/>
                  </a:lnTo>
                  <a:lnTo>
                    <a:pt x="17908" y="8045"/>
                  </a:lnTo>
                  <a:lnTo>
                    <a:pt x="17755" y="8026"/>
                  </a:lnTo>
                  <a:lnTo>
                    <a:pt x="17602" y="8007"/>
                  </a:lnTo>
                  <a:lnTo>
                    <a:pt x="17449" y="7988"/>
                  </a:lnTo>
                  <a:lnTo>
                    <a:pt x="17123" y="8007"/>
                  </a:lnTo>
                  <a:lnTo>
                    <a:pt x="16759" y="8064"/>
                  </a:lnTo>
                  <a:lnTo>
                    <a:pt x="16395" y="8160"/>
                  </a:lnTo>
                  <a:lnTo>
                    <a:pt x="16031" y="8275"/>
                  </a:lnTo>
                  <a:lnTo>
                    <a:pt x="15667" y="8409"/>
                  </a:lnTo>
                  <a:lnTo>
                    <a:pt x="15323" y="8562"/>
                  </a:lnTo>
                  <a:lnTo>
                    <a:pt x="14748" y="8830"/>
                  </a:lnTo>
                  <a:lnTo>
                    <a:pt x="14327" y="9060"/>
                  </a:lnTo>
                  <a:lnTo>
                    <a:pt x="14174" y="9137"/>
                  </a:lnTo>
                  <a:lnTo>
                    <a:pt x="14308" y="9022"/>
                  </a:lnTo>
                  <a:lnTo>
                    <a:pt x="14614" y="8715"/>
                  </a:lnTo>
                  <a:lnTo>
                    <a:pt x="15035" y="8256"/>
                  </a:lnTo>
                  <a:lnTo>
                    <a:pt x="15265" y="7988"/>
                  </a:lnTo>
                  <a:lnTo>
                    <a:pt x="15476" y="7700"/>
                  </a:lnTo>
                  <a:lnTo>
                    <a:pt x="15706" y="7394"/>
                  </a:lnTo>
                  <a:lnTo>
                    <a:pt x="15897" y="7087"/>
                  </a:lnTo>
                  <a:lnTo>
                    <a:pt x="16070" y="6781"/>
                  </a:lnTo>
                  <a:lnTo>
                    <a:pt x="16185" y="6474"/>
                  </a:lnTo>
                  <a:lnTo>
                    <a:pt x="16223" y="6321"/>
                  </a:lnTo>
                  <a:lnTo>
                    <a:pt x="16261" y="6168"/>
                  </a:lnTo>
                  <a:lnTo>
                    <a:pt x="16280" y="6015"/>
                  </a:lnTo>
                  <a:lnTo>
                    <a:pt x="16280" y="5881"/>
                  </a:lnTo>
                  <a:lnTo>
                    <a:pt x="16261" y="5747"/>
                  </a:lnTo>
                  <a:lnTo>
                    <a:pt x="16242" y="5613"/>
                  </a:lnTo>
                  <a:lnTo>
                    <a:pt x="16185" y="5498"/>
                  </a:lnTo>
                  <a:lnTo>
                    <a:pt x="16108" y="5383"/>
                  </a:lnTo>
                  <a:lnTo>
                    <a:pt x="16012" y="5268"/>
                  </a:lnTo>
                  <a:lnTo>
                    <a:pt x="15916" y="5191"/>
                  </a:lnTo>
                  <a:lnTo>
                    <a:pt x="15821" y="5115"/>
                  </a:lnTo>
                  <a:lnTo>
                    <a:pt x="15706" y="5057"/>
                  </a:lnTo>
                  <a:lnTo>
                    <a:pt x="15572" y="5019"/>
                  </a:lnTo>
                  <a:lnTo>
                    <a:pt x="15457" y="5000"/>
                  </a:lnTo>
                  <a:lnTo>
                    <a:pt x="15323" y="4981"/>
                  </a:lnTo>
                  <a:lnTo>
                    <a:pt x="15189" y="4961"/>
                  </a:lnTo>
                  <a:lnTo>
                    <a:pt x="14920" y="4981"/>
                  </a:lnTo>
                  <a:lnTo>
                    <a:pt x="14633" y="5038"/>
                  </a:lnTo>
                  <a:lnTo>
                    <a:pt x="14346" y="5115"/>
                  </a:lnTo>
                  <a:lnTo>
                    <a:pt x="14078" y="5210"/>
                  </a:lnTo>
                  <a:lnTo>
                    <a:pt x="13790" y="5325"/>
                  </a:lnTo>
                  <a:lnTo>
                    <a:pt x="13541" y="5440"/>
                  </a:lnTo>
                  <a:lnTo>
                    <a:pt x="13120" y="5689"/>
                  </a:lnTo>
                  <a:lnTo>
                    <a:pt x="12814" y="5862"/>
                  </a:lnTo>
                  <a:lnTo>
                    <a:pt x="12718" y="5938"/>
                  </a:lnTo>
                  <a:lnTo>
                    <a:pt x="12795" y="5823"/>
                  </a:lnTo>
                  <a:lnTo>
                    <a:pt x="13005" y="5479"/>
                  </a:lnTo>
                  <a:lnTo>
                    <a:pt x="13273" y="5000"/>
                  </a:lnTo>
                  <a:lnTo>
                    <a:pt x="13407" y="4693"/>
                  </a:lnTo>
                  <a:lnTo>
                    <a:pt x="13541" y="4387"/>
                  </a:lnTo>
                  <a:lnTo>
                    <a:pt x="13656" y="4061"/>
                  </a:lnTo>
                  <a:lnTo>
                    <a:pt x="13752" y="3716"/>
                  </a:lnTo>
                  <a:lnTo>
                    <a:pt x="13829" y="3391"/>
                  </a:lnTo>
                  <a:lnTo>
                    <a:pt x="13848" y="3046"/>
                  </a:lnTo>
                  <a:lnTo>
                    <a:pt x="13848" y="2893"/>
                  </a:lnTo>
                  <a:lnTo>
                    <a:pt x="13848" y="2721"/>
                  </a:lnTo>
                  <a:lnTo>
                    <a:pt x="13810" y="2567"/>
                  </a:lnTo>
                  <a:lnTo>
                    <a:pt x="13771" y="2414"/>
                  </a:lnTo>
                  <a:lnTo>
                    <a:pt x="13714" y="2261"/>
                  </a:lnTo>
                  <a:lnTo>
                    <a:pt x="13637" y="2127"/>
                  </a:lnTo>
                  <a:lnTo>
                    <a:pt x="13561" y="1993"/>
                  </a:lnTo>
                  <a:lnTo>
                    <a:pt x="13446" y="1859"/>
                  </a:lnTo>
                  <a:lnTo>
                    <a:pt x="13331" y="1763"/>
                  </a:lnTo>
                  <a:lnTo>
                    <a:pt x="13216" y="1667"/>
                  </a:lnTo>
                  <a:lnTo>
                    <a:pt x="13082" y="1610"/>
                  </a:lnTo>
                  <a:lnTo>
                    <a:pt x="12967" y="1591"/>
                  </a:lnTo>
                  <a:lnTo>
                    <a:pt x="12833" y="1571"/>
                  </a:lnTo>
                  <a:lnTo>
                    <a:pt x="12699" y="1591"/>
                  </a:lnTo>
                  <a:lnTo>
                    <a:pt x="12584" y="1629"/>
                  </a:lnTo>
                  <a:lnTo>
                    <a:pt x="12450" y="1667"/>
                  </a:lnTo>
                  <a:lnTo>
                    <a:pt x="12316" y="1744"/>
                  </a:lnTo>
                  <a:lnTo>
                    <a:pt x="12201" y="1820"/>
                  </a:lnTo>
                  <a:lnTo>
                    <a:pt x="11952" y="2012"/>
                  </a:lnTo>
                  <a:lnTo>
                    <a:pt x="11703" y="2242"/>
                  </a:lnTo>
                  <a:lnTo>
                    <a:pt x="11473" y="2510"/>
                  </a:lnTo>
                  <a:lnTo>
                    <a:pt x="11262" y="2797"/>
                  </a:lnTo>
                  <a:lnTo>
                    <a:pt x="11071" y="3084"/>
                  </a:lnTo>
                  <a:lnTo>
                    <a:pt x="10745" y="3602"/>
                  </a:lnTo>
                  <a:lnTo>
                    <a:pt x="10515" y="3985"/>
                  </a:lnTo>
                  <a:lnTo>
                    <a:pt x="10439" y="4138"/>
                  </a:lnTo>
                  <a:lnTo>
                    <a:pt x="10458" y="3965"/>
                  </a:lnTo>
                  <a:lnTo>
                    <a:pt x="10439" y="3468"/>
                  </a:lnTo>
                  <a:lnTo>
                    <a:pt x="10400" y="2778"/>
                  </a:lnTo>
                  <a:lnTo>
                    <a:pt x="10362" y="2395"/>
                  </a:lnTo>
                  <a:lnTo>
                    <a:pt x="10305" y="2012"/>
                  </a:lnTo>
                  <a:lnTo>
                    <a:pt x="10228" y="1610"/>
                  </a:lnTo>
                  <a:lnTo>
                    <a:pt x="10132" y="1227"/>
                  </a:lnTo>
                  <a:lnTo>
                    <a:pt x="9998" y="882"/>
                  </a:lnTo>
                  <a:lnTo>
                    <a:pt x="9922" y="729"/>
                  </a:lnTo>
                  <a:lnTo>
                    <a:pt x="9845" y="575"/>
                  </a:lnTo>
                  <a:lnTo>
                    <a:pt x="9749" y="441"/>
                  </a:lnTo>
                  <a:lnTo>
                    <a:pt x="9653" y="307"/>
                  </a:lnTo>
                  <a:lnTo>
                    <a:pt x="9539" y="212"/>
                  </a:lnTo>
                  <a:lnTo>
                    <a:pt x="9424" y="116"/>
                  </a:lnTo>
                  <a:lnTo>
                    <a:pt x="9309" y="58"/>
                  </a:lnTo>
                  <a:lnTo>
                    <a:pt x="9155" y="20"/>
                  </a:lnTo>
                  <a:lnTo>
                    <a:pt x="90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50"/>
            <p:cNvSpPr/>
            <p:nvPr/>
          </p:nvSpPr>
          <p:spPr>
            <a:xfrm>
              <a:off x="811825" y="1021325"/>
              <a:ext cx="126450" cy="441975"/>
            </a:xfrm>
            <a:custGeom>
              <a:avLst/>
              <a:gdLst/>
              <a:ahLst/>
              <a:cxnLst/>
              <a:rect l="l" t="t" r="r" b="b"/>
              <a:pathLst>
                <a:path w="5058" h="17679" extrusionOk="0">
                  <a:moveTo>
                    <a:pt x="939" y="1"/>
                  </a:moveTo>
                  <a:lnTo>
                    <a:pt x="748" y="20"/>
                  </a:lnTo>
                  <a:lnTo>
                    <a:pt x="575" y="77"/>
                  </a:lnTo>
                  <a:lnTo>
                    <a:pt x="422" y="154"/>
                  </a:lnTo>
                  <a:lnTo>
                    <a:pt x="288" y="269"/>
                  </a:lnTo>
                  <a:lnTo>
                    <a:pt x="173" y="403"/>
                  </a:lnTo>
                  <a:lnTo>
                    <a:pt x="77" y="575"/>
                  </a:lnTo>
                  <a:lnTo>
                    <a:pt x="20" y="748"/>
                  </a:lnTo>
                  <a:lnTo>
                    <a:pt x="1" y="939"/>
                  </a:lnTo>
                  <a:lnTo>
                    <a:pt x="1" y="16740"/>
                  </a:lnTo>
                  <a:lnTo>
                    <a:pt x="20" y="16932"/>
                  </a:lnTo>
                  <a:lnTo>
                    <a:pt x="77" y="17104"/>
                  </a:lnTo>
                  <a:lnTo>
                    <a:pt x="173" y="17257"/>
                  </a:lnTo>
                  <a:lnTo>
                    <a:pt x="288" y="17411"/>
                  </a:lnTo>
                  <a:lnTo>
                    <a:pt x="422" y="17525"/>
                  </a:lnTo>
                  <a:lnTo>
                    <a:pt x="575" y="17602"/>
                  </a:lnTo>
                  <a:lnTo>
                    <a:pt x="748" y="17660"/>
                  </a:lnTo>
                  <a:lnTo>
                    <a:pt x="939" y="17679"/>
                  </a:lnTo>
                  <a:lnTo>
                    <a:pt x="4119" y="17679"/>
                  </a:lnTo>
                  <a:lnTo>
                    <a:pt x="4310" y="17660"/>
                  </a:lnTo>
                  <a:lnTo>
                    <a:pt x="4482" y="17602"/>
                  </a:lnTo>
                  <a:lnTo>
                    <a:pt x="4636" y="17525"/>
                  </a:lnTo>
                  <a:lnTo>
                    <a:pt x="4770" y="17411"/>
                  </a:lnTo>
                  <a:lnTo>
                    <a:pt x="4885" y="17257"/>
                  </a:lnTo>
                  <a:lnTo>
                    <a:pt x="4980" y="17104"/>
                  </a:lnTo>
                  <a:lnTo>
                    <a:pt x="5038" y="16932"/>
                  </a:lnTo>
                  <a:lnTo>
                    <a:pt x="5057" y="16740"/>
                  </a:lnTo>
                  <a:lnTo>
                    <a:pt x="5057" y="939"/>
                  </a:lnTo>
                  <a:lnTo>
                    <a:pt x="5038" y="748"/>
                  </a:lnTo>
                  <a:lnTo>
                    <a:pt x="4980" y="575"/>
                  </a:lnTo>
                  <a:lnTo>
                    <a:pt x="4885" y="403"/>
                  </a:lnTo>
                  <a:lnTo>
                    <a:pt x="4770" y="269"/>
                  </a:lnTo>
                  <a:lnTo>
                    <a:pt x="4636" y="154"/>
                  </a:lnTo>
                  <a:lnTo>
                    <a:pt x="4482" y="77"/>
                  </a:lnTo>
                  <a:lnTo>
                    <a:pt x="4310" y="20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50"/>
            <p:cNvSpPr/>
            <p:nvPr/>
          </p:nvSpPr>
          <p:spPr>
            <a:xfrm>
              <a:off x="811825" y="1082150"/>
              <a:ext cx="126450" cy="19175"/>
            </a:xfrm>
            <a:custGeom>
              <a:avLst/>
              <a:gdLst/>
              <a:ahLst/>
              <a:cxnLst/>
              <a:rect l="l" t="t" r="r" b="b"/>
              <a:pathLst>
                <a:path w="5058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57" y="766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50"/>
            <p:cNvSpPr/>
            <p:nvPr/>
          </p:nvSpPr>
          <p:spPr>
            <a:xfrm>
              <a:off x="811825" y="1117100"/>
              <a:ext cx="126450" cy="19175"/>
            </a:xfrm>
            <a:custGeom>
              <a:avLst/>
              <a:gdLst/>
              <a:ahLst/>
              <a:cxnLst/>
              <a:rect l="l" t="t" r="r" b="b"/>
              <a:pathLst>
                <a:path w="5058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57" y="766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50"/>
            <p:cNvSpPr/>
            <p:nvPr/>
          </p:nvSpPr>
          <p:spPr>
            <a:xfrm>
              <a:off x="811825" y="1361300"/>
              <a:ext cx="126450" cy="18700"/>
            </a:xfrm>
            <a:custGeom>
              <a:avLst/>
              <a:gdLst/>
              <a:ahLst/>
              <a:cxnLst/>
              <a:rect l="l" t="t" r="r" b="b"/>
              <a:pathLst>
                <a:path w="5058" h="748" extrusionOk="0">
                  <a:moveTo>
                    <a:pt x="1" y="0"/>
                  </a:moveTo>
                  <a:lnTo>
                    <a:pt x="1" y="747"/>
                  </a:lnTo>
                  <a:lnTo>
                    <a:pt x="5057" y="747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50"/>
            <p:cNvSpPr/>
            <p:nvPr/>
          </p:nvSpPr>
          <p:spPr>
            <a:xfrm>
              <a:off x="811825" y="1396250"/>
              <a:ext cx="126450" cy="19175"/>
            </a:xfrm>
            <a:custGeom>
              <a:avLst/>
              <a:gdLst/>
              <a:ahLst/>
              <a:cxnLst/>
              <a:rect l="l" t="t" r="r" b="b"/>
              <a:pathLst>
                <a:path w="5058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57" y="766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50"/>
            <p:cNvSpPr/>
            <p:nvPr/>
          </p:nvSpPr>
          <p:spPr>
            <a:xfrm>
              <a:off x="433075" y="1021325"/>
              <a:ext cx="125975" cy="441975"/>
            </a:xfrm>
            <a:custGeom>
              <a:avLst/>
              <a:gdLst/>
              <a:ahLst/>
              <a:cxnLst/>
              <a:rect l="l" t="t" r="r" b="b"/>
              <a:pathLst>
                <a:path w="5039" h="17679" extrusionOk="0">
                  <a:moveTo>
                    <a:pt x="920" y="1"/>
                  </a:moveTo>
                  <a:lnTo>
                    <a:pt x="748" y="20"/>
                  </a:lnTo>
                  <a:lnTo>
                    <a:pt x="556" y="77"/>
                  </a:lnTo>
                  <a:lnTo>
                    <a:pt x="403" y="154"/>
                  </a:lnTo>
                  <a:lnTo>
                    <a:pt x="269" y="269"/>
                  </a:lnTo>
                  <a:lnTo>
                    <a:pt x="154" y="403"/>
                  </a:lnTo>
                  <a:lnTo>
                    <a:pt x="58" y="575"/>
                  </a:lnTo>
                  <a:lnTo>
                    <a:pt x="20" y="748"/>
                  </a:lnTo>
                  <a:lnTo>
                    <a:pt x="1" y="939"/>
                  </a:lnTo>
                  <a:lnTo>
                    <a:pt x="1" y="16740"/>
                  </a:lnTo>
                  <a:lnTo>
                    <a:pt x="20" y="16932"/>
                  </a:lnTo>
                  <a:lnTo>
                    <a:pt x="58" y="17104"/>
                  </a:lnTo>
                  <a:lnTo>
                    <a:pt x="154" y="17257"/>
                  </a:lnTo>
                  <a:lnTo>
                    <a:pt x="269" y="17411"/>
                  </a:lnTo>
                  <a:lnTo>
                    <a:pt x="403" y="17525"/>
                  </a:lnTo>
                  <a:lnTo>
                    <a:pt x="556" y="17602"/>
                  </a:lnTo>
                  <a:lnTo>
                    <a:pt x="748" y="17660"/>
                  </a:lnTo>
                  <a:lnTo>
                    <a:pt x="920" y="17679"/>
                  </a:lnTo>
                  <a:lnTo>
                    <a:pt x="4100" y="17679"/>
                  </a:lnTo>
                  <a:lnTo>
                    <a:pt x="4291" y="17660"/>
                  </a:lnTo>
                  <a:lnTo>
                    <a:pt x="4464" y="17602"/>
                  </a:lnTo>
                  <a:lnTo>
                    <a:pt x="4617" y="17525"/>
                  </a:lnTo>
                  <a:lnTo>
                    <a:pt x="4751" y="17411"/>
                  </a:lnTo>
                  <a:lnTo>
                    <a:pt x="4866" y="17257"/>
                  </a:lnTo>
                  <a:lnTo>
                    <a:pt x="4961" y="17104"/>
                  </a:lnTo>
                  <a:lnTo>
                    <a:pt x="5019" y="16932"/>
                  </a:lnTo>
                  <a:lnTo>
                    <a:pt x="5038" y="16740"/>
                  </a:lnTo>
                  <a:lnTo>
                    <a:pt x="5038" y="939"/>
                  </a:lnTo>
                  <a:lnTo>
                    <a:pt x="5019" y="748"/>
                  </a:lnTo>
                  <a:lnTo>
                    <a:pt x="4961" y="575"/>
                  </a:lnTo>
                  <a:lnTo>
                    <a:pt x="4866" y="403"/>
                  </a:lnTo>
                  <a:lnTo>
                    <a:pt x="4751" y="269"/>
                  </a:lnTo>
                  <a:lnTo>
                    <a:pt x="4617" y="154"/>
                  </a:lnTo>
                  <a:lnTo>
                    <a:pt x="4464" y="77"/>
                  </a:lnTo>
                  <a:lnTo>
                    <a:pt x="4291" y="20"/>
                  </a:lnTo>
                  <a:lnTo>
                    <a:pt x="41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50"/>
            <p:cNvSpPr/>
            <p:nvPr/>
          </p:nvSpPr>
          <p:spPr>
            <a:xfrm>
              <a:off x="433075" y="1082150"/>
              <a:ext cx="125975" cy="19175"/>
            </a:xfrm>
            <a:custGeom>
              <a:avLst/>
              <a:gdLst/>
              <a:ahLst/>
              <a:cxnLst/>
              <a:rect l="l" t="t" r="r" b="b"/>
              <a:pathLst>
                <a:path w="5039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38" y="766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50"/>
            <p:cNvSpPr/>
            <p:nvPr/>
          </p:nvSpPr>
          <p:spPr>
            <a:xfrm>
              <a:off x="433075" y="1117100"/>
              <a:ext cx="125975" cy="19175"/>
            </a:xfrm>
            <a:custGeom>
              <a:avLst/>
              <a:gdLst/>
              <a:ahLst/>
              <a:cxnLst/>
              <a:rect l="l" t="t" r="r" b="b"/>
              <a:pathLst>
                <a:path w="5039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38" y="766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50"/>
            <p:cNvSpPr/>
            <p:nvPr/>
          </p:nvSpPr>
          <p:spPr>
            <a:xfrm>
              <a:off x="433075" y="1361300"/>
              <a:ext cx="125975" cy="18700"/>
            </a:xfrm>
            <a:custGeom>
              <a:avLst/>
              <a:gdLst/>
              <a:ahLst/>
              <a:cxnLst/>
              <a:rect l="l" t="t" r="r" b="b"/>
              <a:pathLst>
                <a:path w="5039" h="748" extrusionOk="0">
                  <a:moveTo>
                    <a:pt x="1" y="0"/>
                  </a:moveTo>
                  <a:lnTo>
                    <a:pt x="1" y="747"/>
                  </a:lnTo>
                  <a:lnTo>
                    <a:pt x="5038" y="747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50"/>
            <p:cNvSpPr/>
            <p:nvPr/>
          </p:nvSpPr>
          <p:spPr>
            <a:xfrm>
              <a:off x="433075" y="1396250"/>
              <a:ext cx="125975" cy="19175"/>
            </a:xfrm>
            <a:custGeom>
              <a:avLst/>
              <a:gdLst/>
              <a:ahLst/>
              <a:cxnLst/>
              <a:rect l="l" t="t" r="r" b="b"/>
              <a:pathLst>
                <a:path w="5039" h="767" extrusionOk="0">
                  <a:moveTo>
                    <a:pt x="1" y="0"/>
                  </a:moveTo>
                  <a:lnTo>
                    <a:pt x="1" y="766"/>
                  </a:lnTo>
                  <a:lnTo>
                    <a:pt x="5038" y="766"/>
                  </a:lnTo>
                  <a:lnTo>
                    <a:pt x="503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50"/>
            <p:cNvSpPr/>
            <p:nvPr/>
          </p:nvSpPr>
          <p:spPr>
            <a:xfrm>
              <a:off x="472350" y="1163550"/>
              <a:ext cx="46475" cy="161375"/>
            </a:xfrm>
            <a:custGeom>
              <a:avLst/>
              <a:gdLst/>
              <a:ahLst/>
              <a:cxnLst/>
              <a:rect l="l" t="t" r="r" b="b"/>
              <a:pathLst>
                <a:path w="1859" h="6455" extrusionOk="0">
                  <a:moveTo>
                    <a:pt x="0" y="0"/>
                  </a:moveTo>
                  <a:lnTo>
                    <a:pt x="0" y="6455"/>
                  </a:lnTo>
                  <a:lnTo>
                    <a:pt x="1858" y="6455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50"/>
            <p:cNvSpPr/>
            <p:nvPr/>
          </p:nvSpPr>
          <p:spPr>
            <a:xfrm>
              <a:off x="559500" y="1021325"/>
              <a:ext cx="125950" cy="441975"/>
            </a:xfrm>
            <a:custGeom>
              <a:avLst/>
              <a:gdLst/>
              <a:ahLst/>
              <a:cxnLst/>
              <a:rect l="l" t="t" r="r" b="b"/>
              <a:pathLst>
                <a:path w="5038" h="17679" extrusionOk="0">
                  <a:moveTo>
                    <a:pt x="939" y="1"/>
                  </a:moveTo>
                  <a:lnTo>
                    <a:pt x="747" y="20"/>
                  </a:lnTo>
                  <a:lnTo>
                    <a:pt x="575" y="77"/>
                  </a:lnTo>
                  <a:lnTo>
                    <a:pt x="402" y="154"/>
                  </a:lnTo>
                  <a:lnTo>
                    <a:pt x="268" y="269"/>
                  </a:lnTo>
                  <a:lnTo>
                    <a:pt x="153" y="403"/>
                  </a:lnTo>
                  <a:lnTo>
                    <a:pt x="77" y="575"/>
                  </a:lnTo>
                  <a:lnTo>
                    <a:pt x="19" y="748"/>
                  </a:lnTo>
                  <a:lnTo>
                    <a:pt x="0" y="939"/>
                  </a:lnTo>
                  <a:lnTo>
                    <a:pt x="0" y="16740"/>
                  </a:lnTo>
                  <a:lnTo>
                    <a:pt x="19" y="16932"/>
                  </a:lnTo>
                  <a:lnTo>
                    <a:pt x="77" y="17104"/>
                  </a:lnTo>
                  <a:lnTo>
                    <a:pt x="153" y="17257"/>
                  </a:lnTo>
                  <a:lnTo>
                    <a:pt x="268" y="17411"/>
                  </a:lnTo>
                  <a:lnTo>
                    <a:pt x="402" y="17525"/>
                  </a:lnTo>
                  <a:lnTo>
                    <a:pt x="575" y="17602"/>
                  </a:lnTo>
                  <a:lnTo>
                    <a:pt x="747" y="17660"/>
                  </a:lnTo>
                  <a:lnTo>
                    <a:pt x="939" y="17679"/>
                  </a:lnTo>
                  <a:lnTo>
                    <a:pt x="4099" y="17679"/>
                  </a:lnTo>
                  <a:lnTo>
                    <a:pt x="4290" y="17660"/>
                  </a:lnTo>
                  <a:lnTo>
                    <a:pt x="4463" y="17602"/>
                  </a:lnTo>
                  <a:lnTo>
                    <a:pt x="4616" y="17525"/>
                  </a:lnTo>
                  <a:lnTo>
                    <a:pt x="4769" y="17411"/>
                  </a:lnTo>
                  <a:lnTo>
                    <a:pt x="4884" y="17257"/>
                  </a:lnTo>
                  <a:lnTo>
                    <a:pt x="4961" y="17104"/>
                  </a:lnTo>
                  <a:lnTo>
                    <a:pt x="5018" y="16932"/>
                  </a:lnTo>
                  <a:lnTo>
                    <a:pt x="5037" y="16740"/>
                  </a:lnTo>
                  <a:lnTo>
                    <a:pt x="5037" y="939"/>
                  </a:lnTo>
                  <a:lnTo>
                    <a:pt x="5018" y="748"/>
                  </a:lnTo>
                  <a:lnTo>
                    <a:pt x="4961" y="575"/>
                  </a:lnTo>
                  <a:lnTo>
                    <a:pt x="4884" y="403"/>
                  </a:lnTo>
                  <a:lnTo>
                    <a:pt x="4769" y="269"/>
                  </a:lnTo>
                  <a:lnTo>
                    <a:pt x="4616" y="154"/>
                  </a:lnTo>
                  <a:lnTo>
                    <a:pt x="4463" y="77"/>
                  </a:lnTo>
                  <a:lnTo>
                    <a:pt x="4290" y="20"/>
                  </a:lnTo>
                  <a:lnTo>
                    <a:pt x="4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50"/>
            <p:cNvSpPr/>
            <p:nvPr/>
          </p:nvSpPr>
          <p:spPr>
            <a:xfrm>
              <a:off x="598750" y="1163550"/>
              <a:ext cx="46475" cy="161375"/>
            </a:xfrm>
            <a:custGeom>
              <a:avLst/>
              <a:gdLst/>
              <a:ahLst/>
              <a:cxnLst/>
              <a:rect l="l" t="t" r="r" b="b"/>
              <a:pathLst>
                <a:path w="1859" h="6455" extrusionOk="0">
                  <a:moveTo>
                    <a:pt x="1" y="0"/>
                  </a:moveTo>
                  <a:lnTo>
                    <a:pt x="1" y="6455"/>
                  </a:lnTo>
                  <a:lnTo>
                    <a:pt x="1859" y="64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50"/>
            <p:cNvSpPr/>
            <p:nvPr/>
          </p:nvSpPr>
          <p:spPr>
            <a:xfrm>
              <a:off x="938250" y="1021800"/>
              <a:ext cx="275325" cy="441025"/>
            </a:xfrm>
            <a:custGeom>
              <a:avLst/>
              <a:gdLst/>
              <a:ahLst/>
              <a:cxnLst/>
              <a:rect l="l" t="t" r="r" b="b"/>
              <a:pathLst>
                <a:path w="11013" h="17641" extrusionOk="0">
                  <a:moveTo>
                    <a:pt x="3850" y="1"/>
                  </a:moveTo>
                  <a:lnTo>
                    <a:pt x="3658" y="20"/>
                  </a:lnTo>
                  <a:lnTo>
                    <a:pt x="3486" y="58"/>
                  </a:lnTo>
                  <a:lnTo>
                    <a:pt x="575" y="1322"/>
                  </a:lnTo>
                  <a:lnTo>
                    <a:pt x="402" y="1399"/>
                  </a:lnTo>
                  <a:lnTo>
                    <a:pt x="268" y="1533"/>
                  </a:lnTo>
                  <a:lnTo>
                    <a:pt x="153" y="1667"/>
                  </a:lnTo>
                  <a:lnTo>
                    <a:pt x="77" y="1820"/>
                  </a:lnTo>
                  <a:lnTo>
                    <a:pt x="19" y="1993"/>
                  </a:lnTo>
                  <a:lnTo>
                    <a:pt x="0" y="2184"/>
                  </a:lnTo>
                  <a:lnTo>
                    <a:pt x="19" y="2357"/>
                  </a:lnTo>
                  <a:lnTo>
                    <a:pt x="77" y="2548"/>
                  </a:lnTo>
                  <a:lnTo>
                    <a:pt x="6301" y="17085"/>
                  </a:lnTo>
                  <a:lnTo>
                    <a:pt x="6397" y="17238"/>
                  </a:lnTo>
                  <a:lnTo>
                    <a:pt x="6512" y="17372"/>
                  </a:lnTo>
                  <a:lnTo>
                    <a:pt x="6665" y="17487"/>
                  </a:lnTo>
                  <a:lnTo>
                    <a:pt x="6818" y="17583"/>
                  </a:lnTo>
                  <a:lnTo>
                    <a:pt x="6991" y="17621"/>
                  </a:lnTo>
                  <a:lnTo>
                    <a:pt x="7163" y="17641"/>
                  </a:lnTo>
                  <a:lnTo>
                    <a:pt x="7355" y="17621"/>
                  </a:lnTo>
                  <a:lnTo>
                    <a:pt x="7527" y="17564"/>
                  </a:lnTo>
                  <a:lnTo>
                    <a:pt x="10438" y="16319"/>
                  </a:lnTo>
                  <a:lnTo>
                    <a:pt x="10611" y="16223"/>
                  </a:lnTo>
                  <a:lnTo>
                    <a:pt x="10745" y="16108"/>
                  </a:lnTo>
                  <a:lnTo>
                    <a:pt x="10860" y="15974"/>
                  </a:lnTo>
                  <a:lnTo>
                    <a:pt x="10955" y="15802"/>
                  </a:lnTo>
                  <a:lnTo>
                    <a:pt x="10994" y="15629"/>
                  </a:lnTo>
                  <a:lnTo>
                    <a:pt x="11013" y="15457"/>
                  </a:lnTo>
                  <a:lnTo>
                    <a:pt x="10994" y="15266"/>
                  </a:lnTo>
                  <a:lnTo>
                    <a:pt x="10936" y="15093"/>
                  </a:lnTo>
                  <a:lnTo>
                    <a:pt x="4712" y="556"/>
                  </a:lnTo>
                  <a:lnTo>
                    <a:pt x="4616" y="384"/>
                  </a:lnTo>
                  <a:lnTo>
                    <a:pt x="4501" y="250"/>
                  </a:lnTo>
                  <a:lnTo>
                    <a:pt x="4348" y="135"/>
                  </a:lnTo>
                  <a:lnTo>
                    <a:pt x="4195" y="58"/>
                  </a:lnTo>
                  <a:lnTo>
                    <a:pt x="4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50"/>
            <p:cNvSpPr/>
            <p:nvPr/>
          </p:nvSpPr>
          <p:spPr>
            <a:xfrm>
              <a:off x="685425" y="1021325"/>
              <a:ext cx="125950" cy="441975"/>
            </a:xfrm>
            <a:custGeom>
              <a:avLst/>
              <a:gdLst/>
              <a:ahLst/>
              <a:cxnLst/>
              <a:rect l="l" t="t" r="r" b="b"/>
              <a:pathLst>
                <a:path w="5038" h="17679" extrusionOk="0">
                  <a:moveTo>
                    <a:pt x="939" y="1"/>
                  </a:moveTo>
                  <a:lnTo>
                    <a:pt x="747" y="20"/>
                  </a:lnTo>
                  <a:lnTo>
                    <a:pt x="575" y="77"/>
                  </a:lnTo>
                  <a:lnTo>
                    <a:pt x="403" y="154"/>
                  </a:lnTo>
                  <a:lnTo>
                    <a:pt x="269" y="269"/>
                  </a:lnTo>
                  <a:lnTo>
                    <a:pt x="154" y="403"/>
                  </a:lnTo>
                  <a:lnTo>
                    <a:pt x="77" y="575"/>
                  </a:lnTo>
                  <a:lnTo>
                    <a:pt x="20" y="748"/>
                  </a:lnTo>
                  <a:lnTo>
                    <a:pt x="0" y="939"/>
                  </a:lnTo>
                  <a:lnTo>
                    <a:pt x="0" y="16740"/>
                  </a:lnTo>
                  <a:lnTo>
                    <a:pt x="20" y="16932"/>
                  </a:lnTo>
                  <a:lnTo>
                    <a:pt x="77" y="17104"/>
                  </a:lnTo>
                  <a:lnTo>
                    <a:pt x="154" y="17257"/>
                  </a:lnTo>
                  <a:lnTo>
                    <a:pt x="269" y="17411"/>
                  </a:lnTo>
                  <a:lnTo>
                    <a:pt x="403" y="17525"/>
                  </a:lnTo>
                  <a:lnTo>
                    <a:pt x="575" y="17602"/>
                  </a:lnTo>
                  <a:lnTo>
                    <a:pt x="747" y="17660"/>
                  </a:lnTo>
                  <a:lnTo>
                    <a:pt x="939" y="17679"/>
                  </a:lnTo>
                  <a:lnTo>
                    <a:pt x="4099" y="17679"/>
                  </a:lnTo>
                  <a:lnTo>
                    <a:pt x="4291" y="17660"/>
                  </a:lnTo>
                  <a:lnTo>
                    <a:pt x="4463" y="17602"/>
                  </a:lnTo>
                  <a:lnTo>
                    <a:pt x="4616" y="17525"/>
                  </a:lnTo>
                  <a:lnTo>
                    <a:pt x="4769" y="17411"/>
                  </a:lnTo>
                  <a:lnTo>
                    <a:pt x="4884" y="17257"/>
                  </a:lnTo>
                  <a:lnTo>
                    <a:pt x="4961" y="17104"/>
                  </a:lnTo>
                  <a:lnTo>
                    <a:pt x="5018" y="16932"/>
                  </a:lnTo>
                  <a:lnTo>
                    <a:pt x="5038" y="16740"/>
                  </a:lnTo>
                  <a:lnTo>
                    <a:pt x="5038" y="939"/>
                  </a:lnTo>
                  <a:lnTo>
                    <a:pt x="5018" y="748"/>
                  </a:lnTo>
                  <a:lnTo>
                    <a:pt x="4961" y="575"/>
                  </a:lnTo>
                  <a:lnTo>
                    <a:pt x="4884" y="403"/>
                  </a:lnTo>
                  <a:lnTo>
                    <a:pt x="4769" y="269"/>
                  </a:lnTo>
                  <a:lnTo>
                    <a:pt x="4616" y="154"/>
                  </a:lnTo>
                  <a:lnTo>
                    <a:pt x="4463" y="77"/>
                  </a:lnTo>
                  <a:lnTo>
                    <a:pt x="4291" y="20"/>
                  </a:lnTo>
                  <a:lnTo>
                    <a:pt x="40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50"/>
            <p:cNvSpPr/>
            <p:nvPr/>
          </p:nvSpPr>
          <p:spPr>
            <a:xfrm>
              <a:off x="724675" y="1163550"/>
              <a:ext cx="46475" cy="161375"/>
            </a:xfrm>
            <a:custGeom>
              <a:avLst/>
              <a:gdLst/>
              <a:ahLst/>
              <a:cxnLst/>
              <a:rect l="l" t="t" r="r" b="b"/>
              <a:pathLst>
                <a:path w="1859" h="6455" extrusionOk="0">
                  <a:moveTo>
                    <a:pt x="1" y="0"/>
                  </a:moveTo>
                  <a:lnTo>
                    <a:pt x="1" y="6455"/>
                  </a:lnTo>
                  <a:lnTo>
                    <a:pt x="1859" y="64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50"/>
            <p:cNvSpPr/>
            <p:nvPr/>
          </p:nvSpPr>
          <p:spPr>
            <a:xfrm>
              <a:off x="347850" y="1463275"/>
              <a:ext cx="1366575" cy="41200"/>
            </a:xfrm>
            <a:custGeom>
              <a:avLst/>
              <a:gdLst/>
              <a:ahLst/>
              <a:cxnLst/>
              <a:rect l="l" t="t" r="r" b="b"/>
              <a:pathLst>
                <a:path w="54663" h="1648" extrusionOk="0">
                  <a:moveTo>
                    <a:pt x="173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20" y="96"/>
                  </a:lnTo>
                  <a:lnTo>
                    <a:pt x="1" y="154"/>
                  </a:lnTo>
                  <a:lnTo>
                    <a:pt x="1" y="1495"/>
                  </a:lnTo>
                  <a:lnTo>
                    <a:pt x="20" y="1552"/>
                  </a:lnTo>
                  <a:lnTo>
                    <a:pt x="58" y="1590"/>
                  </a:lnTo>
                  <a:lnTo>
                    <a:pt x="97" y="1629"/>
                  </a:lnTo>
                  <a:lnTo>
                    <a:pt x="173" y="1648"/>
                  </a:lnTo>
                  <a:lnTo>
                    <a:pt x="54509" y="1648"/>
                  </a:lnTo>
                  <a:lnTo>
                    <a:pt x="54567" y="1629"/>
                  </a:lnTo>
                  <a:lnTo>
                    <a:pt x="54624" y="1590"/>
                  </a:lnTo>
                  <a:lnTo>
                    <a:pt x="54663" y="1552"/>
                  </a:lnTo>
                  <a:lnTo>
                    <a:pt x="54663" y="1495"/>
                  </a:lnTo>
                  <a:lnTo>
                    <a:pt x="54663" y="154"/>
                  </a:lnTo>
                  <a:lnTo>
                    <a:pt x="54663" y="96"/>
                  </a:lnTo>
                  <a:lnTo>
                    <a:pt x="54624" y="39"/>
                  </a:lnTo>
                  <a:lnTo>
                    <a:pt x="54567" y="20"/>
                  </a:lnTo>
                  <a:lnTo>
                    <a:pt x="54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50"/>
            <p:cNvSpPr/>
            <p:nvPr/>
          </p:nvSpPr>
          <p:spPr>
            <a:xfrm>
              <a:off x="394775" y="1126675"/>
              <a:ext cx="38325" cy="336625"/>
            </a:xfrm>
            <a:custGeom>
              <a:avLst/>
              <a:gdLst/>
              <a:ahLst/>
              <a:cxnLst/>
              <a:rect l="l" t="t" r="r" b="b"/>
              <a:pathLst>
                <a:path w="1533" h="13465" extrusionOk="0">
                  <a:moveTo>
                    <a:pt x="1" y="0"/>
                  </a:moveTo>
                  <a:lnTo>
                    <a:pt x="1" y="13465"/>
                  </a:lnTo>
                  <a:lnTo>
                    <a:pt x="1533" y="13465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0" name="Google Shape;5890;p60"/>
          <p:cNvSpPr txBox="1">
            <a:spLocks noGrp="1"/>
          </p:cNvSpPr>
          <p:nvPr>
            <p:ph type="body" idx="2"/>
          </p:nvPr>
        </p:nvSpPr>
        <p:spPr>
          <a:xfrm>
            <a:off x="4597464" y="1555750"/>
            <a:ext cx="3547075" cy="3221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dirty="0">
                <a:latin typeface="Prompt"/>
                <a:cs typeface="Prompt"/>
                <a:sym typeface="Prompt"/>
              </a:rPr>
              <a:t>OTVORENI NATJEČAJI:</a:t>
            </a:r>
          </a:p>
          <a:p>
            <a:pPr algn="l">
              <a:spcAft>
                <a:spcPts val="800"/>
              </a:spcAft>
            </a:pPr>
            <a:r>
              <a:rPr lang="hr-HR" sz="105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IVEKOVIĆ - TZM Obrt za zaštitu metala, SAMOBOR</a:t>
            </a:r>
            <a:endParaRPr lang="hr-HR" sz="1050" b="0" i="0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hr-HR" sz="105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ISKRA ZELINA KEMIJSKA INDUSTRIJA d.o.o. za proizvodnju kemikalija i kemijskih proizvoda</a:t>
            </a:r>
            <a:endParaRPr lang="hr-HR" sz="1050" b="0" i="0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hr-HR" sz="105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TEHNIČAR U FIZIKALNO KEMIJSKOM LABORATORIJU(FARMACEUTSKA KOMPANIJA) , Jastrebarsko</a:t>
            </a:r>
            <a:endParaRPr lang="hr-HR" sz="1050" b="0" i="0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hr-HR" sz="105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PLIVA d.o.o., pomoćni radnik u proizvodnji lijekova</a:t>
            </a:r>
            <a:endParaRPr lang="hr-HR" sz="1050" b="0" i="0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hr-HR" sz="105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POMOĆNI/A RADNIK/CA U PROIZVODNJI FARMACEUTSKIH SIROVINA</a:t>
            </a:r>
            <a:r>
              <a:rPr lang="hr-HR" sz="1050" b="0" i="0" dirty="0">
                <a:solidFill>
                  <a:srgbClr val="1D2228"/>
                </a:solidFill>
                <a:effectLst/>
                <a:latin typeface="Calibri" panose="020F0502020204030204" pitchFamily="34" charset="0"/>
              </a:rPr>
              <a:t>, Savski Marof</a:t>
            </a:r>
          </a:p>
          <a:p>
            <a:pPr algn="l">
              <a:spcAft>
                <a:spcPts val="800"/>
              </a:spcAft>
            </a:pPr>
            <a:r>
              <a:rPr lang="hr-HR" sz="105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TEVA PHARMACEUTICALS, operater u farmaceutskoj proizvodnji</a:t>
            </a:r>
            <a:endParaRPr lang="hr-HR" sz="1050" b="0" i="0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05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</a:endParaRPr>
          </a:p>
        </p:txBody>
      </p:sp>
      <p:sp>
        <p:nvSpPr>
          <p:cNvPr id="5891" name="Google Shape;5891;p60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ZAPOŠLJAVANJE</a:t>
            </a:r>
            <a:endParaRPr dirty="0"/>
          </a:p>
        </p:txBody>
      </p:sp>
      <p:sp>
        <p:nvSpPr>
          <p:cNvPr id="5892" name="Google Shape;5892;p60"/>
          <p:cNvSpPr txBox="1">
            <a:spLocks noGrp="1"/>
          </p:cNvSpPr>
          <p:nvPr>
            <p:ph type="body" idx="1"/>
          </p:nvPr>
        </p:nvSpPr>
        <p:spPr>
          <a:xfrm>
            <a:off x="1099535" y="1555750"/>
            <a:ext cx="3447000" cy="26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dirty="0">
                <a:latin typeface="Prompt"/>
                <a:ea typeface="Prompt"/>
                <a:cs typeface="Prompt"/>
                <a:sym typeface="Prompt"/>
              </a:rPr>
              <a:t>SISAČKO-MOSLAVAČKA ŽUPANIJA</a:t>
            </a:r>
            <a:r>
              <a:rPr lang="en" sz="1400" b="1" dirty="0">
                <a:latin typeface="Prompt"/>
                <a:ea typeface="Prompt"/>
                <a:cs typeface="Prompt"/>
                <a:sym typeface="Prompt"/>
              </a:rPr>
              <a:t>:</a:t>
            </a:r>
            <a:endParaRPr lang="hr-HR" sz="1400" b="1" dirty="0">
              <a:latin typeface="Prompt"/>
              <a:ea typeface="Prompt"/>
              <a:cs typeface="Prompt"/>
              <a:sym typeface="Prompt"/>
            </a:endParaRPr>
          </a:p>
          <a:p>
            <a:pPr algn="l">
              <a:spcAft>
                <a:spcPts val="800"/>
              </a:spcAft>
            </a:pPr>
            <a:r>
              <a:rPr lang="hr-HR" sz="110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Gavrilović d.o.o.</a:t>
            </a:r>
            <a:endParaRPr lang="hr-HR" sz="1100" b="0" i="0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hr-HR" sz="110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Hrvatski zavod za javno zdravstvo</a:t>
            </a:r>
            <a:endParaRPr lang="hr-HR" sz="1100" b="0" i="0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hr-HR" sz="110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Sisački vodovod</a:t>
            </a:r>
            <a:endParaRPr lang="hr-HR" sz="1100" b="0" i="0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hr-HR" sz="110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Gradske ljekarne</a:t>
            </a:r>
            <a:endParaRPr lang="hr-HR" sz="1100" b="0" i="0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hr-HR" sz="110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Vodoopskrba Kupa, Petrinja</a:t>
            </a:r>
          </a:p>
          <a:p>
            <a:pPr algn="l">
              <a:spcAft>
                <a:spcPts val="800"/>
              </a:spcAft>
            </a:pPr>
            <a:r>
              <a:rPr lang="hr-HR" sz="1100" dirty="0">
                <a:solidFill>
                  <a:srgbClr val="12101C"/>
                </a:solidFill>
                <a:latin typeface="Arial" panose="020B0604020202020204" pitchFamily="34" charset="0"/>
              </a:rPr>
              <a:t>ABS d.o.o.</a:t>
            </a:r>
          </a:p>
          <a:p>
            <a:pPr algn="l">
              <a:spcAft>
                <a:spcPts val="800"/>
              </a:spcAft>
            </a:pPr>
            <a:r>
              <a:rPr lang="hr-HR" sz="110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Odlagalište otpada Goričica</a:t>
            </a:r>
          </a:p>
          <a:p>
            <a:pPr algn="l">
              <a:spcAft>
                <a:spcPts val="800"/>
              </a:spcAft>
            </a:pPr>
            <a:r>
              <a:rPr lang="hr-HR" sz="1100" dirty="0" err="1">
                <a:solidFill>
                  <a:srgbClr val="12101C"/>
                </a:solidFill>
                <a:latin typeface="Arial" panose="020B0604020202020204" pitchFamily="34" charset="0"/>
              </a:rPr>
              <a:t>Pharmas</a:t>
            </a:r>
            <a:r>
              <a:rPr lang="hr-HR" sz="1100" dirty="0">
                <a:solidFill>
                  <a:srgbClr val="12101C"/>
                </a:solidFill>
                <a:latin typeface="Arial" panose="020B0604020202020204" pitchFamily="34" charset="0"/>
              </a:rPr>
              <a:t> d.o.o.</a:t>
            </a:r>
          </a:p>
          <a:p>
            <a:pPr algn="l">
              <a:spcAft>
                <a:spcPts val="800"/>
              </a:spcAft>
            </a:pPr>
            <a:r>
              <a:rPr lang="hr-HR" sz="1100" b="0" i="0" dirty="0">
                <a:solidFill>
                  <a:srgbClr val="12101C"/>
                </a:solidFill>
                <a:effectLst/>
                <a:latin typeface="Arial" panose="020B0604020202020204" pitchFamily="34" charset="0"/>
              </a:rPr>
              <a:t>Petrokemija Kutina</a:t>
            </a:r>
            <a:endParaRPr lang="hr-HR" sz="1100" b="0" i="0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grpSp>
        <p:nvGrpSpPr>
          <p:cNvPr id="5894" name="Google Shape;5894;p60"/>
          <p:cNvGrpSpPr/>
          <p:nvPr/>
        </p:nvGrpSpPr>
        <p:grpSpPr>
          <a:xfrm>
            <a:off x="1177353" y="327726"/>
            <a:ext cx="1243267" cy="624744"/>
            <a:chOff x="2732350" y="-1832750"/>
            <a:chExt cx="1868450" cy="938900"/>
          </a:xfrm>
        </p:grpSpPr>
        <p:sp>
          <p:nvSpPr>
            <p:cNvPr id="5895" name="Google Shape;5895;p60"/>
            <p:cNvSpPr/>
            <p:nvPr/>
          </p:nvSpPr>
          <p:spPr>
            <a:xfrm>
              <a:off x="2774175" y="-1790900"/>
              <a:ext cx="1784800" cy="854550"/>
            </a:xfrm>
            <a:custGeom>
              <a:avLst/>
              <a:gdLst/>
              <a:ahLst/>
              <a:cxnLst/>
              <a:rect l="l" t="t" r="r" b="b"/>
              <a:pathLst>
                <a:path w="71392" h="34182" extrusionOk="0">
                  <a:moveTo>
                    <a:pt x="0" y="0"/>
                  </a:moveTo>
                  <a:lnTo>
                    <a:pt x="0" y="34182"/>
                  </a:lnTo>
                  <a:lnTo>
                    <a:pt x="71391" y="34182"/>
                  </a:lnTo>
                  <a:lnTo>
                    <a:pt x="71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60"/>
            <p:cNvSpPr/>
            <p:nvPr/>
          </p:nvSpPr>
          <p:spPr>
            <a:xfrm>
              <a:off x="2884400" y="-1185375"/>
              <a:ext cx="177975" cy="180625"/>
            </a:xfrm>
            <a:custGeom>
              <a:avLst/>
              <a:gdLst/>
              <a:ahLst/>
              <a:cxnLst/>
              <a:rect l="l" t="t" r="r" b="b"/>
              <a:pathLst>
                <a:path w="7119" h="7225" extrusionOk="0">
                  <a:moveTo>
                    <a:pt x="7118" y="1"/>
                  </a:moveTo>
                  <a:lnTo>
                    <a:pt x="6613" y="81"/>
                  </a:lnTo>
                  <a:lnTo>
                    <a:pt x="6613" y="160"/>
                  </a:lnTo>
                  <a:lnTo>
                    <a:pt x="6613" y="240"/>
                  </a:lnTo>
                  <a:lnTo>
                    <a:pt x="6613" y="426"/>
                  </a:lnTo>
                  <a:lnTo>
                    <a:pt x="6560" y="665"/>
                  </a:lnTo>
                  <a:lnTo>
                    <a:pt x="6481" y="930"/>
                  </a:lnTo>
                  <a:lnTo>
                    <a:pt x="6428" y="1116"/>
                  </a:lnTo>
                  <a:lnTo>
                    <a:pt x="6321" y="1329"/>
                  </a:lnTo>
                  <a:lnTo>
                    <a:pt x="6189" y="1541"/>
                  </a:lnTo>
                  <a:lnTo>
                    <a:pt x="6029" y="1780"/>
                  </a:lnTo>
                  <a:lnTo>
                    <a:pt x="5817" y="2019"/>
                  </a:lnTo>
                  <a:lnTo>
                    <a:pt x="5604" y="2232"/>
                  </a:lnTo>
                  <a:lnTo>
                    <a:pt x="5392" y="2444"/>
                  </a:lnTo>
                  <a:lnTo>
                    <a:pt x="5100" y="2657"/>
                  </a:lnTo>
                  <a:lnTo>
                    <a:pt x="4807" y="2869"/>
                  </a:lnTo>
                  <a:lnTo>
                    <a:pt x="4356" y="3135"/>
                  </a:lnTo>
                  <a:lnTo>
                    <a:pt x="3984" y="3321"/>
                  </a:lnTo>
                  <a:lnTo>
                    <a:pt x="3559" y="3507"/>
                  </a:lnTo>
                  <a:lnTo>
                    <a:pt x="3453" y="3560"/>
                  </a:lnTo>
                  <a:lnTo>
                    <a:pt x="2922" y="3799"/>
                  </a:lnTo>
                  <a:lnTo>
                    <a:pt x="2576" y="3985"/>
                  </a:lnTo>
                  <a:lnTo>
                    <a:pt x="2098" y="4224"/>
                  </a:lnTo>
                  <a:lnTo>
                    <a:pt x="1780" y="4436"/>
                  </a:lnTo>
                  <a:lnTo>
                    <a:pt x="1488" y="4649"/>
                  </a:lnTo>
                  <a:lnTo>
                    <a:pt x="1222" y="4861"/>
                  </a:lnTo>
                  <a:lnTo>
                    <a:pt x="1009" y="5074"/>
                  </a:lnTo>
                  <a:lnTo>
                    <a:pt x="744" y="5339"/>
                  </a:lnTo>
                  <a:lnTo>
                    <a:pt x="505" y="5658"/>
                  </a:lnTo>
                  <a:lnTo>
                    <a:pt x="319" y="5950"/>
                  </a:lnTo>
                  <a:lnTo>
                    <a:pt x="186" y="6216"/>
                  </a:lnTo>
                  <a:lnTo>
                    <a:pt x="106" y="6481"/>
                  </a:lnTo>
                  <a:lnTo>
                    <a:pt x="27" y="6720"/>
                  </a:lnTo>
                  <a:lnTo>
                    <a:pt x="0" y="6933"/>
                  </a:lnTo>
                  <a:lnTo>
                    <a:pt x="0" y="7225"/>
                  </a:lnTo>
                  <a:lnTo>
                    <a:pt x="531" y="7225"/>
                  </a:lnTo>
                  <a:lnTo>
                    <a:pt x="531" y="7119"/>
                  </a:lnTo>
                  <a:lnTo>
                    <a:pt x="531" y="6959"/>
                  </a:lnTo>
                  <a:lnTo>
                    <a:pt x="585" y="6720"/>
                  </a:lnTo>
                  <a:lnTo>
                    <a:pt x="664" y="6428"/>
                  </a:lnTo>
                  <a:lnTo>
                    <a:pt x="797" y="6189"/>
                  </a:lnTo>
                  <a:lnTo>
                    <a:pt x="930" y="5977"/>
                  </a:lnTo>
                  <a:lnTo>
                    <a:pt x="1063" y="5764"/>
                  </a:lnTo>
                  <a:lnTo>
                    <a:pt x="1275" y="5552"/>
                  </a:lnTo>
                  <a:lnTo>
                    <a:pt x="1488" y="5339"/>
                  </a:lnTo>
                  <a:lnTo>
                    <a:pt x="1806" y="5074"/>
                  </a:lnTo>
                  <a:lnTo>
                    <a:pt x="2098" y="4861"/>
                  </a:lnTo>
                  <a:lnTo>
                    <a:pt x="2417" y="4649"/>
                  </a:lnTo>
                  <a:lnTo>
                    <a:pt x="2789" y="4436"/>
                  </a:lnTo>
                  <a:lnTo>
                    <a:pt x="3214" y="4224"/>
                  </a:lnTo>
                  <a:lnTo>
                    <a:pt x="3559" y="4091"/>
                  </a:lnTo>
                  <a:lnTo>
                    <a:pt x="3639" y="4064"/>
                  </a:lnTo>
                  <a:lnTo>
                    <a:pt x="3639" y="4038"/>
                  </a:lnTo>
                  <a:lnTo>
                    <a:pt x="3825" y="3985"/>
                  </a:lnTo>
                  <a:lnTo>
                    <a:pt x="4197" y="3799"/>
                  </a:lnTo>
                  <a:lnTo>
                    <a:pt x="4807" y="3480"/>
                  </a:lnTo>
                  <a:lnTo>
                    <a:pt x="5339" y="3135"/>
                  </a:lnTo>
                  <a:lnTo>
                    <a:pt x="5684" y="2869"/>
                  </a:lnTo>
                  <a:lnTo>
                    <a:pt x="5923" y="2657"/>
                  </a:lnTo>
                  <a:lnTo>
                    <a:pt x="6135" y="2444"/>
                  </a:lnTo>
                  <a:lnTo>
                    <a:pt x="6321" y="2232"/>
                  </a:lnTo>
                  <a:lnTo>
                    <a:pt x="6481" y="2019"/>
                  </a:lnTo>
                  <a:lnTo>
                    <a:pt x="6640" y="1807"/>
                  </a:lnTo>
                  <a:lnTo>
                    <a:pt x="6799" y="1541"/>
                  </a:lnTo>
                  <a:lnTo>
                    <a:pt x="6906" y="1276"/>
                  </a:lnTo>
                  <a:lnTo>
                    <a:pt x="6985" y="1037"/>
                  </a:lnTo>
                  <a:lnTo>
                    <a:pt x="7065" y="824"/>
                  </a:lnTo>
                  <a:lnTo>
                    <a:pt x="7118" y="426"/>
                  </a:lnTo>
                  <a:lnTo>
                    <a:pt x="7118" y="160"/>
                  </a:lnTo>
                  <a:lnTo>
                    <a:pt x="7118" y="134"/>
                  </a:lnTo>
                  <a:lnTo>
                    <a:pt x="71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60"/>
            <p:cNvSpPr/>
            <p:nvPr/>
          </p:nvSpPr>
          <p:spPr>
            <a:xfrm>
              <a:off x="2884400" y="-1185375"/>
              <a:ext cx="177975" cy="180625"/>
            </a:xfrm>
            <a:custGeom>
              <a:avLst/>
              <a:gdLst/>
              <a:ahLst/>
              <a:cxnLst/>
              <a:rect l="l" t="t" r="r" b="b"/>
              <a:pathLst>
                <a:path w="7119" h="7225" extrusionOk="0">
                  <a:moveTo>
                    <a:pt x="0" y="1"/>
                  </a:moveTo>
                  <a:lnTo>
                    <a:pt x="0" y="134"/>
                  </a:lnTo>
                  <a:lnTo>
                    <a:pt x="0" y="160"/>
                  </a:lnTo>
                  <a:lnTo>
                    <a:pt x="0" y="452"/>
                  </a:lnTo>
                  <a:lnTo>
                    <a:pt x="27" y="665"/>
                  </a:lnTo>
                  <a:lnTo>
                    <a:pt x="80" y="904"/>
                  </a:lnTo>
                  <a:lnTo>
                    <a:pt x="160" y="1143"/>
                  </a:lnTo>
                  <a:lnTo>
                    <a:pt x="266" y="1409"/>
                  </a:lnTo>
                  <a:lnTo>
                    <a:pt x="425" y="1701"/>
                  </a:lnTo>
                  <a:lnTo>
                    <a:pt x="611" y="1993"/>
                  </a:lnTo>
                  <a:lnTo>
                    <a:pt x="638" y="2019"/>
                  </a:lnTo>
                  <a:lnTo>
                    <a:pt x="797" y="2232"/>
                  </a:lnTo>
                  <a:lnTo>
                    <a:pt x="983" y="2444"/>
                  </a:lnTo>
                  <a:lnTo>
                    <a:pt x="1195" y="2657"/>
                  </a:lnTo>
                  <a:lnTo>
                    <a:pt x="1434" y="2869"/>
                  </a:lnTo>
                  <a:lnTo>
                    <a:pt x="1780" y="3135"/>
                  </a:lnTo>
                  <a:lnTo>
                    <a:pt x="2311" y="3480"/>
                  </a:lnTo>
                  <a:lnTo>
                    <a:pt x="2922" y="3799"/>
                  </a:lnTo>
                  <a:lnTo>
                    <a:pt x="3320" y="3985"/>
                  </a:lnTo>
                  <a:lnTo>
                    <a:pt x="3479" y="4038"/>
                  </a:lnTo>
                  <a:lnTo>
                    <a:pt x="3559" y="4091"/>
                  </a:lnTo>
                  <a:lnTo>
                    <a:pt x="3639" y="4118"/>
                  </a:lnTo>
                  <a:lnTo>
                    <a:pt x="3904" y="4224"/>
                  </a:lnTo>
                  <a:lnTo>
                    <a:pt x="4329" y="4436"/>
                  </a:lnTo>
                  <a:lnTo>
                    <a:pt x="4701" y="4649"/>
                  </a:lnTo>
                  <a:lnTo>
                    <a:pt x="5046" y="4861"/>
                  </a:lnTo>
                  <a:lnTo>
                    <a:pt x="5339" y="5074"/>
                  </a:lnTo>
                  <a:lnTo>
                    <a:pt x="5631" y="5339"/>
                  </a:lnTo>
                  <a:lnTo>
                    <a:pt x="5870" y="5552"/>
                  </a:lnTo>
                  <a:lnTo>
                    <a:pt x="6056" y="5764"/>
                  </a:lnTo>
                  <a:lnTo>
                    <a:pt x="6215" y="5977"/>
                  </a:lnTo>
                  <a:lnTo>
                    <a:pt x="6321" y="6189"/>
                  </a:lnTo>
                  <a:lnTo>
                    <a:pt x="6454" y="6428"/>
                  </a:lnTo>
                  <a:lnTo>
                    <a:pt x="6560" y="6720"/>
                  </a:lnTo>
                  <a:lnTo>
                    <a:pt x="6587" y="6959"/>
                  </a:lnTo>
                  <a:lnTo>
                    <a:pt x="6613" y="7119"/>
                  </a:lnTo>
                  <a:lnTo>
                    <a:pt x="6613" y="7225"/>
                  </a:lnTo>
                  <a:lnTo>
                    <a:pt x="7118" y="7225"/>
                  </a:lnTo>
                  <a:lnTo>
                    <a:pt x="7118" y="6933"/>
                  </a:lnTo>
                  <a:lnTo>
                    <a:pt x="7092" y="6720"/>
                  </a:lnTo>
                  <a:lnTo>
                    <a:pt x="7038" y="6481"/>
                  </a:lnTo>
                  <a:lnTo>
                    <a:pt x="6932" y="6216"/>
                  </a:lnTo>
                  <a:lnTo>
                    <a:pt x="6799" y="5950"/>
                  </a:lnTo>
                  <a:lnTo>
                    <a:pt x="6613" y="5658"/>
                  </a:lnTo>
                  <a:lnTo>
                    <a:pt x="6374" y="5339"/>
                  </a:lnTo>
                  <a:lnTo>
                    <a:pt x="6135" y="5074"/>
                  </a:lnTo>
                  <a:lnTo>
                    <a:pt x="5896" y="4861"/>
                  </a:lnTo>
                  <a:lnTo>
                    <a:pt x="5631" y="4649"/>
                  </a:lnTo>
                  <a:lnTo>
                    <a:pt x="5339" y="4436"/>
                  </a:lnTo>
                  <a:lnTo>
                    <a:pt x="5020" y="4224"/>
                  </a:lnTo>
                  <a:lnTo>
                    <a:pt x="4542" y="3985"/>
                  </a:lnTo>
                  <a:lnTo>
                    <a:pt x="4197" y="3799"/>
                  </a:lnTo>
                  <a:lnTo>
                    <a:pt x="3665" y="3560"/>
                  </a:lnTo>
                  <a:lnTo>
                    <a:pt x="3559" y="3507"/>
                  </a:lnTo>
                  <a:lnTo>
                    <a:pt x="3134" y="3321"/>
                  </a:lnTo>
                  <a:lnTo>
                    <a:pt x="2762" y="3135"/>
                  </a:lnTo>
                  <a:lnTo>
                    <a:pt x="2311" y="2869"/>
                  </a:lnTo>
                  <a:lnTo>
                    <a:pt x="2019" y="2657"/>
                  </a:lnTo>
                  <a:lnTo>
                    <a:pt x="1753" y="2444"/>
                  </a:lnTo>
                  <a:lnTo>
                    <a:pt x="1514" y="2232"/>
                  </a:lnTo>
                  <a:lnTo>
                    <a:pt x="1302" y="2019"/>
                  </a:lnTo>
                  <a:lnTo>
                    <a:pt x="1089" y="1780"/>
                  </a:lnTo>
                  <a:lnTo>
                    <a:pt x="930" y="1541"/>
                  </a:lnTo>
                  <a:lnTo>
                    <a:pt x="797" y="1329"/>
                  </a:lnTo>
                  <a:lnTo>
                    <a:pt x="717" y="1116"/>
                  </a:lnTo>
                  <a:lnTo>
                    <a:pt x="638" y="930"/>
                  </a:lnTo>
                  <a:lnTo>
                    <a:pt x="611" y="877"/>
                  </a:lnTo>
                  <a:lnTo>
                    <a:pt x="558" y="665"/>
                  </a:lnTo>
                  <a:lnTo>
                    <a:pt x="531" y="426"/>
                  </a:lnTo>
                  <a:lnTo>
                    <a:pt x="505" y="240"/>
                  </a:lnTo>
                  <a:lnTo>
                    <a:pt x="505" y="160"/>
                  </a:lnTo>
                  <a:lnTo>
                    <a:pt x="531" y="81"/>
                  </a:lnTo>
                  <a:lnTo>
                    <a:pt x="505" y="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60"/>
            <p:cNvSpPr/>
            <p:nvPr/>
          </p:nvSpPr>
          <p:spPr>
            <a:xfrm>
              <a:off x="2973375" y="-1334100"/>
              <a:ext cx="75050" cy="6675"/>
            </a:xfrm>
            <a:custGeom>
              <a:avLst/>
              <a:gdLst/>
              <a:ahLst/>
              <a:cxnLst/>
              <a:rect l="l" t="t" r="r" b="b"/>
              <a:pathLst>
                <a:path w="3002" h="267" extrusionOk="0">
                  <a:moveTo>
                    <a:pt x="0" y="1"/>
                  </a:moveTo>
                  <a:lnTo>
                    <a:pt x="0" y="266"/>
                  </a:lnTo>
                  <a:lnTo>
                    <a:pt x="3001" y="266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60"/>
            <p:cNvSpPr/>
            <p:nvPr/>
          </p:nvSpPr>
          <p:spPr>
            <a:xfrm>
              <a:off x="2973375" y="-1306875"/>
              <a:ext cx="65075" cy="6675"/>
            </a:xfrm>
            <a:custGeom>
              <a:avLst/>
              <a:gdLst/>
              <a:ahLst/>
              <a:cxnLst/>
              <a:rect l="l" t="t" r="r" b="b"/>
              <a:pathLst>
                <a:path w="2603" h="267" extrusionOk="0">
                  <a:moveTo>
                    <a:pt x="0" y="1"/>
                  </a:moveTo>
                  <a:lnTo>
                    <a:pt x="0" y="266"/>
                  </a:lnTo>
                  <a:lnTo>
                    <a:pt x="2337" y="266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60"/>
            <p:cNvSpPr/>
            <p:nvPr/>
          </p:nvSpPr>
          <p:spPr>
            <a:xfrm>
              <a:off x="2973375" y="-1251750"/>
              <a:ext cx="53800" cy="6650"/>
            </a:xfrm>
            <a:custGeom>
              <a:avLst/>
              <a:gdLst/>
              <a:ahLst/>
              <a:cxnLst/>
              <a:rect l="l" t="t" r="r" b="b"/>
              <a:pathLst>
                <a:path w="2152" h="266" extrusionOk="0">
                  <a:moveTo>
                    <a:pt x="0" y="0"/>
                  </a:moveTo>
                  <a:lnTo>
                    <a:pt x="0" y="266"/>
                  </a:lnTo>
                  <a:lnTo>
                    <a:pt x="2151" y="266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60"/>
            <p:cNvSpPr/>
            <p:nvPr/>
          </p:nvSpPr>
          <p:spPr>
            <a:xfrm>
              <a:off x="2973375" y="-1223875"/>
              <a:ext cx="73050" cy="6675"/>
            </a:xfrm>
            <a:custGeom>
              <a:avLst/>
              <a:gdLst/>
              <a:ahLst/>
              <a:cxnLst/>
              <a:rect l="l" t="t" r="r" b="b"/>
              <a:pathLst>
                <a:path w="2922" h="267" extrusionOk="0">
                  <a:moveTo>
                    <a:pt x="0" y="0"/>
                  </a:moveTo>
                  <a:lnTo>
                    <a:pt x="0" y="266"/>
                  </a:lnTo>
                  <a:lnTo>
                    <a:pt x="2922" y="266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60"/>
            <p:cNvSpPr/>
            <p:nvPr/>
          </p:nvSpPr>
          <p:spPr>
            <a:xfrm>
              <a:off x="2973375" y="-1196650"/>
              <a:ext cx="75050" cy="6675"/>
            </a:xfrm>
            <a:custGeom>
              <a:avLst/>
              <a:gdLst/>
              <a:ahLst/>
              <a:cxnLst/>
              <a:rect l="l" t="t" r="r" b="b"/>
              <a:pathLst>
                <a:path w="3002" h="267" extrusionOk="0">
                  <a:moveTo>
                    <a:pt x="0" y="0"/>
                  </a:moveTo>
                  <a:lnTo>
                    <a:pt x="0" y="266"/>
                  </a:lnTo>
                  <a:lnTo>
                    <a:pt x="3001" y="266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60"/>
            <p:cNvSpPr/>
            <p:nvPr/>
          </p:nvSpPr>
          <p:spPr>
            <a:xfrm>
              <a:off x="2973375" y="-1168775"/>
              <a:ext cx="75050" cy="6675"/>
            </a:xfrm>
            <a:custGeom>
              <a:avLst/>
              <a:gdLst/>
              <a:ahLst/>
              <a:cxnLst/>
              <a:rect l="l" t="t" r="r" b="b"/>
              <a:pathLst>
                <a:path w="3002" h="267" extrusionOk="0">
                  <a:moveTo>
                    <a:pt x="0" y="1"/>
                  </a:moveTo>
                  <a:lnTo>
                    <a:pt x="0" y="266"/>
                  </a:lnTo>
                  <a:lnTo>
                    <a:pt x="3001" y="266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60"/>
            <p:cNvSpPr/>
            <p:nvPr/>
          </p:nvSpPr>
          <p:spPr>
            <a:xfrm>
              <a:off x="2973375" y="-1140875"/>
              <a:ext cx="75050" cy="6000"/>
            </a:xfrm>
            <a:custGeom>
              <a:avLst/>
              <a:gdLst/>
              <a:ahLst/>
              <a:cxnLst/>
              <a:rect l="l" t="t" r="r" b="b"/>
              <a:pathLst>
                <a:path w="3002" h="240" extrusionOk="0">
                  <a:moveTo>
                    <a:pt x="0" y="0"/>
                  </a:moveTo>
                  <a:lnTo>
                    <a:pt x="0" y="239"/>
                  </a:lnTo>
                  <a:lnTo>
                    <a:pt x="2869" y="239"/>
                  </a:lnTo>
                  <a:lnTo>
                    <a:pt x="3001" y="2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60"/>
            <p:cNvSpPr/>
            <p:nvPr/>
          </p:nvSpPr>
          <p:spPr>
            <a:xfrm>
              <a:off x="2973375" y="-1113650"/>
              <a:ext cx="51800" cy="6650"/>
            </a:xfrm>
            <a:custGeom>
              <a:avLst/>
              <a:gdLst/>
              <a:ahLst/>
              <a:cxnLst/>
              <a:rect l="l" t="t" r="r" b="b"/>
              <a:pathLst>
                <a:path w="2072" h="266" extrusionOk="0">
                  <a:moveTo>
                    <a:pt x="0" y="0"/>
                  </a:moveTo>
                  <a:lnTo>
                    <a:pt x="0" y="266"/>
                  </a:lnTo>
                  <a:lnTo>
                    <a:pt x="1726" y="266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60"/>
            <p:cNvSpPr/>
            <p:nvPr/>
          </p:nvSpPr>
          <p:spPr>
            <a:xfrm>
              <a:off x="2973375" y="-1058550"/>
              <a:ext cx="65075" cy="6675"/>
            </a:xfrm>
            <a:custGeom>
              <a:avLst/>
              <a:gdLst/>
              <a:ahLst/>
              <a:cxnLst/>
              <a:rect l="l" t="t" r="r" b="b"/>
              <a:pathLst>
                <a:path w="2603" h="267" extrusionOk="0">
                  <a:moveTo>
                    <a:pt x="0" y="1"/>
                  </a:moveTo>
                  <a:lnTo>
                    <a:pt x="0" y="266"/>
                  </a:lnTo>
                  <a:lnTo>
                    <a:pt x="2603" y="266"/>
                  </a:lnTo>
                  <a:lnTo>
                    <a:pt x="2390" y="107"/>
                  </a:lnTo>
                  <a:lnTo>
                    <a:pt x="22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60"/>
            <p:cNvSpPr/>
            <p:nvPr/>
          </p:nvSpPr>
          <p:spPr>
            <a:xfrm>
              <a:off x="2973375" y="-1030650"/>
              <a:ext cx="75050" cy="6000"/>
            </a:xfrm>
            <a:custGeom>
              <a:avLst/>
              <a:gdLst/>
              <a:ahLst/>
              <a:cxnLst/>
              <a:rect l="l" t="t" r="r" b="b"/>
              <a:pathLst>
                <a:path w="3002" h="240" extrusionOk="0">
                  <a:moveTo>
                    <a:pt x="0" y="0"/>
                  </a:moveTo>
                  <a:lnTo>
                    <a:pt x="0" y="239"/>
                  </a:lnTo>
                  <a:lnTo>
                    <a:pt x="3001" y="239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60"/>
            <p:cNvSpPr/>
            <p:nvPr/>
          </p:nvSpPr>
          <p:spPr>
            <a:xfrm>
              <a:off x="2898325" y="-1334100"/>
              <a:ext cx="75075" cy="6675"/>
            </a:xfrm>
            <a:custGeom>
              <a:avLst/>
              <a:gdLst/>
              <a:ahLst/>
              <a:cxnLst/>
              <a:rect l="l" t="t" r="r" b="b"/>
              <a:pathLst>
                <a:path w="3003" h="267" extrusionOk="0">
                  <a:moveTo>
                    <a:pt x="1" y="1"/>
                  </a:moveTo>
                  <a:lnTo>
                    <a:pt x="1" y="266"/>
                  </a:lnTo>
                  <a:lnTo>
                    <a:pt x="3002" y="26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60"/>
            <p:cNvSpPr/>
            <p:nvPr/>
          </p:nvSpPr>
          <p:spPr>
            <a:xfrm>
              <a:off x="2912275" y="-1306875"/>
              <a:ext cx="61125" cy="6675"/>
            </a:xfrm>
            <a:custGeom>
              <a:avLst/>
              <a:gdLst/>
              <a:ahLst/>
              <a:cxnLst/>
              <a:rect l="l" t="t" r="r" b="b"/>
              <a:pathLst>
                <a:path w="2445" h="267" extrusionOk="0">
                  <a:moveTo>
                    <a:pt x="1" y="1"/>
                  </a:moveTo>
                  <a:lnTo>
                    <a:pt x="134" y="133"/>
                  </a:lnTo>
                  <a:lnTo>
                    <a:pt x="240" y="266"/>
                  </a:lnTo>
                  <a:lnTo>
                    <a:pt x="2444" y="266"/>
                  </a:lnTo>
                  <a:lnTo>
                    <a:pt x="2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60"/>
            <p:cNvSpPr/>
            <p:nvPr/>
          </p:nvSpPr>
          <p:spPr>
            <a:xfrm>
              <a:off x="2918925" y="-1251750"/>
              <a:ext cx="54475" cy="6650"/>
            </a:xfrm>
            <a:custGeom>
              <a:avLst/>
              <a:gdLst/>
              <a:ahLst/>
              <a:cxnLst/>
              <a:rect l="l" t="t" r="r" b="b"/>
              <a:pathLst>
                <a:path w="2179" h="266" extrusionOk="0">
                  <a:moveTo>
                    <a:pt x="186" y="0"/>
                  </a:moveTo>
                  <a:lnTo>
                    <a:pt x="0" y="266"/>
                  </a:lnTo>
                  <a:lnTo>
                    <a:pt x="2178" y="266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60"/>
            <p:cNvSpPr/>
            <p:nvPr/>
          </p:nvSpPr>
          <p:spPr>
            <a:xfrm>
              <a:off x="2898325" y="-1223875"/>
              <a:ext cx="75075" cy="6675"/>
            </a:xfrm>
            <a:custGeom>
              <a:avLst/>
              <a:gdLst/>
              <a:ahLst/>
              <a:cxnLst/>
              <a:rect l="l" t="t" r="r" b="b"/>
              <a:pathLst>
                <a:path w="3003" h="267" extrusionOk="0">
                  <a:moveTo>
                    <a:pt x="160" y="0"/>
                  </a:moveTo>
                  <a:lnTo>
                    <a:pt x="1" y="266"/>
                  </a:lnTo>
                  <a:lnTo>
                    <a:pt x="3002" y="266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60"/>
            <p:cNvSpPr/>
            <p:nvPr/>
          </p:nvSpPr>
          <p:spPr>
            <a:xfrm>
              <a:off x="2895025" y="-1196650"/>
              <a:ext cx="78375" cy="6675"/>
            </a:xfrm>
            <a:custGeom>
              <a:avLst/>
              <a:gdLst/>
              <a:ahLst/>
              <a:cxnLst/>
              <a:rect l="l" t="t" r="r" b="b"/>
              <a:pathLst>
                <a:path w="3135" h="267" extrusionOk="0">
                  <a:moveTo>
                    <a:pt x="0" y="0"/>
                  </a:moveTo>
                  <a:lnTo>
                    <a:pt x="0" y="266"/>
                  </a:lnTo>
                  <a:lnTo>
                    <a:pt x="3134" y="266"/>
                  </a:lnTo>
                  <a:lnTo>
                    <a:pt x="3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60"/>
            <p:cNvSpPr/>
            <p:nvPr/>
          </p:nvSpPr>
          <p:spPr>
            <a:xfrm>
              <a:off x="2898325" y="-1168775"/>
              <a:ext cx="75075" cy="6675"/>
            </a:xfrm>
            <a:custGeom>
              <a:avLst/>
              <a:gdLst/>
              <a:ahLst/>
              <a:cxnLst/>
              <a:rect l="l" t="t" r="r" b="b"/>
              <a:pathLst>
                <a:path w="3003" h="267" extrusionOk="0">
                  <a:moveTo>
                    <a:pt x="1" y="1"/>
                  </a:moveTo>
                  <a:lnTo>
                    <a:pt x="1" y="266"/>
                  </a:lnTo>
                  <a:lnTo>
                    <a:pt x="3002" y="26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60"/>
            <p:cNvSpPr/>
            <p:nvPr/>
          </p:nvSpPr>
          <p:spPr>
            <a:xfrm>
              <a:off x="2899675" y="-1140875"/>
              <a:ext cx="73725" cy="6000"/>
            </a:xfrm>
            <a:custGeom>
              <a:avLst/>
              <a:gdLst/>
              <a:ahLst/>
              <a:cxnLst/>
              <a:rect l="l" t="t" r="r" b="b"/>
              <a:pathLst>
                <a:path w="2949" h="240" extrusionOk="0">
                  <a:moveTo>
                    <a:pt x="0" y="0"/>
                  </a:moveTo>
                  <a:lnTo>
                    <a:pt x="133" y="239"/>
                  </a:lnTo>
                  <a:lnTo>
                    <a:pt x="2948" y="239"/>
                  </a:lnTo>
                  <a:lnTo>
                    <a:pt x="29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60"/>
            <p:cNvSpPr/>
            <p:nvPr/>
          </p:nvSpPr>
          <p:spPr>
            <a:xfrm>
              <a:off x="2927550" y="-1113650"/>
              <a:ext cx="45850" cy="6650"/>
            </a:xfrm>
            <a:custGeom>
              <a:avLst/>
              <a:gdLst/>
              <a:ahLst/>
              <a:cxnLst/>
              <a:rect l="l" t="t" r="r" b="b"/>
              <a:pathLst>
                <a:path w="1834" h="266" extrusionOk="0">
                  <a:moveTo>
                    <a:pt x="1" y="0"/>
                  </a:moveTo>
                  <a:lnTo>
                    <a:pt x="80" y="133"/>
                  </a:lnTo>
                  <a:lnTo>
                    <a:pt x="133" y="266"/>
                  </a:lnTo>
                  <a:lnTo>
                    <a:pt x="1833" y="266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60"/>
            <p:cNvSpPr/>
            <p:nvPr/>
          </p:nvSpPr>
          <p:spPr>
            <a:xfrm>
              <a:off x="2906300" y="-1058550"/>
              <a:ext cx="67100" cy="6675"/>
            </a:xfrm>
            <a:custGeom>
              <a:avLst/>
              <a:gdLst/>
              <a:ahLst/>
              <a:cxnLst/>
              <a:rect l="l" t="t" r="r" b="b"/>
              <a:pathLst>
                <a:path w="2684" h="267" extrusionOk="0">
                  <a:moveTo>
                    <a:pt x="266" y="1"/>
                  </a:moveTo>
                  <a:lnTo>
                    <a:pt x="1" y="266"/>
                  </a:lnTo>
                  <a:lnTo>
                    <a:pt x="2683" y="266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60"/>
            <p:cNvSpPr/>
            <p:nvPr/>
          </p:nvSpPr>
          <p:spPr>
            <a:xfrm>
              <a:off x="2898325" y="-1030650"/>
              <a:ext cx="75075" cy="6000"/>
            </a:xfrm>
            <a:custGeom>
              <a:avLst/>
              <a:gdLst/>
              <a:ahLst/>
              <a:cxnLst/>
              <a:rect l="l" t="t" r="r" b="b"/>
              <a:pathLst>
                <a:path w="3003" h="240" extrusionOk="0">
                  <a:moveTo>
                    <a:pt x="1" y="0"/>
                  </a:moveTo>
                  <a:lnTo>
                    <a:pt x="1" y="239"/>
                  </a:lnTo>
                  <a:lnTo>
                    <a:pt x="3002" y="239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60"/>
            <p:cNvSpPr/>
            <p:nvPr/>
          </p:nvSpPr>
          <p:spPr>
            <a:xfrm>
              <a:off x="2884400" y="-1272350"/>
              <a:ext cx="89000" cy="94975"/>
            </a:xfrm>
            <a:custGeom>
              <a:avLst/>
              <a:gdLst/>
              <a:ahLst/>
              <a:cxnLst/>
              <a:rect l="l" t="t" r="r" b="b"/>
              <a:pathLst>
                <a:path w="3560" h="3799" extrusionOk="0">
                  <a:moveTo>
                    <a:pt x="2922" y="1"/>
                  </a:moveTo>
                  <a:lnTo>
                    <a:pt x="2523" y="213"/>
                  </a:lnTo>
                  <a:lnTo>
                    <a:pt x="2178" y="399"/>
                  </a:lnTo>
                  <a:lnTo>
                    <a:pt x="1859" y="612"/>
                  </a:lnTo>
                  <a:lnTo>
                    <a:pt x="1567" y="824"/>
                  </a:lnTo>
                  <a:lnTo>
                    <a:pt x="1249" y="1090"/>
                  </a:lnTo>
                  <a:lnTo>
                    <a:pt x="1036" y="1302"/>
                  </a:lnTo>
                  <a:lnTo>
                    <a:pt x="850" y="1488"/>
                  </a:lnTo>
                  <a:lnTo>
                    <a:pt x="558" y="1886"/>
                  </a:lnTo>
                  <a:lnTo>
                    <a:pt x="345" y="2258"/>
                  </a:lnTo>
                  <a:lnTo>
                    <a:pt x="186" y="2603"/>
                  </a:lnTo>
                  <a:lnTo>
                    <a:pt x="80" y="2922"/>
                  </a:lnTo>
                  <a:lnTo>
                    <a:pt x="27" y="3214"/>
                  </a:lnTo>
                  <a:lnTo>
                    <a:pt x="0" y="3453"/>
                  </a:lnTo>
                  <a:lnTo>
                    <a:pt x="0" y="3613"/>
                  </a:lnTo>
                  <a:lnTo>
                    <a:pt x="0" y="3639"/>
                  </a:lnTo>
                  <a:lnTo>
                    <a:pt x="0" y="3799"/>
                  </a:lnTo>
                  <a:lnTo>
                    <a:pt x="505" y="3719"/>
                  </a:lnTo>
                  <a:lnTo>
                    <a:pt x="531" y="3719"/>
                  </a:lnTo>
                  <a:lnTo>
                    <a:pt x="505" y="3639"/>
                  </a:lnTo>
                  <a:lnTo>
                    <a:pt x="505" y="3560"/>
                  </a:lnTo>
                  <a:lnTo>
                    <a:pt x="531" y="3321"/>
                  </a:lnTo>
                  <a:lnTo>
                    <a:pt x="585" y="3028"/>
                  </a:lnTo>
                  <a:lnTo>
                    <a:pt x="638" y="2843"/>
                  </a:lnTo>
                  <a:lnTo>
                    <a:pt x="717" y="2630"/>
                  </a:lnTo>
                  <a:lnTo>
                    <a:pt x="824" y="2418"/>
                  </a:lnTo>
                  <a:lnTo>
                    <a:pt x="956" y="2205"/>
                  </a:lnTo>
                  <a:lnTo>
                    <a:pt x="1169" y="1939"/>
                  </a:lnTo>
                  <a:lnTo>
                    <a:pt x="1328" y="1727"/>
                  </a:lnTo>
                  <a:lnTo>
                    <a:pt x="1541" y="1515"/>
                  </a:lnTo>
                  <a:lnTo>
                    <a:pt x="1806" y="1302"/>
                  </a:lnTo>
                  <a:lnTo>
                    <a:pt x="2072" y="1090"/>
                  </a:lnTo>
                  <a:lnTo>
                    <a:pt x="2470" y="824"/>
                  </a:lnTo>
                  <a:lnTo>
                    <a:pt x="2975" y="558"/>
                  </a:lnTo>
                  <a:lnTo>
                    <a:pt x="3559" y="266"/>
                  </a:lnTo>
                  <a:lnTo>
                    <a:pt x="3453" y="240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60"/>
            <p:cNvSpPr/>
            <p:nvPr/>
          </p:nvSpPr>
          <p:spPr>
            <a:xfrm>
              <a:off x="2973375" y="-1358000"/>
              <a:ext cx="89000" cy="85675"/>
            </a:xfrm>
            <a:custGeom>
              <a:avLst/>
              <a:gdLst/>
              <a:ahLst/>
              <a:cxnLst/>
              <a:rect l="l" t="t" r="r" b="b"/>
              <a:pathLst>
                <a:path w="3560" h="3427" extrusionOk="0">
                  <a:moveTo>
                    <a:pt x="3054" y="1"/>
                  </a:moveTo>
                  <a:lnTo>
                    <a:pt x="3054" y="133"/>
                  </a:lnTo>
                  <a:lnTo>
                    <a:pt x="3028" y="346"/>
                  </a:lnTo>
                  <a:lnTo>
                    <a:pt x="2948" y="611"/>
                  </a:lnTo>
                  <a:lnTo>
                    <a:pt x="2815" y="957"/>
                  </a:lnTo>
                  <a:lnTo>
                    <a:pt x="2656" y="1222"/>
                  </a:lnTo>
                  <a:lnTo>
                    <a:pt x="2523" y="1408"/>
                  </a:lnTo>
                  <a:lnTo>
                    <a:pt x="2337" y="1621"/>
                  </a:lnTo>
                  <a:lnTo>
                    <a:pt x="2125" y="1833"/>
                  </a:lnTo>
                  <a:lnTo>
                    <a:pt x="1886" y="2046"/>
                  </a:lnTo>
                  <a:lnTo>
                    <a:pt x="1541" y="2311"/>
                  </a:lnTo>
                  <a:lnTo>
                    <a:pt x="1222" y="2524"/>
                  </a:lnTo>
                  <a:lnTo>
                    <a:pt x="850" y="2736"/>
                  </a:lnTo>
                  <a:lnTo>
                    <a:pt x="452" y="2949"/>
                  </a:lnTo>
                  <a:lnTo>
                    <a:pt x="0" y="3135"/>
                  </a:lnTo>
                  <a:lnTo>
                    <a:pt x="53" y="3161"/>
                  </a:lnTo>
                  <a:lnTo>
                    <a:pt x="80" y="3161"/>
                  </a:lnTo>
                  <a:lnTo>
                    <a:pt x="80" y="3188"/>
                  </a:lnTo>
                  <a:lnTo>
                    <a:pt x="638" y="3427"/>
                  </a:lnTo>
                  <a:lnTo>
                    <a:pt x="664" y="3427"/>
                  </a:lnTo>
                  <a:lnTo>
                    <a:pt x="1169" y="3161"/>
                  </a:lnTo>
                  <a:lnTo>
                    <a:pt x="1514" y="2949"/>
                  </a:lnTo>
                  <a:lnTo>
                    <a:pt x="1859" y="2736"/>
                  </a:lnTo>
                  <a:lnTo>
                    <a:pt x="2125" y="2524"/>
                  </a:lnTo>
                  <a:lnTo>
                    <a:pt x="2390" y="2311"/>
                  </a:lnTo>
                  <a:lnTo>
                    <a:pt x="2656" y="2046"/>
                  </a:lnTo>
                  <a:lnTo>
                    <a:pt x="2948" y="1727"/>
                  </a:lnTo>
                  <a:lnTo>
                    <a:pt x="3187" y="1382"/>
                  </a:lnTo>
                  <a:lnTo>
                    <a:pt x="3347" y="1089"/>
                  </a:lnTo>
                  <a:lnTo>
                    <a:pt x="3453" y="797"/>
                  </a:lnTo>
                  <a:lnTo>
                    <a:pt x="3533" y="558"/>
                  </a:lnTo>
                  <a:lnTo>
                    <a:pt x="3559" y="319"/>
                  </a:lnTo>
                  <a:lnTo>
                    <a:pt x="3559" y="133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60"/>
            <p:cNvSpPr/>
            <p:nvPr/>
          </p:nvSpPr>
          <p:spPr>
            <a:xfrm>
              <a:off x="2884400" y="-1358000"/>
              <a:ext cx="177975" cy="180625"/>
            </a:xfrm>
            <a:custGeom>
              <a:avLst/>
              <a:gdLst/>
              <a:ahLst/>
              <a:cxnLst/>
              <a:rect l="l" t="t" r="r" b="b"/>
              <a:pathLst>
                <a:path w="7119" h="7225" extrusionOk="0">
                  <a:moveTo>
                    <a:pt x="0" y="1"/>
                  </a:moveTo>
                  <a:lnTo>
                    <a:pt x="0" y="133"/>
                  </a:lnTo>
                  <a:lnTo>
                    <a:pt x="0" y="319"/>
                  </a:lnTo>
                  <a:lnTo>
                    <a:pt x="53" y="558"/>
                  </a:lnTo>
                  <a:lnTo>
                    <a:pt x="106" y="797"/>
                  </a:lnTo>
                  <a:lnTo>
                    <a:pt x="239" y="1089"/>
                  </a:lnTo>
                  <a:lnTo>
                    <a:pt x="399" y="1382"/>
                  </a:lnTo>
                  <a:lnTo>
                    <a:pt x="611" y="1727"/>
                  </a:lnTo>
                  <a:lnTo>
                    <a:pt x="903" y="2046"/>
                  </a:lnTo>
                  <a:lnTo>
                    <a:pt x="1169" y="2311"/>
                  </a:lnTo>
                  <a:lnTo>
                    <a:pt x="1434" y="2524"/>
                  </a:lnTo>
                  <a:lnTo>
                    <a:pt x="1727" y="2736"/>
                  </a:lnTo>
                  <a:lnTo>
                    <a:pt x="2045" y="2949"/>
                  </a:lnTo>
                  <a:lnTo>
                    <a:pt x="2391" y="3161"/>
                  </a:lnTo>
                  <a:lnTo>
                    <a:pt x="2895" y="3427"/>
                  </a:lnTo>
                  <a:lnTo>
                    <a:pt x="2922" y="3427"/>
                  </a:lnTo>
                  <a:lnTo>
                    <a:pt x="3453" y="3666"/>
                  </a:lnTo>
                  <a:lnTo>
                    <a:pt x="3559" y="3692"/>
                  </a:lnTo>
                  <a:lnTo>
                    <a:pt x="4143" y="3984"/>
                  </a:lnTo>
                  <a:lnTo>
                    <a:pt x="4648" y="4250"/>
                  </a:lnTo>
                  <a:lnTo>
                    <a:pt x="5046" y="4516"/>
                  </a:lnTo>
                  <a:lnTo>
                    <a:pt x="5339" y="4728"/>
                  </a:lnTo>
                  <a:lnTo>
                    <a:pt x="5578" y="4941"/>
                  </a:lnTo>
                  <a:lnTo>
                    <a:pt x="5790" y="5153"/>
                  </a:lnTo>
                  <a:lnTo>
                    <a:pt x="5976" y="5365"/>
                  </a:lnTo>
                  <a:lnTo>
                    <a:pt x="6162" y="5631"/>
                  </a:lnTo>
                  <a:lnTo>
                    <a:pt x="6295" y="5844"/>
                  </a:lnTo>
                  <a:lnTo>
                    <a:pt x="6401" y="6083"/>
                  </a:lnTo>
                  <a:lnTo>
                    <a:pt x="6481" y="6269"/>
                  </a:lnTo>
                  <a:lnTo>
                    <a:pt x="6534" y="6454"/>
                  </a:lnTo>
                  <a:lnTo>
                    <a:pt x="6587" y="6720"/>
                  </a:lnTo>
                  <a:lnTo>
                    <a:pt x="6613" y="6986"/>
                  </a:lnTo>
                  <a:lnTo>
                    <a:pt x="6613" y="7065"/>
                  </a:lnTo>
                  <a:lnTo>
                    <a:pt x="6613" y="7145"/>
                  </a:lnTo>
                  <a:lnTo>
                    <a:pt x="7118" y="7225"/>
                  </a:lnTo>
                  <a:lnTo>
                    <a:pt x="7118" y="7065"/>
                  </a:lnTo>
                  <a:lnTo>
                    <a:pt x="7118" y="7039"/>
                  </a:lnTo>
                  <a:lnTo>
                    <a:pt x="7118" y="6773"/>
                  </a:lnTo>
                  <a:lnTo>
                    <a:pt x="7065" y="6401"/>
                  </a:lnTo>
                  <a:lnTo>
                    <a:pt x="6985" y="6162"/>
                  </a:lnTo>
                  <a:lnTo>
                    <a:pt x="6906" y="5923"/>
                  </a:lnTo>
                  <a:lnTo>
                    <a:pt x="6773" y="5684"/>
                  </a:lnTo>
                  <a:lnTo>
                    <a:pt x="6640" y="5419"/>
                  </a:lnTo>
                  <a:lnTo>
                    <a:pt x="6613" y="5365"/>
                  </a:lnTo>
                  <a:lnTo>
                    <a:pt x="6454" y="5153"/>
                  </a:lnTo>
                  <a:lnTo>
                    <a:pt x="6295" y="4941"/>
                  </a:lnTo>
                  <a:lnTo>
                    <a:pt x="6109" y="4728"/>
                  </a:lnTo>
                  <a:lnTo>
                    <a:pt x="5870" y="4516"/>
                  </a:lnTo>
                  <a:lnTo>
                    <a:pt x="5578" y="4250"/>
                  </a:lnTo>
                  <a:lnTo>
                    <a:pt x="5285" y="4038"/>
                  </a:lnTo>
                  <a:lnTo>
                    <a:pt x="4967" y="3825"/>
                  </a:lnTo>
                  <a:lnTo>
                    <a:pt x="4595" y="3639"/>
                  </a:lnTo>
                  <a:lnTo>
                    <a:pt x="4197" y="3427"/>
                  </a:lnTo>
                  <a:lnTo>
                    <a:pt x="3639" y="3188"/>
                  </a:lnTo>
                  <a:lnTo>
                    <a:pt x="3639" y="3161"/>
                  </a:lnTo>
                  <a:lnTo>
                    <a:pt x="3612" y="3161"/>
                  </a:lnTo>
                  <a:lnTo>
                    <a:pt x="3559" y="3135"/>
                  </a:lnTo>
                  <a:lnTo>
                    <a:pt x="3108" y="2949"/>
                  </a:lnTo>
                  <a:lnTo>
                    <a:pt x="2709" y="2736"/>
                  </a:lnTo>
                  <a:lnTo>
                    <a:pt x="2337" y="2524"/>
                  </a:lnTo>
                  <a:lnTo>
                    <a:pt x="2019" y="2311"/>
                  </a:lnTo>
                  <a:lnTo>
                    <a:pt x="1673" y="2046"/>
                  </a:lnTo>
                  <a:lnTo>
                    <a:pt x="1434" y="1833"/>
                  </a:lnTo>
                  <a:lnTo>
                    <a:pt x="1222" y="1621"/>
                  </a:lnTo>
                  <a:lnTo>
                    <a:pt x="1036" y="1408"/>
                  </a:lnTo>
                  <a:lnTo>
                    <a:pt x="903" y="1222"/>
                  </a:lnTo>
                  <a:lnTo>
                    <a:pt x="744" y="957"/>
                  </a:lnTo>
                  <a:lnTo>
                    <a:pt x="611" y="611"/>
                  </a:lnTo>
                  <a:lnTo>
                    <a:pt x="531" y="346"/>
                  </a:lnTo>
                  <a:lnTo>
                    <a:pt x="531" y="133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60"/>
            <p:cNvSpPr/>
            <p:nvPr/>
          </p:nvSpPr>
          <p:spPr>
            <a:xfrm>
              <a:off x="2732350" y="-1832750"/>
              <a:ext cx="1868450" cy="938900"/>
            </a:xfrm>
            <a:custGeom>
              <a:avLst/>
              <a:gdLst/>
              <a:ahLst/>
              <a:cxnLst/>
              <a:rect l="l" t="t" r="r" b="b"/>
              <a:pathLst>
                <a:path w="74738" h="37556" extrusionOk="0">
                  <a:moveTo>
                    <a:pt x="73064" y="1674"/>
                  </a:moveTo>
                  <a:lnTo>
                    <a:pt x="73064" y="35856"/>
                  </a:lnTo>
                  <a:lnTo>
                    <a:pt x="1673" y="35856"/>
                  </a:lnTo>
                  <a:lnTo>
                    <a:pt x="1673" y="1674"/>
                  </a:lnTo>
                  <a:close/>
                  <a:moveTo>
                    <a:pt x="0" y="1"/>
                  </a:moveTo>
                  <a:lnTo>
                    <a:pt x="0" y="37555"/>
                  </a:lnTo>
                  <a:lnTo>
                    <a:pt x="74738" y="37555"/>
                  </a:lnTo>
                  <a:lnTo>
                    <a:pt x="74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60"/>
            <p:cNvSpPr/>
            <p:nvPr/>
          </p:nvSpPr>
          <p:spPr>
            <a:xfrm>
              <a:off x="3189825" y="-1448975"/>
              <a:ext cx="215150" cy="248375"/>
            </a:xfrm>
            <a:custGeom>
              <a:avLst/>
              <a:gdLst/>
              <a:ahLst/>
              <a:cxnLst/>
              <a:rect l="l" t="t" r="r" b="b"/>
              <a:pathLst>
                <a:path w="8606" h="9935" extrusionOk="0">
                  <a:moveTo>
                    <a:pt x="4303" y="373"/>
                  </a:moveTo>
                  <a:lnTo>
                    <a:pt x="8287" y="2683"/>
                  </a:lnTo>
                  <a:lnTo>
                    <a:pt x="8287" y="7252"/>
                  </a:lnTo>
                  <a:lnTo>
                    <a:pt x="4303" y="9562"/>
                  </a:lnTo>
                  <a:lnTo>
                    <a:pt x="319" y="7252"/>
                  </a:lnTo>
                  <a:lnTo>
                    <a:pt x="319" y="2683"/>
                  </a:lnTo>
                  <a:lnTo>
                    <a:pt x="4303" y="373"/>
                  </a:lnTo>
                  <a:close/>
                  <a:moveTo>
                    <a:pt x="4303" y="1"/>
                  </a:moveTo>
                  <a:lnTo>
                    <a:pt x="0" y="2498"/>
                  </a:lnTo>
                  <a:lnTo>
                    <a:pt x="0" y="7438"/>
                  </a:lnTo>
                  <a:lnTo>
                    <a:pt x="4303" y="9934"/>
                  </a:lnTo>
                  <a:lnTo>
                    <a:pt x="8606" y="7438"/>
                  </a:lnTo>
                  <a:lnTo>
                    <a:pt x="8606" y="2498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60"/>
            <p:cNvSpPr/>
            <p:nvPr/>
          </p:nvSpPr>
          <p:spPr>
            <a:xfrm>
              <a:off x="3396975" y="-1448975"/>
              <a:ext cx="214500" cy="248375"/>
            </a:xfrm>
            <a:custGeom>
              <a:avLst/>
              <a:gdLst/>
              <a:ahLst/>
              <a:cxnLst/>
              <a:rect l="l" t="t" r="r" b="b"/>
              <a:pathLst>
                <a:path w="8580" h="9935" extrusionOk="0">
                  <a:moveTo>
                    <a:pt x="4303" y="373"/>
                  </a:moveTo>
                  <a:lnTo>
                    <a:pt x="8261" y="2683"/>
                  </a:lnTo>
                  <a:lnTo>
                    <a:pt x="8261" y="7252"/>
                  </a:lnTo>
                  <a:lnTo>
                    <a:pt x="4303" y="9562"/>
                  </a:lnTo>
                  <a:lnTo>
                    <a:pt x="320" y="7252"/>
                  </a:lnTo>
                  <a:lnTo>
                    <a:pt x="320" y="2683"/>
                  </a:lnTo>
                  <a:lnTo>
                    <a:pt x="4303" y="373"/>
                  </a:lnTo>
                  <a:close/>
                  <a:moveTo>
                    <a:pt x="4303" y="1"/>
                  </a:moveTo>
                  <a:lnTo>
                    <a:pt x="1" y="2498"/>
                  </a:lnTo>
                  <a:lnTo>
                    <a:pt x="1" y="7438"/>
                  </a:lnTo>
                  <a:lnTo>
                    <a:pt x="4303" y="9934"/>
                  </a:lnTo>
                  <a:lnTo>
                    <a:pt x="8580" y="7438"/>
                  </a:lnTo>
                  <a:lnTo>
                    <a:pt x="8580" y="2498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60"/>
            <p:cNvSpPr/>
            <p:nvPr/>
          </p:nvSpPr>
          <p:spPr>
            <a:xfrm>
              <a:off x="3699750" y="-1617625"/>
              <a:ext cx="214500" cy="248375"/>
            </a:xfrm>
            <a:custGeom>
              <a:avLst/>
              <a:gdLst/>
              <a:ahLst/>
              <a:cxnLst/>
              <a:rect l="l" t="t" r="r" b="b"/>
              <a:pathLst>
                <a:path w="8580" h="9935" extrusionOk="0">
                  <a:moveTo>
                    <a:pt x="4303" y="373"/>
                  </a:moveTo>
                  <a:lnTo>
                    <a:pt x="8261" y="2657"/>
                  </a:lnTo>
                  <a:lnTo>
                    <a:pt x="8261" y="7252"/>
                  </a:lnTo>
                  <a:lnTo>
                    <a:pt x="4303" y="9562"/>
                  </a:lnTo>
                  <a:lnTo>
                    <a:pt x="320" y="7252"/>
                  </a:lnTo>
                  <a:lnTo>
                    <a:pt x="320" y="2657"/>
                  </a:lnTo>
                  <a:lnTo>
                    <a:pt x="4303" y="373"/>
                  </a:lnTo>
                  <a:close/>
                  <a:moveTo>
                    <a:pt x="4303" y="1"/>
                  </a:moveTo>
                  <a:lnTo>
                    <a:pt x="1" y="2471"/>
                  </a:lnTo>
                  <a:lnTo>
                    <a:pt x="1" y="7438"/>
                  </a:lnTo>
                  <a:lnTo>
                    <a:pt x="4303" y="9934"/>
                  </a:lnTo>
                  <a:lnTo>
                    <a:pt x="8579" y="7438"/>
                  </a:lnTo>
                  <a:lnTo>
                    <a:pt x="8579" y="2471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60"/>
            <p:cNvSpPr/>
            <p:nvPr/>
          </p:nvSpPr>
          <p:spPr>
            <a:xfrm>
              <a:off x="3095550" y="-1437675"/>
              <a:ext cx="100275" cy="56450"/>
            </a:xfrm>
            <a:custGeom>
              <a:avLst/>
              <a:gdLst/>
              <a:ahLst/>
              <a:cxnLst/>
              <a:rect l="l" t="t" r="r" b="b"/>
              <a:pathLst>
                <a:path w="4011" h="2258" extrusionOk="0">
                  <a:moveTo>
                    <a:pt x="133" y="0"/>
                  </a:moveTo>
                  <a:lnTo>
                    <a:pt x="0" y="293"/>
                  </a:lnTo>
                  <a:lnTo>
                    <a:pt x="3851" y="2258"/>
                  </a:lnTo>
                  <a:lnTo>
                    <a:pt x="4010" y="199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60"/>
            <p:cNvSpPr/>
            <p:nvPr/>
          </p:nvSpPr>
          <p:spPr>
            <a:xfrm>
              <a:off x="3606150" y="-1437675"/>
              <a:ext cx="100275" cy="56450"/>
            </a:xfrm>
            <a:custGeom>
              <a:avLst/>
              <a:gdLst/>
              <a:ahLst/>
              <a:cxnLst/>
              <a:rect l="l" t="t" r="r" b="b"/>
              <a:pathLst>
                <a:path w="4011" h="2258" extrusionOk="0">
                  <a:moveTo>
                    <a:pt x="3851" y="0"/>
                  </a:moveTo>
                  <a:lnTo>
                    <a:pt x="0" y="1992"/>
                  </a:lnTo>
                  <a:lnTo>
                    <a:pt x="133" y="2258"/>
                  </a:lnTo>
                  <a:lnTo>
                    <a:pt x="4010" y="293"/>
                  </a:lnTo>
                  <a:lnTo>
                    <a:pt x="38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60"/>
            <p:cNvSpPr/>
            <p:nvPr/>
          </p:nvSpPr>
          <p:spPr>
            <a:xfrm>
              <a:off x="3908925" y="-1607000"/>
              <a:ext cx="100275" cy="57150"/>
            </a:xfrm>
            <a:custGeom>
              <a:avLst/>
              <a:gdLst/>
              <a:ahLst/>
              <a:cxnLst/>
              <a:rect l="l" t="t" r="r" b="b"/>
              <a:pathLst>
                <a:path w="4011" h="2286" extrusionOk="0">
                  <a:moveTo>
                    <a:pt x="3851" y="1"/>
                  </a:moveTo>
                  <a:lnTo>
                    <a:pt x="0" y="1993"/>
                  </a:lnTo>
                  <a:lnTo>
                    <a:pt x="133" y="2285"/>
                  </a:lnTo>
                  <a:lnTo>
                    <a:pt x="4010" y="293"/>
                  </a:lnTo>
                  <a:lnTo>
                    <a:pt x="38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60"/>
            <p:cNvSpPr/>
            <p:nvPr/>
          </p:nvSpPr>
          <p:spPr>
            <a:xfrm>
              <a:off x="3293400" y="-1205275"/>
              <a:ext cx="8000" cy="102275"/>
            </a:xfrm>
            <a:custGeom>
              <a:avLst/>
              <a:gdLst/>
              <a:ahLst/>
              <a:cxnLst/>
              <a:rect l="l" t="t" r="r" b="b"/>
              <a:pathLst>
                <a:path w="320" h="4091" extrusionOk="0">
                  <a:moveTo>
                    <a:pt x="1" y="0"/>
                  </a:moveTo>
                  <a:lnTo>
                    <a:pt x="1" y="4090"/>
                  </a:lnTo>
                  <a:lnTo>
                    <a:pt x="319" y="409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60"/>
            <p:cNvSpPr/>
            <p:nvPr/>
          </p:nvSpPr>
          <p:spPr>
            <a:xfrm>
              <a:off x="3500575" y="-1205275"/>
              <a:ext cx="7975" cy="102275"/>
            </a:xfrm>
            <a:custGeom>
              <a:avLst/>
              <a:gdLst/>
              <a:ahLst/>
              <a:cxnLst/>
              <a:rect l="l" t="t" r="r" b="b"/>
              <a:pathLst>
                <a:path w="319" h="4091" extrusionOk="0">
                  <a:moveTo>
                    <a:pt x="0" y="0"/>
                  </a:moveTo>
                  <a:lnTo>
                    <a:pt x="0" y="4090"/>
                  </a:lnTo>
                  <a:lnTo>
                    <a:pt x="319" y="409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60"/>
            <p:cNvSpPr/>
            <p:nvPr/>
          </p:nvSpPr>
          <p:spPr>
            <a:xfrm>
              <a:off x="2989850" y="-1488350"/>
              <a:ext cx="78850" cy="44650"/>
            </a:xfrm>
            <a:custGeom>
              <a:avLst/>
              <a:gdLst/>
              <a:ahLst/>
              <a:cxnLst/>
              <a:rect l="l" t="t" r="r" b="b"/>
              <a:pathLst>
                <a:path w="3154" h="1786" extrusionOk="0">
                  <a:moveTo>
                    <a:pt x="2414" y="297"/>
                  </a:moveTo>
                  <a:cubicBezTo>
                    <a:pt x="2535" y="297"/>
                    <a:pt x="2628" y="344"/>
                    <a:pt x="2693" y="439"/>
                  </a:cubicBezTo>
                  <a:cubicBezTo>
                    <a:pt x="2758" y="533"/>
                    <a:pt x="2791" y="672"/>
                    <a:pt x="2791" y="854"/>
                  </a:cubicBezTo>
                  <a:lnTo>
                    <a:pt x="2791" y="933"/>
                  </a:lnTo>
                  <a:cubicBezTo>
                    <a:pt x="2791" y="1115"/>
                    <a:pt x="2759" y="1254"/>
                    <a:pt x="2694" y="1349"/>
                  </a:cubicBezTo>
                  <a:cubicBezTo>
                    <a:pt x="2630" y="1445"/>
                    <a:pt x="2537" y="1492"/>
                    <a:pt x="2416" y="1492"/>
                  </a:cubicBezTo>
                  <a:cubicBezTo>
                    <a:pt x="2356" y="1492"/>
                    <a:pt x="2302" y="1480"/>
                    <a:pt x="2255" y="1456"/>
                  </a:cubicBezTo>
                  <a:cubicBezTo>
                    <a:pt x="2208" y="1432"/>
                    <a:pt x="2169" y="1396"/>
                    <a:pt x="2137" y="1349"/>
                  </a:cubicBezTo>
                  <a:cubicBezTo>
                    <a:pt x="2104" y="1301"/>
                    <a:pt x="2080" y="1243"/>
                    <a:pt x="2063" y="1173"/>
                  </a:cubicBezTo>
                  <a:cubicBezTo>
                    <a:pt x="2046" y="1104"/>
                    <a:pt x="2037" y="1023"/>
                    <a:pt x="2037" y="933"/>
                  </a:cubicBezTo>
                  <a:lnTo>
                    <a:pt x="2037" y="854"/>
                  </a:lnTo>
                  <a:cubicBezTo>
                    <a:pt x="2037" y="672"/>
                    <a:pt x="2070" y="533"/>
                    <a:pt x="2135" y="439"/>
                  </a:cubicBezTo>
                  <a:cubicBezTo>
                    <a:pt x="2200" y="344"/>
                    <a:pt x="2293" y="297"/>
                    <a:pt x="2414" y="297"/>
                  </a:cubicBezTo>
                  <a:close/>
                  <a:moveTo>
                    <a:pt x="1" y="25"/>
                  </a:moveTo>
                  <a:lnTo>
                    <a:pt x="1" y="1762"/>
                  </a:lnTo>
                  <a:lnTo>
                    <a:pt x="359" y="1762"/>
                  </a:lnTo>
                  <a:lnTo>
                    <a:pt x="359" y="1017"/>
                  </a:lnTo>
                  <a:lnTo>
                    <a:pt x="1057" y="1017"/>
                  </a:lnTo>
                  <a:lnTo>
                    <a:pt x="1057" y="1762"/>
                  </a:lnTo>
                  <a:lnTo>
                    <a:pt x="1415" y="1762"/>
                  </a:lnTo>
                  <a:lnTo>
                    <a:pt x="1415" y="25"/>
                  </a:lnTo>
                  <a:lnTo>
                    <a:pt x="1057" y="25"/>
                  </a:lnTo>
                  <a:lnTo>
                    <a:pt x="1057" y="729"/>
                  </a:lnTo>
                  <a:lnTo>
                    <a:pt x="359" y="729"/>
                  </a:lnTo>
                  <a:lnTo>
                    <a:pt x="359" y="25"/>
                  </a:lnTo>
                  <a:close/>
                  <a:moveTo>
                    <a:pt x="2414" y="1"/>
                  </a:moveTo>
                  <a:cubicBezTo>
                    <a:pt x="2305" y="1"/>
                    <a:pt x="2205" y="21"/>
                    <a:pt x="2115" y="60"/>
                  </a:cubicBezTo>
                  <a:cubicBezTo>
                    <a:pt x="2024" y="99"/>
                    <a:pt x="1946" y="156"/>
                    <a:pt x="1881" y="230"/>
                  </a:cubicBezTo>
                  <a:cubicBezTo>
                    <a:pt x="1816" y="304"/>
                    <a:pt x="1765" y="394"/>
                    <a:pt x="1729" y="500"/>
                  </a:cubicBezTo>
                  <a:cubicBezTo>
                    <a:pt x="1692" y="605"/>
                    <a:pt x="1674" y="724"/>
                    <a:pt x="1674" y="856"/>
                  </a:cubicBezTo>
                  <a:lnTo>
                    <a:pt x="1674" y="933"/>
                  </a:lnTo>
                  <a:cubicBezTo>
                    <a:pt x="1674" y="1066"/>
                    <a:pt x="1693" y="1185"/>
                    <a:pt x="1729" y="1290"/>
                  </a:cubicBezTo>
                  <a:cubicBezTo>
                    <a:pt x="1766" y="1395"/>
                    <a:pt x="1817" y="1485"/>
                    <a:pt x="1883" y="1558"/>
                  </a:cubicBezTo>
                  <a:cubicBezTo>
                    <a:pt x="1948" y="1631"/>
                    <a:pt x="2026" y="1687"/>
                    <a:pt x="2117" y="1727"/>
                  </a:cubicBezTo>
                  <a:cubicBezTo>
                    <a:pt x="2208" y="1766"/>
                    <a:pt x="2308" y="1786"/>
                    <a:pt x="2416" y="1786"/>
                  </a:cubicBezTo>
                  <a:cubicBezTo>
                    <a:pt x="2525" y="1786"/>
                    <a:pt x="2625" y="1766"/>
                    <a:pt x="2716" y="1727"/>
                  </a:cubicBezTo>
                  <a:cubicBezTo>
                    <a:pt x="2807" y="1687"/>
                    <a:pt x="2884" y="1631"/>
                    <a:pt x="2949" y="1558"/>
                  </a:cubicBezTo>
                  <a:cubicBezTo>
                    <a:pt x="3014" y="1485"/>
                    <a:pt x="3064" y="1395"/>
                    <a:pt x="3100" y="1290"/>
                  </a:cubicBezTo>
                  <a:cubicBezTo>
                    <a:pt x="3136" y="1185"/>
                    <a:pt x="3154" y="1066"/>
                    <a:pt x="3154" y="933"/>
                  </a:cubicBezTo>
                  <a:lnTo>
                    <a:pt x="3154" y="856"/>
                  </a:lnTo>
                  <a:cubicBezTo>
                    <a:pt x="3154" y="724"/>
                    <a:pt x="3136" y="605"/>
                    <a:pt x="3100" y="500"/>
                  </a:cubicBezTo>
                  <a:cubicBezTo>
                    <a:pt x="3063" y="394"/>
                    <a:pt x="3013" y="304"/>
                    <a:pt x="2947" y="230"/>
                  </a:cubicBezTo>
                  <a:cubicBezTo>
                    <a:pt x="2882" y="156"/>
                    <a:pt x="2804" y="99"/>
                    <a:pt x="2714" y="60"/>
                  </a:cubicBezTo>
                  <a:cubicBezTo>
                    <a:pt x="2623" y="21"/>
                    <a:pt x="2523" y="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60"/>
            <p:cNvSpPr/>
            <p:nvPr/>
          </p:nvSpPr>
          <p:spPr>
            <a:xfrm>
              <a:off x="3249500" y="-1075350"/>
              <a:ext cx="78875" cy="44650"/>
            </a:xfrm>
            <a:custGeom>
              <a:avLst/>
              <a:gdLst/>
              <a:ahLst/>
              <a:cxnLst/>
              <a:rect l="l" t="t" r="r" b="b"/>
              <a:pathLst>
                <a:path w="3155" h="1786" extrusionOk="0">
                  <a:moveTo>
                    <a:pt x="740" y="297"/>
                  </a:moveTo>
                  <a:cubicBezTo>
                    <a:pt x="861" y="297"/>
                    <a:pt x="954" y="344"/>
                    <a:pt x="1019" y="439"/>
                  </a:cubicBezTo>
                  <a:cubicBezTo>
                    <a:pt x="1084" y="533"/>
                    <a:pt x="1117" y="672"/>
                    <a:pt x="1117" y="854"/>
                  </a:cubicBezTo>
                  <a:lnTo>
                    <a:pt x="1117" y="932"/>
                  </a:lnTo>
                  <a:cubicBezTo>
                    <a:pt x="1117" y="1115"/>
                    <a:pt x="1085" y="1253"/>
                    <a:pt x="1020" y="1349"/>
                  </a:cubicBezTo>
                  <a:cubicBezTo>
                    <a:pt x="956" y="1444"/>
                    <a:pt x="863" y="1492"/>
                    <a:pt x="742" y="1492"/>
                  </a:cubicBezTo>
                  <a:cubicBezTo>
                    <a:pt x="682" y="1492"/>
                    <a:pt x="628" y="1480"/>
                    <a:pt x="581" y="1456"/>
                  </a:cubicBezTo>
                  <a:cubicBezTo>
                    <a:pt x="534" y="1431"/>
                    <a:pt x="495" y="1396"/>
                    <a:pt x="462" y="1348"/>
                  </a:cubicBezTo>
                  <a:cubicBezTo>
                    <a:pt x="430" y="1301"/>
                    <a:pt x="406" y="1242"/>
                    <a:pt x="388" y="1173"/>
                  </a:cubicBezTo>
                  <a:cubicBezTo>
                    <a:pt x="371" y="1103"/>
                    <a:pt x="363" y="1023"/>
                    <a:pt x="363" y="932"/>
                  </a:cubicBezTo>
                  <a:lnTo>
                    <a:pt x="363" y="854"/>
                  </a:lnTo>
                  <a:cubicBezTo>
                    <a:pt x="363" y="672"/>
                    <a:pt x="395" y="533"/>
                    <a:pt x="461" y="439"/>
                  </a:cubicBezTo>
                  <a:cubicBezTo>
                    <a:pt x="526" y="344"/>
                    <a:pt x="619" y="297"/>
                    <a:pt x="740" y="297"/>
                  </a:cubicBezTo>
                  <a:close/>
                  <a:moveTo>
                    <a:pt x="1741" y="24"/>
                  </a:moveTo>
                  <a:lnTo>
                    <a:pt x="1741" y="1762"/>
                  </a:lnTo>
                  <a:lnTo>
                    <a:pt x="2099" y="1762"/>
                  </a:lnTo>
                  <a:lnTo>
                    <a:pt x="2099" y="1017"/>
                  </a:lnTo>
                  <a:lnTo>
                    <a:pt x="2796" y="1017"/>
                  </a:lnTo>
                  <a:lnTo>
                    <a:pt x="2796" y="1762"/>
                  </a:lnTo>
                  <a:lnTo>
                    <a:pt x="3154" y="1762"/>
                  </a:lnTo>
                  <a:lnTo>
                    <a:pt x="3154" y="24"/>
                  </a:lnTo>
                  <a:lnTo>
                    <a:pt x="2796" y="24"/>
                  </a:lnTo>
                  <a:lnTo>
                    <a:pt x="2796" y="728"/>
                  </a:lnTo>
                  <a:lnTo>
                    <a:pt x="2099" y="728"/>
                  </a:lnTo>
                  <a:lnTo>
                    <a:pt x="2099" y="24"/>
                  </a:lnTo>
                  <a:close/>
                  <a:moveTo>
                    <a:pt x="740" y="1"/>
                  </a:moveTo>
                  <a:cubicBezTo>
                    <a:pt x="631" y="1"/>
                    <a:pt x="531" y="20"/>
                    <a:pt x="440" y="60"/>
                  </a:cubicBezTo>
                  <a:cubicBezTo>
                    <a:pt x="350" y="99"/>
                    <a:pt x="272" y="156"/>
                    <a:pt x="207" y="230"/>
                  </a:cubicBezTo>
                  <a:cubicBezTo>
                    <a:pt x="141" y="304"/>
                    <a:pt x="91" y="394"/>
                    <a:pt x="54" y="499"/>
                  </a:cubicBezTo>
                  <a:cubicBezTo>
                    <a:pt x="18" y="605"/>
                    <a:pt x="0" y="724"/>
                    <a:pt x="0" y="856"/>
                  </a:cubicBezTo>
                  <a:lnTo>
                    <a:pt x="0" y="932"/>
                  </a:lnTo>
                  <a:cubicBezTo>
                    <a:pt x="0" y="1065"/>
                    <a:pt x="18" y="1184"/>
                    <a:pt x="55" y="1290"/>
                  </a:cubicBezTo>
                  <a:cubicBezTo>
                    <a:pt x="92" y="1395"/>
                    <a:pt x="143" y="1484"/>
                    <a:pt x="208" y="1558"/>
                  </a:cubicBezTo>
                  <a:cubicBezTo>
                    <a:pt x="274" y="1631"/>
                    <a:pt x="352" y="1687"/>
                    <a:pt x="443" y="1726"/>
                  </a:cubicBezTo>
                  <a:cubicBezTo>
                    <a:pt x="533" y="1766"/>
                    <a:pt x="633" y="1785"/>
                    <a:pt x="742" y="1785"/>
                  </a:cubicBezTo>
                  <a:cubicBezTo>
                    <a:pt x="851" y="1785"/>
                    <a:pt x="951" y="1766"/>
                    <a:pt x="1042" y="1726"/>
                  </a:cubicBezTo>
                  <a:cubicBezTo>
                    <a:pt x="1132" y="1687"/>
                    <a:pt x="1210" y="1631"/>
                    <a:pt x="1275" y="1558"/>
                  </a:cubicBezTo>
                  <a:cubicBezTo>
                    <a:pt x="1340" y="1484"/>
                    <a:pt x="1390" y="1395"/>
                    <a:pt x="1426" y="1290"/>
                  </a:cubicBezTo>
                  <a:cubicBezTo>
                    <a:pt x="1462" y="1184"/>
                    <a:pt x="1480" y="1065"/>
                    <a:pt x="1480" y="932"/>
                  </a:cubicBezTo>
                  <a:lnTo>
                    <a:pt x="1480" y="856"/>
                  </a:lnTo>
                  <a:cubicBezTo>
                    <a:pt x="1480" y="724"/>
                    <a:pt x="1461" y="605"/>
                    <a:pt x="1425" y="499"/>
                  </a:cubicBezTo>
                  <a:cubicBezTo>
                    <a:pt x="1389" y="394"/>
                    <a:pt x="1338" y="304"/>
                    <a:pt x="1273" y="230"/>
                  </a:cubicBezTo>
                  <a:cubicBezTo>
                    <a:pt x="1208" y="156"/>
                    <a:pt x="1130" y="99"/>
                    <a:pt x="1039" y="60"/>
                  </a:cubicBezTo>
                  <a:cubicBezTo>
                    <a:pt x="949" y="20"/>
                    <a:pt x="849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60"/>
            <p:cNvSpPr/>
            <p:nvPr/>
          </p:nvSpPr>
          <p:spPr>
            <a:xfrm>
              <a:off x="3455325" y="-1075350"/>
              <a:ext cx="78875" cy="44650"/>
            </a:xfrm>
            <a:custGeom>
              <a:avLst/>
              <a:gdLst/>
              <a:ahLst/>
              <a:cxnLst/>
              <a:rect l="l" t="t" r="r" b="b"/>
              <a:pathLst>
                <a:path w="3155" h="1786" extrusionOk="0">
                  <a:moveTo>
                    <a:pt x="740" y="297"/>
                  </a:moveTo>
                  <a:cubicBezTo>
                    <a:pt x="861" y="297"/>
                    <a:pt x="954" y="344"/>
                    <a:pt x="1019" y="439"/>
                  </a:cubicBezTo>
                  <a:cubicBezTo>
                    <a:pt x="1085" y="533"/>
                    <a:pt x="1117" y="672"/>
                    <a:pt x="1117" y="854"/>
                  </a:cubicBezTo>
                  <a:lnTo>
                    <a:pt x="1117" y="932"/>
                  </a:lnTo>
                  <a:cubicBezTo>
                    <a:pt x="1117" y="1115"/>
                    <a:pt x="1085" y="1253"/>
                    <a:pt x="1021" y="1349"/>
                  </a:cubicBezTo>
                  <a:cubicBezTo>
                    <a:pt x="956" y="1444"/>
                    <a:pt x="863" y="1492"/>
                    <a:pt x="743" y="1492"/>
                  </a:cubicBezTo>
                  <a:cubicBezTo>
                    <a:pt x="682" y="1492"/>
                    <a:pt x="628" y="1480"/>
                    <a:pt x="581" y="1456"/>
                  </a:cubicBezTo>
                  <a:cubicBezTo>
                    <a:pt x="535" y="1431"/>
                    <a:pt x="495" y="1396"/>
                    <a:pt x="463" y="1348"/>
                  </a:cubicBezTo>
                  <a:cubicBezTo>
                    <a:pt x="431" y="1301"/>
                    <a:pt x="406" y="1242"/>
                    <a:pt x="389" y="1173"/>
                  </a:cubicBezTo>
                  <a:cubicBezTo>
                    <a:pt x="372" y="1103"/>
                    <a:pt x="363" y="1023"/>
                    <a:pt x="363" y="932"/>
                  </a:cubicBezTo>
                  <a:lnTo>
                    <a:pt x="363" y="854"/>
                  </a:lnTo>
                  <a:cubicBezTo>
                    <a:pt x="363" y="672"/>
                    <a:pt x="396" y="533"/>
                    <a:pt x="461" y="439"/>
                  </a:cubicBezTo>
                  <a:cubicBezTo>
                    <a:pt x="526" y="344"/>
                    <a:pt x="619" y="297"/>
                    <a:pt x="740" y="297"/>
                  </a:cubicBezTo>
                  <a:close/>
                  <a:moveTo>
                    <a:pt x="1741" y="24"/>
                  </a:moveTo>
                  <a:lnTo>
                    <a:pt x="1741" y="1762"/>
                  </a:lnTo>
                  <a:lnTo>
                    <a:pt x="2099" y="1762"/>
                  </a:lnTo>
                  <a:lnTo>
                    <a:pt x="2099" y="1017"/>
                  </a:lnTo>
                  <a:lnTo>
                    <a:pt x="2797" y="1017"/>
                  </a:lnTo>
                  <a:lnTo>
                    <a:pt x="2797" y="1762"/>
                  </a:lnTo>
                  <a:lnTo>
                    <a:pt x="3155" y="1762"/>
                  </a:lnTo>
                  <a:lnTo>
                    <a:pt x="3155" y="24"/>
                  </a:lnTo>
                  <a:lnTo>
                    <a:pt x="2797" y="24"/>
                  </a:lnTo>
                  <a:lnTo>
                    <a:pt x="2797" y="728"/>
                  </a:lnTo>
                  <a:lnTo>
                    <a:pt x="2099" y="728"/>
                  </a:lnTo>
                  <a:lnTo>
                    <a:pt x="2099" y="24"/>
                  </a:lnTo>
                  <a:close/>
                  <a:moveTo>
                    <a:pt x="740" y="1"/>
                  </a:moveTo>
                  <a:cubicBezTo>
                    <a:pt x="631" y="1"/>
                    <a:pt x="531" y="20"/>
                    <a:pt x="441" y="60"/>
                  </a:cubicBezTo>
                  <a:cubicBezTo>
                    <a:pt x="350" y="99"/>
                    <a:pt x="272" y="156"/>
                    <a:pt x="207" y="230"/>
                  </a:cubicBezTo>
                  <a:cubicBezTo>
                    <a:pt x="142" y="304"/>
                    <a:pt x="91" y="394"/>
                    <a:pt x="55" y="499"/>
                  </a:cubicBezTo>
                  <a:cubicBezTo>
                    <a:pt x="19" y="605"/>
                    <a:pt x="0" y="724"/>
                    <a:pt x="0" y="856"/>
                  </a:cubicBezTo>
                  <a:lnTo>
                    <a:pt x="0" y="932"/>
                  </a:lnTo>
                  <a:cubicBezTo>
                    <a:pt x="0" y="1065"/>
                    <a:pt x="19" y="1184"/>
                    <a:pt x="55" y="1290"/>
                  </a:cubicBezTo>
                  <a:cubicBezTo>
                    <a:pt x="92" y="1395"/>
                    <a:pt x="143" y="1484"/>
                    <a:pt x="209" y="1558"/>
                  </a:cubicBezTo>
                  <a:cubicBezTo>
                    <a:pt x="274" y="1631"/>
                    <a:pt x="352" y="1687"/>
                    <a:pt x="443" y="1726"/>
                  </a:cubicBezTo>
                  <a:cubicBezTo>
                    <a:pt x="534" y="1766"/>
                    <a:pt x="634" y="1785"/>
                    <a:pt x="743" y="1785"/>
                  </a:cubicBezTo>
                  <a:cubicBezTo>
                    <a:pt x="852" y="1785"/>
                    <a:pt x="951" y="1766"/>
                    <a:pt x="1042" y="1726"/>
                  </a:cubicBezTo>
                  <a:cubicBezTo>
                    <a:pt x="1133" y="1687"/>
                    <a:pt x="1210" y="1631"/>
                    <a:pt x="1275" y="1558"/>
                  </a:cubicBezTo>
                  <a:cubicBezTo>
                    <a:pt x="1340" y="1484"/>
                    <a:pt x="1390" y="1395"/>
                    <a:pt x="1426" y="1290"/>
                  </a:cubicBezTo>
                  <a:cubicBezTo>
                    <a:pt x="1462" y="1184"/>
                    <a:pt x="1480" y="1065"/>
                    <a:pt x="1480" y="932"/>
                  </a:cubicBezTo>
                  <a:lnTo>
                    <a:pt x="1480" y="856"/>
                  </a:lnTo>
                  <a:cubicBezTo>
                    <a:pt x="1480" y="724"/>
                    <a:pt x="1462" y="605"/>
                    <a:pt x="1426" y="499"/>
                  </a:cubicBezTo>
                  <a:cubicBezTo>
                    <a:pt x="1389" y="394"/>
                    <a:pt x="1339" y="304"/>
                    <a:pt x="1273" y="230"/>
                  </a:cubicBezTo>
                  <a:cubicBezTo>
                    <a:pt x="1208" y="156"/>
                    <a:pt x="1130" y="99"/>
                    <a:pt x="1040" y="60"/>
                  </a:cubicBezTo>
                  <a:cubicBezTo>
                    <a:pt x="949" y="20"/>
                    <a:pt x="849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60"/>
            <p:cNvSpPr/>
            <p:nvPr/>
          </p:nvSpPr>
          <p:spPr>
            <a:xfrm>
              <a:off x="4030325" y="-1647700"/>
              <a:ext cx="78875" cy="44650"/>
            </a:xfrm>
            <a:custGeom>
              <a:avLst/>
              <a:gdLst/>
              <a:ahLst/>
              <a:cxnLst/>
              <a:rect l="l" t="t" r="r" b="b"/>
              <a:pathLst>
                <a:path w="3155" h="1786" extrusionOk="0">
                  <a:moveTo>
                    <a:pt x="740" y="297"/>
                  </a:moveTo>
                  <a:cubicBezTo>
                    <a:pt x="861" y="297"/>
                    <a:pt x="954" y="344"/>
                    <a:pt x="1020" y="439"/>
                  </a:cubicBezTo>
                  <a:cubicBezTo>
                    <a:pt x="1085" y="533"/>
                    <a:pt x="1117" y="672"/>
                    <a:pt x="1117" y="854"/>
                  </a:cubicBezTo>
                  <a:lnTo>
                    <a:pt x="1117" y="933"/>
                  </a:lnTo>
                  <a:cubicBezTo>
                    <a:pt x="1117" y="1115"/>
                    <a:pt x="1085" y="1253"/>
                    <a:pt x="1021" y="1349"/>
                  </a:cubicBezTo>
                  <a:cubicBezTo>
                    <a:pt x="956" y="1444"/>
                    <a:pt x="864" y="1492"/>
                    <a:pt x="743" y="1492"/>
                  </a:cubicBezTo>
                  <a:cubicBezTo>
                    <a:pt x="682" y="1492"/>
                    <a:pt x="629" y="1480"/>
                    <a:pt x="582" y="1456"/>
                  </a:cubicBezTo>
                  <a:cubicBezTo>
                    <a:pt x="535" y="1431"/>
                    <a:pt x="495" y="1396"/>
                    <a:pt x="463" y="1348"/>
                  </a:cubicBezTo>
                  <a:cubicBezTo>
                    <a:pt x="431" y="1301"/>
                    <a:pt x="406" y="1243"/>
                    <a:pt x="389" y="1173"/>
                  </a:cubicBezTo>
                  <a:cubicBezTo>
                    <a:pt x="372" y="1103"/>
                    <a:pt x="363" y="1023"/>
                    <a:pt x="363" y="933"/>
                  </a:cubicBezTo>
                  <a:lnTo>
                    <a:pt x="363" y="854"/>
                  </a:lnTo>
                  <a:cubicBezTo>
                    <a:pt x="363" y="672"/>
                    <a:pt x="396" y="533"/>
                    <a:pt x="461" y="439"/>
                  </a:cubicBezTo>
                  <a:cubicBezTo>
                    <a:pt x="526" y="344"/>
                    <a:pt x="620" y="297"/>
                    <a:pt x="740" y="297"/>
                  </a:cubicBezTo>
                  <a:close/>
                  <a:moveTo>
                    <a:pt x="1741" y="25"/>
                  </a:moveTo>
                  <a:lnTo>
                    <a:pt x="1741" y="1762"/>
                  </a:lnTo>
                  <a:lnTo>
                    <a:pt x="2099" y="1762"/>
                  </a:lnTo>
                  <a:lnTo>
                    <a:pt x="2099" y="1017"/>
                  </a:lnTo>
                  <a:lnTo>
                    <a:pt x="2797" y="1017"/>
                  </a:lnTo>
                  <a:lnTo>
                    <a:pt x="2797" y="1762"/>
                  </a:lnTo>
                  <a:lnTo>
                    <a:pt x="3155" y="1762"/>
                  </a:lnTo>
                  <a:lnTo>
                    <a:pt x="3155" y="25"/>
                  </a:lnTo>
                  <a:lnTo>
                    <a:pt x="2797" y="25"/>
                  </a:lnTo>
                  <a:lnTo>
                    <a:pt x="2797" y="729"/>
                  </a:lnTo>
                  <a:lnTo>
                    <a:pt x="2099" y="729"/>
                  </a:lnTo>
                  <a:lnTo>
                    <a:pt x="2099" y="25"/>
                  </a:lnTo>
                  <a:close/>
                  <a:moveTo>
                    <a:pt x="740" y="1"/>
                  </a:moveTo>
                  <a:cubicBezTo>
                    <a:pt x="631" y="1"/>
                    <a:pt x="532" y="20"/>
                    <a:pt x="441" y="60"/>
                  </a:cubicBezTo>
                  <a:cubicBezTo>
                    <a:pt x="350" y="99"/>
                    <a:pt x="272" y="156"/>
                    <a:pt x="207" y="230"/>
                  </a:cubicBezTo>
                  <a:cubicBezTo>
                    <a:pt x="142" y="304"/>
                    <a:pt x="91" y="394"/>
                    <a:pt x="55" y="499"/>
                  </a:cubicBezTo>
                  <a:cubicBezTo>
                    <a:pt x="19" y="605"/>
                    <a:pt x="1" y="724"/>
                    <a:pt x="1" y="856"/>
                  </a:cubicBezTo>
                  <a:lnTo>
                    <a:pt x="1" y="933"/>
                  </a:lnTo>
                  <a:cubicBezTo>
                    <a:pt x="1" y="1065"/>
                    <a:pt x="19" y="1184"/>
                    <a:pt x="56" y="1290"/>
                  </a:cubicBezTo>
                  <a:cubicBezTo>
                    <a:pt x="92" y="1395"/>
                    <a:pt x="143" y="1485"/>
                    <a:pt x="209" y="1558"/>
                  </a:cubicBezTo>
                  <a:cubicBezTo>
                    <a:pt x="275" y="1631"/>
                    <a:pt x="353" y="1687"/>
                    <a:pt x="443" y="1727"/>
                  </a:cubicBezTo>
                  <a:cubicBezTo>
                    <a:pt x="534" y="1766"/>
                    <a:pt x="634" y="1786"/>
                    <a:pt x="743" y="1786"/>
                  </a:cubicBezTo>
                  <a:cubicBezTo>
                    <a:pt x="852" y="1786"/>
                    <a:pt x="952" y="1766"/>
                    <a:pt x="1042" y="1727"/>
                  </a:cubicBezTo>
                  <a:cubicBezTo>
                    <a:pt x="1133" y="1687"/>
                    <a:pt x="1211" y="1631"/>
                    <a:pt x="1276" y="1558"/>
                  </a:cubicBezTo>
                  <a:cubicBezTo>
                    <a:pt x="1340" y="1485"/>
                    <a:pt x="1391" y="1395"/>
                    <a:pt x="1426" y="1290"/>
                  </a:cubicBezTo>
                  <a:cubicBezTo>
                    <a:pt x="1462" y="1184"/>
                    <a:pt x="1480" y="1065"/>
                    <a:pt x="1480" y="933"/>
                  </a:cubicBezTo>
                  <a:lnTo>
                    <a:pt x="1480" y="856"/>
                  </a:lnTo>
                  <a:cubicBezTo>
                    <a:pt x="1480" y="724"/>
                    <a:pt x="1462" y="605"/>
                    <a:pt x="1426" y="499"/>
                  </a:cubicBezTo>
                  <a:cubicBezTo>
                    <a:pt x="1390" y="394"/>
                    <a:pt x="1339" y="304"/>
                    <a:pt x="1274" y="230"/>
                  </a:cubicBezTo>
                  <a:cubicBezTo>
                    <a:pt x="1208" y="156"/>
                    <a:pt x="1131" y="99"/>
                    <a:pt x="1040" y="60"/>
                  </a:cubicBezTo>
                  <a:cubicBezTo>
                    <a:pt x="949" y="20"/>
                    <a:pt x="849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60"/>
            <p:cNvSpPr/>
            <p:nvPr/>
          </p:nvSpPr>
          <p:spPr>
            <a:xfrm>
              <a:off x="3484800" y="-1512250"/>
              <a:ext cx="29375" cy="44650"/>
            </a:xfrm>
            <a:custGeom>
              <a:avLst/>
              <a:gdLst/>
              <a:ahLst/>
              <a:cxnLst/>
              <a:rect l="l" t="t" r="r" b="b"/>
              <a:pathLst>
                <a:path w="1175" h="1786" extrusionOk="0">
                  <a:moveTo>
                    <a:pt x="587" y="280"/>
                  </a:moveTo>
                  <a:cubicBezTo>
                    <a:pt x="625" y="280"/>
                    <a:pt x="659" y="287"/>
                    <a:pt x="689" y="301"/>
                  </a:cubicBezTo>
                  <a:cubicBezTo>
                    <a:pt x="719" y="316"/>
                    <a:pt x="745" y="339"/>
                    <a:pt x="766" y="371"/>
                  </a:cubicBezTo>
                  <a:cubicBezTo>
                    <a:pt x="787" y="403"/>
                    <a:pt x="803" y="446"/>
                    <a:pt x="814" y="498"/>
                  </a:cubicBezTo>
                  <a:cubicBezTo>
                    <a:pt x="825" y="551"/>
                    <a:pt x="830" y="616"/>
                    <a:pt x="830" y="693"/>
                  </a:cubicBezTo>
                  <a:lnTo>
                    <a:pt x="830" y="1089"/>
                  </a:lnTo>
                  <a:cubicBezTo>
                    <a:pt x="830" y="1167"/>
                    <a:pt x="825" y="1232"/>
                    <a:pt x="814" y="1286"/>
                  </a:cubicBezTo>
                  <a:cubicBezTo>
                    <a:pt x="803" y="1339"/>
                    <a:pt x="788" y="1382"/>
                    <a:pt x="767" y="1415"/>
                  </a:cubicBezTo>
                  <a:cubicBezTo>
                    <a:pt x="747" y="1448"/>
                    <a:pt x="722" y="1472"/>
                    <a:pt x="692" y="1486"/>
                  </a:cubicBezTo>
                  <a:cubicBezTo>
                    <a:pt x="661" y="1500"/>
                    <a:pt x="627" y="1508"/>
                    <a:pt x="589" y="1508"/>
                  </a:cubicBezTo>
                  <a:cubicBezTo>
                    <a:pt x="551" y="1508"/>
                    <a:pt x="517" y="1500"/>
                    <a:pt x="486" y="1486"/>
                  </a:cubicBezTo>
                  <a:cubicBezTo>
                    <a:pt x="456" y="1472"/>
                    <a:pt x="431" y="1448"/>
                    <a:pt x="410" y="1415"/>
                  </a:cubicBezTo>
                  <a:cubicBezTo>
                    <a:pt x="389" y="1382"/>
                    <a:pt x="373" y="1339"/>
                    <a:pt x="362" y="1286"/>
                  </a:cubicBezTo>
                  <a:cubicBezTo>
                    <a:pt x="351" y="1232"/>
                    <a:pt x="346" y="1167"/>
                    <a:pt x="346" y="1089"/>
                  </a:cubicBezTo>
                  <a:lnTo>
                    <a:pt x="346" y="693"/>
                  </a:lnTo>
                  <a:cubicBezTo>
                    <a:pt x="346" y="616"/>
                    <a:pt x="351" y="551"/>
                    <a:pt x="362" y="498"/>
                  </a:cubicBezTo>
                  <a:cubicBezTo>
                    <a:pt x="372" y="446"/>
                    <a:pt x="388" y="403"/>
                    <a:pt x="409" y="371"/>
                  </a:cubicBezTo>
                  <a:cubicBezTo>
                    <a:pt x="430" y="339"/>
                    <a:pt x="455" y="316"/>
                    <a:pt x="485" y="301"/>
                  </a:cubicBezTo>
                  <a:cubicBezTo>
                    <a:pt x="514" y="287"/>
                    <a:pt x="548" y="280"/>
                    <a:pt x="587" y="280"/>
                  </a:cubicBezTo>
                  <a:close/>
                  <a:moveTo>
                    <a:pt x="587" y="1"/>
                  </a:moveTo>
                  <a:cubicBezTo>
                    <a:pt x="499" y="1"/>
                    <a:pt x="420" y="15"/>
                    <a:pt x="348" y="43"/>
                  </a:cubicBezTo>
                  <a:cubicBezTo>
                    <a:pt x="276" y="71"/>
                    <a:pt x="215" y="116"/>
                    <a:pt x="163" y="176"/>
                  </a:cubicBezTo>
                  <a:cubicBezTo>
                    <a:pt x="111" y="236"/>
                    <a:pt x="71" y="312"/>
                    <a:pt x="43" y="406"/>
                  </a:cubicBezTo>
                  <a:cubicBezTo>
                    <a:pt x="15" y="499"/>
                    <a:pt x="1" y="611"/>
                    <a:pt x="1" y="742"/>
                  </a:cubicBezTo>
                  <a:lnTo>
                    <a:pt x="1" y="1044"/>
                  </a:lnTo>
                  <a:cubicBezTo>
                    <a:pt x="1" y="1174"/>
                    <a:pt x="15" y="1286"/>
                    <a:pt x="44" y="1379"/>
                  </a:cubicBezTo>
                  <a:cubicBezTo>
                    <a:pt x="72" y="1473"/>
                    <a:pt x="113" y="1550"/>
                    <a:pt x="164" y="1610"/>
                  </a:cubicBezTo>
                  <a:cubicBezTo>
                    <a:pt x="216" y="1671"/>
                    <a:pt x="278" y="1715"/>
                    <a:pt x="350" y="1743"/>
                  </a:cubicBezTo>
                  <a:cubicBezTo>
                    <a:pt x="422" y="1772"/>
                    <a:pt x="502" y="1786"/>
                    <a:pt x="589" y="1786"/>
                  </a:cubicBezTo>
                  <a:cubicBezTo>
                    <a:pt x="676" y="1786"/>
                    <a:pt x="756" y="1772"/>
                    <a:pt x="828" y="1743"/>
                  </a:cubicBezTo>
                  <a:cubicBezTo>
                    <a:pt x="900" y="1715"/>
                    <a:pt x="962" y="1671"/>
                    <a:pt x="1013" y="1610"/>
                  </a:cubicBezTo>
                  <a:cubicBezTo>
                    <a:pt x="1064" y="1550"/>
                    <a:pt x="1104" y="1473"/>
                    <a:pt x="1132" y="1379"/>
                  </a:cubicBezTo>
                  <a:cubicBezTo>
                    <a:pt x="1161" y="1286"/>
                    <a:pt x="1175" y="1174"/>
                    <a:pt x="1175" y="1044"/>
                  </a:cubicBezTo>
                  <a:lnTo>
                    <a:pt x="1175" y="742"/>
                  </a:lnTo>
                  <a:cubicBezTo>
                    <a:pt x="1175" y="611"/>
                    <a:pt x="1160" y="499"/>
                    <a:pt x="1132" y="406"/>
                  </a:cubicBezTo>
                  <a:cubicBezTo>
                    <a:pt x="1103" y="312"/>
                    <a:pt x="1063" y="236"/>
                    <a:pt x="1011" y="176"/>
                  </a:cubicBezTo>
                  <a:cubicBezTo>
                    <a:pt x="960" y="116"/>
                    <a:pt x="898" y="71"/>
                    <a:pt x="826" y="43"/>
                  </a:cubicBezTo>
                  <a:cubicBezTo>
                    <a:pt x="754" y="15"/>
                    <a:pt x="674" y="1"/>
                    <a:pt x="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60"/>
            <p:cNvSpPr/>
            <p:nvPr/>
          </p:nvSpPr>
          <p:spPr>
            <a:xfrm>
              <a:off x="4143300" y="-1709900"/>
              <a:ext cx="366550" cy="49150"/>
            </a:xfrm>
            <a:custGeom>
              <a:avLst/>
              <a:gdLst/>
              <a:ahLst/>
              <a:cxnLst/>
              <a:rect l="l" t="t" r="r" b="b"/>
              <a:pathLst>
                <a:path w="14662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14661" y="1966"/>
                  </a:lnTo>
                  <a:lnTo>
                    <a:pt x="146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60"/>
            <p:cNvSpPr/>
            <p:nvPr/>
          </p:nvSpPr>
          <p:spPr>
            <a:xfrm>
              <a:off x="3661925" y="-1709900"/>
              <a:ext cx="365875" cy="80350"/>
            </a:xfrm>
            <a:custGeom>
              <a:avLst/>
              <a:gdLst/>
              <a:ahLst/>
              <a:cxnLst/>
              <a:rect l="l" t="t" r="r" b="b"/>
              <a:pathLst>
                <a:path w="14635" h="3214" extrusionOk="0">
                  <a:moveTo>
                    <a:pt x="0" y="0"/>
                  </a:moveTo>
                  <a:lnTo>
                    <a:pt x="0" y="3214"/>
                  </a:lnTo>
                  <a:lnTo>
                    <a:pt x="14634" y="3214"/>
                  </a:lnTo>
                  <a:lnTo>
                    <a:pt x="146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60"/>
            <p:cNvSpPr/>
            <p:nvPr/>
          </p:nvSpPr>
          <p:spPr>
            <a:xfrm>
              <a:off x="4282075" y="-1401825"/>
              <a:ext cx="227775" cy="227100"/>
            </a:xfrm>
            <a:custGeom>
              <a:avLst/>
              <a:gdLst/>
              <a:ahLst/>
              <a:cxnLst/>
              <a:rect l="l" t="t" r="r" b="b"/>
              <a:pathLst>
                <a:path w="9111" h="9084" extrusionOk="0">
                  <a:moveTo>
                    <a:pt x="0" y="1"/>
                  </a:moveTo>
                  <a:lnTo>
                    <a:pt x="0" y="9084"/>
                  </a:lnTo>
                  <a:lnTo>
                    <a:pt x="9110" y="9084"/>
                  </a:lnTo>
                  <a:lnTo>
                    <a:pt x="91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60"/>
            <p:cNvSpPr/>
            <p:nvPr/>
          </p:nvSpPr>
          <p:spPr>
            <a:xfrm>
              <a:off x="4143300" y="-1332100"/>
              <a:ext cx="113550" cy="157375"/>
            </a:xfrm>
            <a:custGeom>
              <a:avLst/>
              <a:gdLst/>
              <a:ahLst/>
              <a:cxnLst/>
              <a:rect l="l" t="t" r="r" b="b"/>
              <a:pathLst>
                <a:path w="4542" h="6295" extrusionOk="0">
                  <a:moveTo>
                    <a:pt x="0" y="0"/>
                  </a:moveTo>
                  <a:lnTo>
                    <a:pt x="0" y="6295"/>
                  </a:lnTo>
                  <a:lnTo>
                    <a:pt x="4542" y="6295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60"/>
            <p:cNvSpPr/>
            <p:nvPr/>
          </p:nvSpPr>
          <p:spPr>
            <a:xfrm>
              <a:off x="4143300" y="-1618950"/>
              <a:ext cx="366550" cy="15300"/>
            </a:xfrm>
            <a:custGeom>
              <a:avLst/>
              <a:gdLst/>
              <a:ahLst/>
              <a:cxnLst/>
              <a:rect l="l" t="t" r="r" b="b"/>
              <a:pathLst>
                <a:path w="14662" h="612" extrusionOk="0">
                  <a:moveTo>
                    <a:pt x="0" y="1"/>
                  </a:moveTo>
                  <a:lnTo>
                    <a:pt x="0" y="612"/>
                  </a:lnTo>
                  <a:lnTo>
                    <a:pt x="14661" y="612"/>
                  </a:lnTo>
                  <a:lnTo>
                    <a:pt x="14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60"/>
            <p:cNvSpPr/>
            <p:nvPr/>
          </p:nvSpPr>
          <p:spPr>
            <a:xfrm>
              <a:off x="4143300" y="-1586400"/>
              <a:ext cx="366550" cy="15300"/>
            </a:xfrm>
            <a:custGeom>
              <a:avLst/>
              <a:gdLst/>
              <a:ahLst/>
              <a:cxnLst/>
              <a:rect l="l" t="t" r="r" b="b"/>
              <a:pathLst>
                <a:path w="1466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4661" y="611"/>
                  </a:lnTo>
                  <a:lnTo>
                    <a:pt x="14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60"/>
            <p:cNvSpPr/>
            <p:nvPr/>
          </p:nvSpPr>
          <p:spPr>
            <a:xfrm>
              <a:off x="4143300" y="-1553875"/>
              <a:ext cx="366550" cy="15975"/>
            </a:xfrm>
            <a:custGeom>
              <a:avLst/>
              <a:gdLst/>
              <a:ahLst/>
              <a:cxnLst/>
              <a:rect l="l" t="t" r="r" b="b"/>
              <a:pathLst>
                <a:path w="14662" h="639" extrusionOk="0">
                  <a:moveTo>
                    <a:pt x="0" y="1"/>
                  </a:moveTo>
                  <a:lnTo>
                    <a:pt x="0" y="638"/>
                  </a:lnTo>
                  <a:lnTo>
                    <a:pt x="14661" y="638"/>
                  </a:lnTo>
                  <a:lnTo>
                    <a:pt x="14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60"/>
            <p:cNvSpPr/>
            <p:nvPr/>
          </p:nvSpPr>
          <p:spPr>
            <a:xfrm>
              <a:off x="4143300" y="-1521325"/>
              <a:ext cx="366550" cy="15950"/>
            </a:xfrm>
            <a:custGeom>
              <a:avLst/>
              <a:gdLst/>
              <a:ahLst/>
              <a:cxnLst/>
              <a:rect l="l" t="t" r="r" b="b"/>
              <a:pathLst>
                <a:path w="14662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661" y="637"/>
                  </a:lnTo>
                  <a:lnTo>
                    <a:pt x="14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60"/>
            <p:cNvSpPr/>
            <p:nvPr/>
          </p:nvSpPr>
          <p:spPr>
            <a:xfrm>
              <a:off x="4143300" y="-1140225"/>
              <a:ext cx="366550" cy="15300"/>
            </a:xfrm>
            <a:custGeom>
              <a:avLst/>
              <a:gdLst/>
              <a:ahLst/>
              <a:cxnLst/>
              <a:rect l="l" t="t" r="r" b="b"/>
              <a:pathLst>
                <a:path w="14662" h="612" extrusionOk="0">
                  <a:moveTo>
                    <a:pt x="0" y="1"/>
                  </a:moveTo>
                  <a:lnTo>
                    <a:pt x="0" y="612"/>
                  </a:lnTo>
                  <a:lnTo>
                    <a:pt x="14661" y="612"/>
                  </a:lnTo>
                  <a:lnTo>
                    <a:pt x="14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60"/>
            <p:cNvSpPr/>
            <p:nvPr/>
          </p:nvSpPr>
          <p:spPr>
            <a:xfrm>
              <a:off x="4143300" y="-1107675"/>
              <a:ext cx="366550" cy="15950"/>
            </a:xfrm>
            <a:custGeom>
              <a:avLst/>
              <a:gdLst/>
              <a:ahLst/>
              <a:cxnLst/>
              <a:rect l="l" t="t" r="r" b="b"/>
              <a:pathLst>
                <a:path w="14662" h="638" extrusionOk="0">
                  <a:moveTo>
                    <a:pt x="0" y="0"/>
                  </a:moveTo>
                  <a:lnTo>
                    <a:pt x="0" y="638"/>
                  </a:lnTo>
                  <a:lnTo>
                    <a:pt x="14661" y="638"/>
                  </a:lnTo>
                  <a:lnTo>
                    <a:pt x="14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60"/>
            <p:cNvSpPr/>
            <p:nvPr/>
          </p:nvSpPr>
          <p:spPr>
            <a:xfrm>
              <a:off x="4143300" y="-1075150"/>
              <a:ext cx="366550" cy="15975"/>
            </a:xfrm>
            <a:custGeom>
              <a:avLst/>
              <a:gdLst/>
              <a:ahLst/>
              <a:cxnLst/>
              <a:rect l="l" t="t" r="r" b="b"/>
              <a:pathLst>
                <a:path w="14662" h="639" extrusionOk="0">
                  <a:moveTo>
                    <a:pt x="0" y="1"/>
                  </a:moveTo>
                  <a:lnTo>
                    <a:pt x="0" y="638"/>
                  </a:lnTo>
                  <a:lnTo>
                    <a:pt x="14661" y="638"/>
                  </a:lnTo>
                  <a:lnTo>
                    <a:pt x="14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60"/>
            <p:cNvSpPr/>
            <p:nvPr/>
          </p:nvSpPr>
          <p:spPr>
            <a:xfrm>
              <a:off x="4143300" y="-1042600"/>
              <a:ext cx="366550" cy="15950"/>
            </a:xfrm>
            <a:custGeom>
              <a:avLst/>
              <a:gdLst/>
              <a:ahLst/>
              <a:cxnLst/>
              <a:rect l="l" t="t" r="r" b="b"/>
              <a:pathLst>
                <a:path w="14662" h="638" extrusionOk="0">
                  <a:moveTo>
                    <a:pt x="0" y="0"/>
                  </a:moveTo>
                  <a:lnTo>
                    <a:pt x="0" y="638"/>
                  </a:lnTo>
                  <a:lnTo>
                    <a:pt x="14661" y="638"/>
                  </a:lnTo>
                  <a:lnTo>
                    <a:pt x="14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60"/>
            <p:cNvSpPr/>
            <p:nvPr/>
          </p:nvSpPr>
          <p:spPr>
            <a:xfrm>
              <a:off x="4282075" y="-1488150"/>
              <a:ext cx="227775" cy="15300"/>
            </a:xfrm>
            <a:custGeom>
              <a:avLst/>
              <a:gdLst/>
              <a:ahLst/>
              <a:cxnLst/>
              <a:rect l="l" t="t" r="r" b="b"/>
              <a:pathLst>
                <a:path w="9111" h="612" extrusionOk="0">
                  <a:moveTo>
                    <a:pt x="0" y="1"/>
                  </a:moveTo>
                  <a:lnTo>
                    <a:pt x="0" y="612"/>
                  </a:lnTo>
                  <a:lnTo>
                    <a:pt x="9110" y="612"/>
                  </a:lnTo>
                  <a:lnTo>
                    <a:pt x="91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60"/>
            <p:cNvSpPr/>
            <p:nvPr/>
          </p:nvSpPr>
          <p:spPr>
            <a:xfrm>
              <a:off x="4282075" y="-1455600"/>
              <a:ext cx="227775" cy="15300"/>
            </a:xfrm>
            <a:custGeom>
              <a:avLst/>
              <a:gdLst/>
              <a:ahLst/>
              <a:cxnLst/>
              <a:rect l="l" t="t" r="r" b="b"/>
              <a:pathLst>
                <a:path w="9111" h="612" extrusionOk="0">
                  <a:moveTo>
                    <a:pt x="0" y="0"/>
                  </a:moveTo>
                  <a:lnTo>
                    <a:pt x="0" y="611"/>
                  </a:lnTo>
                  <a:lnTo>
                    <a:pt x="9110" y="611"/>
                  </a:lnTo>
                  <a:lnTo>
                    <a:pt x="9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60"/>
            <p:cNvSpPr/>
            <p:nvPr/>
          </p:nvSpPr>
          <p:spPr>
            <a:xfrm>
              <a:off x="3553025" y="-1175400"/>
              <a:ext cx="227100" cy="15950"/>
            </a:xfrm>
            <a:custGeom>
              <a:avLst/>
              <a:gdLst/>
              <a:ahLst/>
              <a:cxnLst/>
              <a:rect l="l" t="t" r="r" b="b"/>
              <a:pathLst>
                <a:path w="9084" h="638" extrusionOk="0">
                  <a:moveTo>
                    <a:pt x="0" y="0"/>
                  </a:moveTo>
                  <a:lnTo>
                    <a:pt x="0" y="638"/>
                  </a:lnTo>
                  <a:lnTo>
                    <a:pt x="9084" y="638"/>
                  </a:lnTo>
                  <a:lnTo>
                    <a:pt x="9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60"/>
            <p:cNvSpPr/>
            <p:nvPr/>
          </p:nvSpPr>
          <p:spPr>
            <a:xfrm>
              <a:off x="3639325" y="-1142200"/>
              <a:ext cx="140800" cy="15300"/>
            </a:xfrm>
            <a:custGeom>
              <a:avLst/>
              <a:gdLst/>
              <a:ahLst/>
              <a:cxnLst/>
              <a:rect l="l" t="t" r="r" b="b"/>
              <a:pathLst>
                <a:path w="5632" h="612" extrusionOk="0">
                  <a:moveTo>
                    <a:pt x="1" y="0"/>
                  </a:moveTo>
                  <a:lnTo>
                    <a:pt x="1" y="611"/>
                  </a:lnTo>
                  <a:lnTo>
                    <a:pt x="5632" y="611"/>
                  </a:lnTo>
                  <a:lnTo>
                    <a:pt x="56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60"/>
            <p:cNvSpPr/>
            <p:nvPr/>
          </p:nvSpPr>
          <p:spPr>
            <a:xfrm>
              <a:off x="3639325" y="-1109675"/>
              <a:ext cx="140800" cy="15300"/>
            </a:xfrm>
            <a:custGeom>
              <a:avLst/>
              <a:gdLst/>
              <a:ahLst/>
              <a:cxnLst/>
              <a:rect l="l" t="t" r="r" b="b"/>
              <a:pathLst>
                <a:path w="5632" h="612" extrusionOk="0">
                  <a:moveTo>
                    <a:pt x="1" y="1"/>
                  </a:moveTo>
                  <a:lnTo>
                    <a:pt x="1" y="612"/>
                  </a:lnTo>
                  <a:lnTo>
                    <a:pt x="5632" y="612"/>
                  </a:lnTo>
                  <a:lnTo>
                    <a:pt x="56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5" name="Google Shape;5805;p59"/>
          <p:cNvSpPr txBox="1">
            <a:spLocks noGrp="1"/>
          </p:cNvSpPr>
          <p:nvPr>
            <p:ph type="body" idx="4294967295"/>
          </p:nvPr>
        </p:nvSpPr>
        <p:spPr>
          <a:xfrm>
            <a:off x="713225" y="1106025"/>
            <a:ext cx="77175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PORTUGAL, BRAGA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ŠPANJOLSKA, SEVILLA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NJEMAČKA, FRANKFURT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ITALIJA, BOLOGNA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06" name="Google Shape;5806;p59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PRAKSA U EUROPSKIM ZEMLJAMA</a:t>
            </a:r>
            <a:endParaRPr i="1" u="sng" dirty="0">
              <a:solidFill>
                <a:schemeClr val="accent2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grpSp>
        <p:nvGrpSpPr>
          <p:cNvPr id="5807" name="Google Shape;5807;p59"/>
          <p:cNvGrpSpPr/>
          <p:nvPr/>
        </p:nvGrpSpPr>
        <p:grpSpPr>
          <a:xfrm>
            <a:off x="0" y="79285"/>
            <a:ext cx="628500" cy="572950"/>
            <a:chOff x="713225" y="2635625"/>
            <a:chExt cx="628500" cy="572950"/>
          </a:xfrm>
        </p:grpSpPr>
        <p:sp>
          <p:nvSpPr>
            <p:cNvPr id="5808" name="Google Shape;5808;p59"/>
            <p:cNvSpPr/>
            <p:nvPr/>
          </p:nvSpPr>
          <p:spPr>
            <a:xfrm>
              <a:off x="713225" y="2635625"/>
              <a:ext cx="628500" cy="64700"/>
            </a:xfrm>
            <a:custGeom>
              <a:avLst/>
              <a:gdLst/>
              <a:ahLst/>
              <a:cxnLst/>
              <a:rect l="l" t="t" r="r" b="b"/>
              <a:pathLst>
                <a:path w="25140" h="2588" extrusionOk="0">
                  <a:moveTo>
                    <a:pt x="576" y="0"/>
                  </a:moveTo>
                  <a:lnTo>
                    <a:pt x="471" y="26"/>
                  </a:lnTo>
                  <a:lnTo>
                    <a:pt x="367" y="52"/>
                  </a:lnTo>
                  <a:lnTo>
                    <a:pt x="262" y="105"/>
                  </a:lnTo>
                  <a:lnTo>
                    <a:pt x="184" y="183"/>
                  </a:lnTo>
                  <a:lnTo>
                    <a:pt x="105" y="261"/>
                  </a:lnTo>
                  <a:lnTo>
                    <a:pt x="53" y="366"/>
                  </a:lnTo>
                  <a:lnTo>
                    <a:pt x="27" y="471"/>
                  </a:lnTo>
                  <a:lnTo>
                    <a:pt x="1" y="601"/>
                  </a:lnTo>
                  <a:lnTo>
                    <a:pt x="1" y="2012"/>
                  </a:lnTo>
                  <a:lnTo>
                    <a:pt x="27" y="2117"/>
                  </a:lnTo>
                  <a:lnTo>
                    <a:pt x="53" y="2221"/>
                  </a:lnTo>
                  <a:lnTo>
                    <a:pt x="105" y="2326"/>
                  </a:lnTo>
                  <a:lnTo>
                    <a:pt x="184" y="2404"/>
                  </a:lnTo>
                  <a:lnTo>
                    <a:pt x="262" y="2483"/>
                  </a:lnTo>
                  <a:lnTo>
                    <a:pt x="367" y="2535"/>
                  </a:lnTo>
                  <a:lnTo>
                    <a:pt x="471" y="2561"/>
                  </a:lnTo>
                  <a:lnTo>
                    <a:pt x="576" y="2587"/>
                  </a:lnTo>
                  <a:lnTo>
                    <a:pt x="24565" y="2587"/>
                  </a:lnTo>
                  <a:lnTo>
                    <a:pt x="24695" y="2561"/>
                  </a:lnTo>
                  <a:lnTo>
                    <a:pt x="24800" y="2535"/>
                  </a:lnTo>
                  <a:lnTo>
                    <a:pt x="24904" y="2483"/>
                  </a:lnTo>
                  <a:lnTo>
                    <a:pt x="24983" y="2404"/>
                  </a:lnTo>
                  <a:lnTo>
                    <a:pt x="25061" y="2326"/>
                  </a:lnTo>
                  <a:lnTo>
                    <a:pt x="25113" y="2221"/>
                  </a:lnTo>
                  <a:lnTo>
                    <a:pt x="25140" y="2117"/>
                  </a:lnTo>
                  <a:lnTo>
                    <a:pt x="25140" y="2012"/>
                  </a:lnTo>
                  <a:lnTo>
                    <a:pt x="25140" y="601"/>
                  </a:lnTo>
                  <a:lnTo>
                    <a:pt x="25140" y="471"/>
                  </a:lnTo>
                  <a:lnTo>
                    <a:pt x="25113" y="366"/>
                  </a:lnTo>
                  <a:lnTo>
                    <a:pt x="25061" y="261"/>
                  </a:lnTo>
                  <a:lnTo>
                    <a:pt x="24983" y="183"/>
                  </a:lnTo>
                  <a:lnTo>
                    <a:pt x="24904" y="105"/>
                  </a:lnTo>
                  <a:lnTo>
                    <a:pt x="24800" y="52"/>
                  </a:lnTo>
                  <a:lnTo>
                    <a:pt x="24695" y="26"/>
                  </a:lnTo>
                  <a:lnTo>
                    <a:pt x="245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59"/>
            <p:cNvSpPr/>
            <p:nvPr/>
          </p:nvSpPr>
          <p:spPr>
            <a:xfrm>
              <a:off x="762225" y="2700300"/>
              <a:ext cx="531150" cy="508275"/>
            </a:xfrm>
            <a:custGeom>
              <a:avLst/>
              <a:gdLst/>
              <a:ahLst/>
              <a:cxnLst/>
              <a:rect l="l" t="t" r="r" b="b"/>
              <a:pathLst>
                <a:path w="21246" h="20331" extrusionOk="0">
                  <a:moveTo>
                    <a:pt x="1" y="0"/>
                  </a:moveTo>
                  <a:lnTo>
                    <a:pt x="1" y="19547"/>
                  </a:lnTo>
                  <a:lnTo>
                    <a:pt x="27" y="19704"/>
                  </a:lnTo>
                  <a:lnTo>
                    <a:pt x="53" y="19834"/>
                  </a:lnTo>
                  <a:lnTo>
                    <a:pt x="131" y="19965"/>
                  </a:lnTo>
                  <a:lnTo>
                    <a:pt x="236" y="20095"/>
                  </a:lnTo>
                  <a:lnTo>
                    <a:pt x="340" y="20174"/>
                  </a:lnTo>
                  <a:lnTo>
                    <a:pt x="471" y="20252"/>
                  </a:lnTo>
                  <a:lnTo>
                    <a:pt x="628" y="20305"/>
                  </a:lnTo>
                  <a:lnTo>
                    <a:pt x="785" y="20331"/>
                  </a:lnTo>
                  <a:lnTo>
                    <a:pt x="20462" y="20331"/>
                  </a:lnTo>
                  <a:lnTo>
                    <a:pt x="20619" y="20305"/>
                  </a:lnTo>
                  <a:lnTo>
                    <a:pt x="20749" y="20252"/>
                  </a:lnTo>
                  <a:lnTo>
                    <a:pt x="20880" y="20174"/>
                  </a:lnTo>
                  <a:lnTo>
                    <a:pt x="21011" y="20095"/>
                  </a:lnTo>
                  <a:lnTo>
                    <a:pt x="21089" y="19965"/>
                  </a:lnTo>
                  <a:lnTo>
                    <a:pt x="21167" y="19834"/>
                  </a:lnTo>
                  <a:lnTo>
                    <a:pt x="21220" y="19704"/>
                  </a:lnTo>
                  <a:lnTo>
                    <a:pt x="21246" y="19547"/>
                  </a:lnTo>
                  <a:lnTo>
                    <a:pt x="2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59"/>
            <p:cNvSpPr/>
            <p:nvPr/>
          </p:nvSpPr>
          <p:spPr>
            <a:xfrm>
              <a:off x="803400" y="2700300"/>
              <a:ext cx="448175" cy="466475"/>
            </a:xfrm>
            <a:custGeom>
              <a:avLst/>
              <a:gdLst/>
              <a:ahLst/>
              <a:cxnLst/>
              <a:rect l="l" t="t" r="r" b="b"/>
              <a:pathLst>
                <a:path w="17927" h="18659" extrusionOk="0">
                  <a:moveTo>
                    <a:pt x="0" y="0"/>
                  </a:moveTo>
                  <a:lnTo>
                    <a:pt x="0" y="16751"/>
                  </a:lnTo>
                  <a:lnTo>
                    <a:pt x="26" y="16960"/>
                  </a:lnTo>
                  <a:lnTo>
                    <a:pt x="52" y="17143"/>
                  </a:lnTo>
                  <a:lnTo>
                    <a:pt x="105" y="17326"/>
                  </a:lnTo>
                  <a:lnTo>
                    <a:pt x="157" y="17508"/>
                  </a:lnTo>
                  <a:lnTo>
                    <a:pt x="235" y="17665"/>
                  </a:lnTo>
                  <a:lnTo>
                    <a:pt x="340" y="17822"/>
                  </a:lnTo>
                  <a:lnTo>
                    <a:pt x="444" y="17979"/>
                  </a:lnTo>
                  <a:lnTo>
                    <a:pt x="575" y="18109"/>
                  </a:lnTo>
                  <a:lnTo>
                    <a:pt x="706" y="18240"/>
                  </a:lnTo>
                  <a:lnTo>
                    <a:pt x="862" y="18345"/>
                  </a:lnTo>
                  <a:lnTo>
                    <a:pt x="1019" y="18423"/>
                  </a:lnTo>
                  <a:lnTo>
                    <a:pt x="1176" y="18501"/>
                  </a:lnTo>
                  <a:lnTo>
                    <a:pt x="1359" y="18580"/>
                  </a:lnTo>
                  <a:lnTo>
                    <a:pt x="1516" y="18632"/>
                  </a:lnTo>
                  <a:lnTo>
                    <a:pt x="1725" y="18658"/>
                  </a:lnTo>
                  <a:lnTo>
                    <a:pt x="16228" y="18658"/>
                  </a:lnTo>
                  <a:lnTo>
                    <a:pt x="16411" y="18632"/>
                  </a:lnTo>
                  <a:lnTo>
                    <a:pt x="16594" y="18580"/>
                  </a:lnTo>
                  <a:lnTo>
                    <a:pt x="16777" y="18501"/>
                  </a:lnTo>
                  <a:lnTo>
                    <a:pt x="16933" y="18423"/>
                  </a:lnTo>
                  <a:lnTo>
                    <a:pt x="17090" y="18345"/>
                  </a:lnTo>
                  <a:lnTo>
                    <a:pt x="17247" y="18240"/>
                  </a:lnTo>
                  <a:lnTo>
                    <a:pt x="17378" y="18109"/>
                  </a:lnTo>
                  <a:lnTo>
                    <a:pt x="17508" y="17979"/>
                  </a:lnTo>
                  <a:lnTo>
                    <a:pt x="17613" y="17822"/>
                  </a:lnTo>
                  <a:lnTo>
                    <a:pt x="17691" y="17665"/>
                  </a:lnTo>
                  <a:lnTo>
                    <a:pt x="17770" y="17508"/>
                  </a:lnTo>
                  <a:lnTo>
                    <a:pt x="17848" y="17326"/>
                  </a:lnTo>
                  <a:lnTo>
                    <a:pt x="17900" y="17143"/>
                  </a:lnTo>
                  <a:lnTo>
                    <a:pt x="17926" y="16960"/>
                  </a:lnTo>
                  <a:lnTo>
                    <a:pt x="17926" y="16751"/>
                  </a:lnTo>
                  <a:lnTo>
                    <a:pt x="17926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59"/>
            <p:cNvSpPr/>
            <p:nvPr/>
          </p:nvSpPr>
          <p:spPr>
            <a:xfrm>
              <a:off x="803400" y="2815925"/>
              <a:ext cx="109775" cy="350850"/>
            </a:xfrm>
            <a:custGeom>
              <a:avLst/>
              <a:gdLst/>
              <a:ahLst/>
              <a:cxnLst/>
              <a:rect l="l" t="t" r="r" b="b"/>
              <a:pathLst>
                <a:path w="4391" h="14034" extrusionOk="0">
                  <a:moveTo>
                    <a:pt x="0" y="1"/>
                  </a:moveTo>
                  <a:lnTo>
                    <a:pt x="0" y="12126"/>
                  </a:lnTo>
                  <a:lnTo>
                    <a:pt x="26" y="12335"/>
                  </a:lnTo>
                  <a:lnTo>
                    <a:pt x="52" y="12518"/>
                  </a:lnTo>
                  <a:lnTo>
                    <a:pt x="105" y="12701"/>
                  </a:lnTo>
                  <a:lnTo>
                    <a:pt x="157" y="12883"/>
                  </a:lnTo>
                  <a:lnTo>
                    <a:pt x="235" y="13040"/>
                  </a:lnTo>
                  <a:lnTo>
                    <a:pt x="340" y="13197"/>
                  </a:lnTo>
                  <a:lnTo>
                    <a:pt x="444" y="13354"/>
                  </a:lnTo>
                  <a:lnTo>
                    <a:pt x="575" y="13484"/>
                  </a:lnTo>
                  <a:lnTo>
                    <a:pt x="706" y="13615"/>
                  </a:lnTo>
                  <a:lnTo>
                    <a:pt x="836" y="13720"/>
                  </a:lnTo>
                  <a:lnTo>
                    <a:pt x="993" y="13798"/>
                  </a:lnTo>
                  <a:lnTo>
                    <a:pt x="1176" y="13876"/>
                  </a:lnTo>
                  <a:lnTo>
                    <a:pt x="1333" y="13955"/>
                  </a:lnTo>
                  <a:lnTo>
                    <a:pt x="1516" y="14007"/>
                  </a:lnTo>
                  <a:lnTo>
                    <a:pt x="1725" y="14033"/>
                  </a:lnTo>
                  <a:lnTo>
                    <a:pt x="4390" y="14033"/>
                  </a:lnTo>
                  <a:lnTo>
                    <a:pt x="4207" y="14007"/>
                  </a:lnTo>
                  <a:lnTo>
                    <a:pt x="4024" y="13955"/>
                  </a:lnTo>
                  <a:lnTo>
                    <a:pt x="3841" y="13876"/>
                  </a:lnTo>
                  <a:lnTo>
                    <a:pt x="3685" y="13798"/>
                  </a:lnTo>
                  <a:lnTo>
                    <a:pt x="3528" y="13720"/>
                  </a:lnTo>
                  <a:lnTo>
                    <a:pt x="3371" y="13615"/>
                  </a:lnTo>
                  <a:lnTo>
                    <a:pt x="3240" y="13484"/>
                  </a:lnTo>
                  <a:lnTo>
                    <a:pt x="3136" y="13354"/>
                  </a:lnTo>
                  <a:lnTo>
                    <a:pt x="3005" y="13197"/>
                  </a:lnTo>
                  <a:lnTo>
                    <a:pt x="2927" y="13040"/>
                  </a:lnTo>
                  <a:lnTo>
                    <a:pt x="2848" y="12883"/>
                  </a:lnTo>
                  <a:lnTo>
                    <a:pt x="2770" y="12701"/>
                  </a:lnTo>
                  <a:lnTo>
                    <a:pt x="2718" y="12518"/>
                  </a:lnTo>
                  <a:lnTo>
                    <a:pt x="2692" y="12335"/>
                  </a:lnTo>
                  <a:lnTo>
                    <a:pt x="2692" y="12126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59"/>
            <p:cNvSpPr/>
            <p:nvPr/>
          </p:nvSpPr>
          <p:spPr>
            <a:xfrm>
              <a:off x="870675" y="2815925"/>
              <a:ext cx="380900" cy="350850"/>
            </a:xfrm>
            <a:custGeom>
              <a:avLst/>
              <a:gdLst/>
              <a:ahLst/>
              <a:cxnLst/>
              <a:rect l="l" t="t" r="r" b="b"/>
              <a:pathLst>
                <a:path w="15236" h="14034" extrusionOk="0">
                  <a:moveTo>
                    <a:pt x="1" y="1"/>
                  </a:moveTo>
                  <a:lnTo>
                    <a:pt x="1" y="12126"/>
                  </a:lnTo>
                  <a:lnTo>
                    <a:pt x="1" y="12335"/>
                  </a:lnTo>
                  <a:lnTo>
                    <a:pt x="27" y="12518"/>
                  </a:lnTo>
                  <a:lnTo>
                    <a:pt x="79" y="12701"/>
                  </a:lnTo>
                  <a:lnTo>
                    <a:pt x="157" y="12883"/>
                  </a:lnTo>
                  <a:lnTo>
                    <a:pt x="236" y="13040"/>
                  </a:lnTo>
                  <a:lnTo>
                    <a:pt x="314" y="13197"/>
                  </a:lnTo>
                  <a:lnTo>
                    <a:pt x="445" y="13354"/>
                  </a:lnTo>
                  <a:lnTo>
                    <a:pt x="549" y="13484"/>
                  </a:lnTo>
                  <a:lnTo>
                    <a:pt x="680" y="13615"/>
                  </a:lnTo>
                  <a:lnTo>
                    <a:pt x="837" y="13720"/>
                  </a:lnTo>
                  <a:lnTo>
                    <a:pt x="994" y="13798"/>
                  </a:lnTo>
                  <a:lnTo>
                    <a:pt x="1150" y="13876"/>
                  </a:lnTo>
                  <a:lnTo>
                    <a:pt x="1333" y="13955"/>
                  </a:lnTo>
                  <a:lnTo>
                    <a:pt x="1516" y="14007"/>
                  </a:lnTo>
                  <a:lnTo>
                    <a:pt x="1699" y="14033"/>
                  </a:lnTo>
                  <a:lnTo>
                    <a:pt x="13537" y="14033"/>
                  </a:lnTo>
                  <a:lnTo>
                    <a:pt x="13720" y="14007"/>
                  </a:lnTo>
                  <a:lnTo>
                    <a:pt x="13903" y="13955"/>
                  </a:lnTo>
                  <a:lnTo>
                    <a:pt x="14086" y="13876"/>
                  </a:lnTo>
                  <a:lnTo>
                    <a:pt x="14242" y="13798"/>
                  </a:lnTo>
                  <a:lnTo>
                    <a:pt x="14399" y="13720"/>
                  </a:lnTo>
                  <a:lnTo>
                    <a:pt x="14556" y="13615"/>
                  </a:lnTo>
                  <a:lnTo>
                    <a:pt x="14687" y="13484"/>
                  </a:lnTo>
                  <a:lnTo>
                    <a:pt x="14791" y="13354"/>
                  </a:lnTo>
                  <a:lnTo>
                    <a:pt x="14922" y="13197"/>
                  </a:lnTo>
                  <a:lnTo>
                    <a:pt x="15000" y="13040"/>
                  </a:lnTo>
                  <a:lnTo>
                    <a:pt x="15079" y="12883"/>
                  </a:lnTo>
                  <a:lnTo>
                    <a:pt x="15157" y="12701"/>
                  </a:lnTo>
                  <a:lnTo>
                    <a:pt x="15209" y="12518"/>
                  </a:lnTo>
                  <a:lnTo>
                    <a:pt x="15235" y="12335"/>
                  </a:lnTo>
                  <a:lnTo>
                    <a:pt x="15235" y="12126"/>
                  </a:lnTo>
                  <a:lnTo>
                    <a:pt x="15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59"/>
            <p:cNvSpPr/>
            <p:nvPr/>
          </p:nvSpPr>
          <p:spPr>
            <a:xfrm>
              <a:off x="909875" y="3054375"/>
              <a:ext cx="44450" cy="8525"/>
            </a:xfrm>
            <a:custGeom>
              <a:avLst/>
              <a:gdLst/>
              <a:ahLst/>
              <a:cxnLst/>
              <a:rect l="l" t="t" r="r" b="b"/>
              <a:pathLst>
                <a:path w="1778" h="341" extrusionOk="0">
                  <a:moveTo>
                    <a:pt x="157" y="1"/>
                  </a:moveTo>
                  <a:lnTo>
                    <a:pt x="105" y="27"/>
                  </a:lnTo>
                  <a:lnTo>
                    <a:pt x="53" y="53"/>
                  </a:lnTo>
                  <a:lnTo>
                    <a:pt x="1" y="105"/>
                  </a:lnTo>
                  <a:lnTo>
                    <a:pt x="1" y="184"/>
                  </a:lnTo>
                  <a:lnTo>
                    <a:pt x="1" y="236"/>
                  </a:lnTo>
                  <a:lnTo>
                    <a:pt x="53" y="288"/>
                  </a:lnTo>
                  <a:lnTo>
                    <a:pt x="105" y="314"/>
                  </a:lnTo>
                  <a:lnTo>
                    <a:pt x="157" y="340"/>
                  </a:lnTo>
                  <a:lnTo>
                    <a:pt x="1621" y="340"/>
                  </a:lnTo>
                  <a:lnTo>
                    <a:pt x="1673" y="314"/>
                  </a:lnTo>
                  <a:lnTo>
                    <a:pt x="1725" y="288"/>
                  </a:lnTo>
                  <a:lnTo>
                    <a:pt x="1777" y="236"/>
                  </a:lnTo>
                  <a:lnTo>
                    <a:pt x="1777" y="184"/>
                  </a:lnTo>
                  <a:lnTo>
                    <a:pt x="1777" y="105"/>
                  </a:lnTo>
                  <a:lnTo>
                    <a:pt x="1725" y="53"/>
                  </a:lnTo>
                  <a:lnTo>
                    <a:pt x="1673" y="27"/>
                  </a:lnTo>
                  <a:lnTo>
                    <a:pt x="1621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59"/>
            <p:cNvSpPr/>
            <p:nvPr/>
          </p:nvSpPr>
          <p:spPr>
            <a:xfrm>
              <a:off x="909875" y="2964875"/>
              <a:ext cx="44450" cy="7875"/>
            </a:xfrm>
            <a:custGeom>
              <a:avLst/>
              <a:gdLst/>
              <a:ahLst/>
              <a:cxnLst/>
              <a:rect l="l" t="t" r="r" b="b"/>
              <a:pathLst>
                <a:path w="1778" h="315" extrusionOk="0">
                  <a:moveTo>
                    <a:pt x="105" y="1"/>
                  </a:moveTo>
                  <a:lnTo>
                    <a:pt x="53" y="27"/>
                  </a:lnTo>
                  <a:lnTo>
                    <a:pt x="1" y="79"/>
                  </a:lnTo>
                  <a:lnTo>
                    <a:pt x="1" y="157"/>
                  </a:lnTo>
                  <a:lnTo>
                    <a:pt x="1" y="210"/>
                  </a:lnTo>
                  <a:lnTo>
                    <a:pt x="53" y="262"/>
                  </a:lnTo>
                  <a:lnTo>
                    <a:pt x="105" y="314"/>
                  </a:lnTo>
                  <a:lnTo>
                    <a:pt x="1673" y="314"/>
                  </a:lnTo>
                  <a:lnTo>
                    <a:pt x="1725" y="262"/>
                  </a:lnTo>
                  <a:lnTo>
                    <a:pt x="1777" y="210"/>
                  </a:lnTo>
                  <a:lnTo>
                    <a:pt x="1777" y="157"/>
                  </a:lnTo>
                  <a:lnTo>
                    <a:pt x="1777" y="79"/>
                  </a:lnTo>
                  <a:lnTo>
                    <a:pt x="1725" y="27"/>
                  </a:lnTo>
                  <a:lnTo>
                    <a:pt x="1673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59"/>
            <p:cNvSpPr/>
            <p:nvPr/>
          </p:nvSpPr>
          <p:spPr>
            <a:xfrm>
              <a:off x="909875" y="2874725"/>
              <a:ext cx="44450" cy="8525"/>
            </a:xfrm>
            <a:custGeom>
              <a:avLst/>
              <a:gdLst/>
              <a:ahLst/>
              <a:cxnLst/>
              <a:rect l="l" t="t" r="r" b="b"/>
              <a:pathLst>
                <a:path w="1778" h="341" extrusionOk="0">
                  <a:moveTo>
                    <a:pt x="105" y="0"/>
                  </a:moveTo>
                  <a:lnTo>
                    <a:pt x="53" y="53"/>
                  </a:lnTo>
                  <a:lnTo>
                    <a:pt x="1" y="105"/>
                  </a:lnTo>
                  <a:lnTo>
                    <a:pt x="1" y="157"/>
                  </a:lnTo>
                  <a:lnTo>
                    <a:pt x="1" y="236"/>
                  </a:lnTo>
                  <a:lnTo>
                    <a:pt x="53" y="288"/>
                  </a:lnTo>
                  <a:lnTo>
                    <a:pt x="105" y="314"/>
                  </a:lnTo>
                  <a:lnTo>
                    <a:pt x="157" y="340"/>
                  </a:lnTo>
                  <a:lnTo>
                    <a:pt x="1621" y="340"/>
                  </a:lnTo>
                  <a:lnTo>
                    <a:pt x="1673" y="314"/>
                  </a:lnTo>
                  <a:lnTo>
                    <a:pt x="1725" y="288"/>
                  </a:lnTo>
                  <a:lnTo>
                    <a:pt x="1777" y="236"/>
                  </a:lnTo>
                  <a:lnTo>
                    <a:pt x="1777" y="157"/>
                  </a:lnTo>
                  <a:lnTo>
                    <a:pt x="1777" y="105"/>
                  </a:lnTo>
                  <a:lnTo>
                    <a:pt x="1725" y="53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59"/>
            <p:cNvSpPr/>
            <p:nvPr/>
          </p:nvSpPr>
          <p:spPr>
            <a:xfrm>
              <a:off x="909875" y="3099450"/>
              <a:ext cx="81025" cy="8525"/>
            </a:xfrm>
            <a:custGeom>
              <a:avLst/>
              <a:gdLst/>
              <a:ahLst/>
              <a:cxnLst/>
              <a:rect l="l" t="t" r="r" b="b"/>
              <a:pathLst>
                <a:path w="3241" h="341" extrusionOk="0">
                  <a:moveTo>
                    <a:pt x="157" y="1"/>
                  </a:moveTo>
                  <a:lnTo>
                    <a:pt x="105" y="27"/>
                  </a:lnTo>
                  <a:lnTo>
                    <a:pt x="53" y="53"/>
                  </a:lnTo>
                  <a:lnTo>
                    <a:pt x="1" y="105"/>
                  </a:lnTo>
                  <a:lnTo>
                    <a:pt x="1" y="157"/>
                  </a:lnTo>
                  <a:lnTo>
                    <a:pt x="1" y="236"/>
                  </a:lnTo>
                  <a:lnTo>
                    <a:pt x="53" y="288"/>
                  </a:lnTo>
                  <a:lnTo>
                    <a:pt x="105" y="314"/>
                  </a:lnTo>
                  <a:lnTo>
                    <a:pt x="157" y="340"/>
                  </a:lnTo>
                  <a:lnTo>
                    <a:pt x="3084" y="340"/>
                  </a:lnTo>
                  <a:lnTo>
                    <a:pt x="3136" y="314"/>
                  </a:lnTo>
                  <a:lnTo>
                    <a:pt x="3189" y="288"/>
                  </a:lnTo>
                  <a:lnTo>
                    <a:pt x="3215" y="236"/>
                  </a:lnTo>
                  <a:lnTo>
                    <a:pt x="3241" y="157"/>
                  </a:lnTo>
                  <a:lnTo>
                    <a:pt x="3215" y="105"/>
                  </a:lnTo>
                  <a:lnTo>
                    <a:pt x="3189" y="53"/>
                  </a:lnTo>
                  <a:lnTo>
                    <a:pt x="3136" y="27"/>
                  </a:lnTo>
                  <a:lnTo>
                    <a:pt x="3084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59"/>
            <p:cNvSpPr/>
            <p:nvPr/>
          </p:nvSpPr>
          <p:spPr>
            <a:xfrm>
              <a:off x="909875" y="3009300"/>
              <a:ext cx="81025" cy="8525"/>
            </a:xfrm>
            <a:custGeom>
              <a:avLst/>
              <a:gdLst/>
              <a:ahLst/>
              <a:cxnLst/>
              <a:rect l="l" t="t" r="r" b="b"/>
              <a:pathLst>
                <a:path w="3241" h="341" extrusionOk="0">
                  <a:moveTo>
                    <a:pt x="157" y="0"/>
                  </a:moveTo>
                  <a:lnTo>
                    <a:pt x="105" y="27"/>
                  </a:lnTo>
                  <a:lnTo>
                    <a:pt x="53" y="53"/>
                  </a:lnTo>
                  <a:lnTo>
                    <a:pt x="1" y="105"/>
                  </a:lnTo>
                  <a:lnTo>
                    <a:pt x="1" y="183"/>
                  </a:lnTo>
                  <a:lnTo>
                    <a:pt x="1" y="236"/>
                  </a:lnTo>
                  <a:lnTo>
                    <a:pt x="53" y="288"/>
                  </a:lnTo>
                  <a:lnTo>
                    <a:pt x="105" y="340"/>
                  </a:lnTo>
                  <a:lnTo>
                    <a:pt x="3136" y="340"/>
                  </a:lnTo>
                  <a:lnTo>
                    <a:pt x="3189" y="288"/>
                  </a:lnTo>
                  <a:lnTo>
                    <a:pt x="3215" y="236"/>
                  </a:lnTo>
                  <a:lnTo>
                    <a:pt x="3241" y="183"/>
                  </a:lnTo>
                  <a:lnTo>
                    <a:pt x="3215" y="105"/>
                  </a:lnTo>
                  <a:lnTo>
                    <a:pt x="3189" y="53"/>
                  </a:lnTo>
                  <a:lnTo>
                    <a:pt x="3136" y="27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59"/>
            <p:cNvSpPr/>
            <p:nvPr/>
          </p:nvSpPr>
          <p:spPr>
            <a:xfrm>
              <a:off x="909875" y="2919800"/>
              <a:ext cx="81025" cy="7875"/>
            </a:xfrm>
            <a:custGeom>
              <a:avLst/>
              <a:gdLst/>
              <a:ahLst/>
              <a:cxnLst/>
              <a:rect l="l" t="t" r="r" b="b"/>
              <a:pathLst>
                <a:path w="3241" h="315" extrusionOk="0">
                  <a:moveTo>
                    <a:pt x="105" y="0"/>
                  </a:moveTo>
                  <a:lnTo>
                    <a:pt x="53" y="53"/>
                  </a:lnTo>
                  <a:lnTo>
                    <a:pt x="1" y="105"/>
                  </a:lnTo>
                  <a:lnTo>
                    <a:pt x="1" y="157"/>
                  </a:lnTo>
                  <a:lnTo>
                    <a:pt x="1" y="236"/>
                  </a:lnTo>
                  <a:lnTo>
                    <a:pt x="53" y="288"/>
                  </a:lnTo>
                  <a:lnTo>
                    <a:pt x="105" y="314"/>
                  </a:lnTo>
                  <a:lnTo>
                    <a:pt x="3136" y="314"/>
                  </a:lnTo>
                  <a:lnTo>
                    <a:pt x="3189" y="288"/>
                  </a:lnTo>
                  <a:lnTo>
                    <a:pt x="3215" y="236"/>
                  </a:lnTo>
                  <a:lnTo>
                    <a:pt x="3241" y="157"/>
                  </a:lnTo>
                  <a:lnTo>
                    <a:pt x="3215" y="105"/>
                  </a:lnTo>
                  <a:lnTo>
                    <a:pt x="3189" y="53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59"/>
            <p:cNvSpPr/>
            <p:nvPr/>
          </p:nvSpPr>
          <p:spPr>
            <a:xfrm>
              <a:off x="1150950" y="2858400"/>
              <a:ext cx="54250" cy="180325"/>
            </a:xfrm>
            <a:custGeom>
              <a:avLst/>
              <a:gdLst/>
              <a:ahLst/>
              <a:cxnLst/>
              <a:rect l="l" t="t" r="r" b="b"/>
              <a:pathLst>
                <a:path w="2170" h="7213" extrusionOk="0">
                  <a:moveTo>
                    <a:pt x="1072" y="0"/>
                  </a:moveTo>
                  <a:lnTo>
                    <a:pt x="862" y="26"/>
                  </a:lnTo>
                  <a:lnTo>
                    <a:pt x="653" y="105"/>
                  </a:lnTo>
                  <a:lnTo>
                    <a:pt x="470" y="183"/>
                  </a:lnTo>
                  <a:lnTo>
                    <a:pt x="314" y="340"/>
                  </a:lnTo>
                  <a:lnTo>
                    <a:pt x="183" y="497"/>
                  </a:lnTo>
                  <a:lnTo>
                    <a:pt x="79" y="680"/>
                  </a:lnTo>
                  <a:lnTo>
                    <a:pt x="26" y="862"/>
                  </a:lnTo>
                  <a:lnTo>
                    <a:pt x="0" y="1098"/>
                  </a:lnTo>
                  <a:lnTo>
                    <a:pt x="0" y="6115"/>
                  </a:lnTo>
                  <a:lnTo>
                    <a:pt x="26" y="6350"/>
                  </a:lnTo>
                  <a:lnTo>
                    <a:pt x="79" y="6559"/>
                  </a:lnTo>
                  <a:lnTo>
                    <a:pt x="183" y="6742"/>
                  </a:lnTo>
                  <a:lnTo>
                    <a:pt x="314" y="6899"/>
                  </a:lnTo>
                  <a:lnTo>
                    <a:pt x="470" y="7030"/>
                  </a:lnTo>
                  <a:lnTo>
                    <a:pt x="653" y="7134"/>
                  </a:lnTo>
                  <a:lnTo>
                    <a:pt x="862" y="7186"/>
                  </a:lnTo>
                  <a:lnTo>
                    <a:pt x="1072" y="7212"/>
                  </a:lnTo>
                  <a:lnTo>
                    <a:pt x="1307" y="7186"/>
                  </a:lnTo>
                  <a:lnTo>
                    <a:pt x="1490" y="7134"/>
                  </a:lnTo>
                  <a:lnTo>
                    <a:pt x="1673" y="7030"/>
                  </a:lnTo>
                  <a:lnTo>
                    <a:pt x="1855" y="6899"/>
                  </a:lnTo>
                  <a:lnTo>
                    <a:pt x="1986" y="6742"/>
                  </a:lnTo>
                  <a:lnTo>
                    <a:pt x="2065" y="6559"/>
                  </a:lnTo>
                  <a:lnTo>
                    <a:pt x="2143" y="6350"/>
                  </a:lnTo>
                  <a:lnTo>
                    <a:pt x="2169" y="6115"/>
                  </a:lnTo>
                  <a:lnTo>
                    <a:pt x="2169" y="1098"/>
                  </a:lnTo>
                  <a:lnTo>
                    <a:pt x="2143" y="862"/>
                  </a:lnTo>
                  <a:lnTo>
                    <a:pt x="2065" y="680"/>
                  </a:lnTo>
                  <a:lnTo>
                    <a:pt x="1986" y="497"/>
                  </a:lnTo>
                  <a:lnTo>
                    <a:pt x="1855" y="340"/>
                  </a:lnTo>
                  <a:lnTo>
                    <a:pt x="1673" y="183"/>
                  </a:lnTo>
                  <a:lnTo>
                    <a:pt x="1490" y="105"/>
                  </a:lnTo>
                  <a:lnTo>
                    <a:pt x="1307" y="2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59"/>
            <p:cNvSpPr/>
            <p:nvPr/>
          </p:nvSpPr>
          <p:spPr>
            <a:xfrm>
              <a:off x="1155525" y="3073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889" y="0"/>
                  </a:moveTo>
                  <a:lnTo>
                    <a:pt x="706" y="27"/>
                  </a:lnTo>
                  <a:lnTo>
                    <a:pt x="549" y="79"/>
                  </a:lnTo>
                  <a:lnTo>
                    <a:pt x="392" y="157"/>
                  </a:lnTo>
                  <a:lnTo>
                    <a:pt x="261" y="262"/>
                  </a:lnTo>
                  <a:lnTo>
                    <a:pt x="157" y="392"/>
                  </a:lnTo>
                  <a:lnTo>
                    <a:pt x="52" y="549"/>
                  </a:lnTo>
                  <a:lnTo>
                    <a:pt x="0" y="732"/>
                  </a:lnTo>
                  <a:lnTo>
                    <a:pt x="0" y="915"/>
                  </a:lnTo>
                  <a:lnTo>
                    <a:pt x="0" y="1098"/>
                  </a:lnTo>
                  <a:lnTo>
                    <a:pt x="52" y="1255"/>
                  </a:lnTo>
                  <a:lnTo>
                    <a:pt x="157" y="1412"/>
                  </a:lnTo>
                  <a:lnTo>
                    <a:pt x="261" y="1542"/>
                  </a:lnTo>
                  <a:lnTo>
                    <a:pt x="392" y="1647"/>
                  </a:lnTo>
                  <a:lnTo>
                    <a:pt x="549" y="1751"/>
                  </a:lnTo>
                  <a:lnTo>
                    <a:pt x="706" y="1803"/>
                  </a:lnTo>
                  <a:lnTo>
                    <a:pt x="1071" y="1803"/>
                  </a:lnTo>
                  <a:lnTo>
                    <a:pt x="1254" y="1751"/>
                  </a:lnTo>
                  <a:lnTo>
                    <a:pt x="1411" y="1647"/>
                  </a:lnTo>
                  <a:lnTo>
                    <a:pt x="1542" y="1542"/>
                  </a:lnTo>
                  <a:lnTo>
                    <a:pt x="1646" y="1412"/>
                  </a:lnTo>
                  <a:lnTo>
                    <a:pt x="1725" y="1255"/>
                  </a:lnTo>
                  <a:lnTo>
                    <a:pt x="1777" y="1098"/>
                  </a:lnTo>
                  <a:lnTo>
                    <a:pt x="1803" y="915"/>
                  </a:lnTo>
                  <a:lnTo>
                    <a:pt x="1777" y="732"/>
                  </a:lnTo>
                  <a:lnTo>
                    <a:pt x="1725" y="549"/>
                  </a:lnTo>
                  <a:lnTo>
                    <a:pt x="1646" y="392"/>
                  </a:lnTo>
                  <a:lnTo>
                    <a:pt x="1542" y="262"/>
                  </a:lnTo>
                  <a:lnTo>
                    <a:pt x="1411" y="157"/>
                  </a:lnTo>
                  <a:lnTo>
                    <a:pt x="1254" y="79"/>
                  </a:lnTo>
                  <a:lnTo>
                    <a:pt x="1071" y="2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1" name="Google Shape;5821;p59"/>
          <p:cNvGrpSpPr/>
          <p:nvPr/>
        </p:nvGrpSpPr>
        <p:grpSpPr>
          <a:xfrm>
            <a:off x="8333875" y="329629"/>
            <a:ext cx="459950" cy="699700"/>
            <a:chOff x="2190925" y="2529138"/>
            <a:chExt cx="459950" cy="699700"/>
          </a:xfrm>
        </p:grpSpPr>
        <p:sp>
          <p:nvSpPr>
            <p:cNvPr id="5822" name="Google Shape;5822;p59"/>
            <p:cNvSpPr/>
            <p:nvPr/>
          </p:nvSpPr>
          <p:spPr>
            <a:xfrm>
              <a:off x="2190925" y="2529138"/>
              <a:ext cx="459950" cy="547500"/>
            </a:xfrm>
            <a:custGeom>
              <a:avLst/>
              <a:gdLst/>
              <a:ahLst/>
              <a:cxnLst/>
              <a:rect l="l" t="t" r="r" b="b"/>
              <a:pathLst>
                <a:path w="18398" h="21900" extrusionOk="0">
                  <a:moveTo>
                    <a:pt x="9199" y="1"/>
                  </a:moveTo>
                  <a:lnTo>
                    <a:pt x="8729" y="27"/>
                  </a:lnTo>
                  <a:lnTo>
                    <a:pt x="8259" y="53"/>
                  </a:lnTo>
                  <a:lnTo>
                    <a:pt x="7814" y="105"/>
                  </a:lnTo>
                  <a:lnTo>
                    <a:pt x="7344" y="184"/>
                  </a:lnTo>
                  <a:lnTo>
                    <a:pt x="6900" y="288"/>
                  </a:lnTo>
                  <a:lnTo>
                    <a:pt x="6455" y="419"/>
                  </a:lnTo>
                  <a:lnTo>
                    <a:pt x="6037" y="576"/>
                  </a:lnTo>
                  <a:lnTo>
                    <a:pt x="5619" y="733"/>
                  </a:lnTo>
                  <a:lnTo>
                    <a:pt x="5227" y="915"/>
                  </a:lnTo>
                  <a:lnTo>
                    <a:pt x="4809" y="1125"/>
                  </a:lnTo>
                  <a:lnTo>
                    <a:pt x="4443" y="1334"/>
                  </a:lnTo>
                  <a:lnTo>
                    <a:pt x="4051" y="1569"/>
                  </a:lnTo>
                  <a:lnTo>
                    <a:pt x="3712" y="1830"/>
                  </a:lnTo>
                  <a:lnTo>
                    <a:pt x="3346" y="2118"/>
                  </a:lnTo>
                  <a:lnTo>
                    <a:pt x="3006" y="2405"/>
                  </a:lnTo>
                  <a:lnTo>
                    <a:pt x="2692" y="2692"/>
                  </a:lnTo>
                  <a:lnTo>
                    <a:pt x="2405" y="3032"/>
                  </a:lnTo>
                  <a:lnTo>
                    <a:pt x="2118" y="3346"/>
                  </a:lnTo>
                  <a:lnTo>
                    <a:pt x="1830" y="3712"/>
                  </a:lnTo>
                  <a:lnTo>
                    <a:pt x="1569" y="4051"/>
                  </a:lnTo>
                  <a:lnTo>
                    <a:pt x="1334" y="4443"/>
                  </a:lnTo>
                  <a:lnTo>
                    <a:pt x="1125" y="4809"/>
                  </a:lnTo>
                  <a:lnTo>
                    <a:pt x="916" y="5227"/>
                  </a:lnTo>
                  <a:lnTo>
                    <a:pt x="733" y="5619"/>
                  </a:lnTo>
                  <a:lnTo>
                    <a:pt x="576" y="6037"/>
                  </a:lnTo>
                  <a:lnTo>
                    <a:pt x="419" y="6482"/>
                  </a:lnTo>
                  <a:lnTo>
                    <a:pt x="288" y="6900"/>
                  </a:lnTo>
                  <a:lnTo>
                    <a:pt x="184" y="7344"/>
                  </a:lnTo>
                  <a:lnTo>
                    <a:pt x="105" y="7814"/>
                  </a:lnTo>
                  <a:lnTo>
                    <a:pt x="53" y="8258"/>
                  </a:lnTo>
                  <a:lnTo>
                    <a:pt x="27" y="8729"/>
                  </a:lnTo>
                  <a:lnTo>
                    <a:pt x="1" y="9199"/>
                  </a:lnTo>
                  <a:lnTo>
                    <a:pt x="27" y="9800"/>
                  </a:lnTo>
                  <a:lnTo>
                    <a:pt x="79" y="10375"/>
                  </a:lnTo>
                  <a:lnTo>
                    <a:pt x="158" y="10950"/>
                  </a:lnTo>
                  <a:lnTo>
                    <a:pt x="288" y="11499"/>
                  </a:lnTo>
                  <a:lnTo>
                    <a:pt x="445" y="12074"/>
                  </a:lnTo>
                  <a:lnTo>
                    <a:pt x="654" y="12596"/>
                  </a:lnTo>
                  <a:lnTo>
                    <a:pt x="889" y="13145"/>
                  </a:lnTo>
                  <a:lnTo>
                    <a:pt x="1151" y="13668"/>
                  </a:lnTo>
                  <a:lnTo>
                    <a:pt x="1490" y="14243"/>
                  </a:lnTo>
                  <a:lnTo>
                    <a:pt x="1856" y="14791"/>
                  </a:lnTo>
                  <a:lnTo>
                    <a:pt x="2640" y="15915"/>
                  </a:lnTo>
                  <a:lnTo>
                    <a:pt x="3450" y="17013"/>
                  </a:lnTo>
                  <a:lnTo>
                    <a:pt x="3816" y="17561"/>
                  </a:lnTo>
                  <a:lnTo>
                    <a:pt x="4182" y="18136"/>
                  </a:lnTo>
                  <a:lnTo>
                    <a:pt x="4705" y="19051"/>
                  </a:lnTo>
                  <a:lnTo>
                    <a:pt x="5201" y="19965"/>
                  </a:lnTo>
                  <a:lnTo>
                    <a:pt x="5619" y="20932"/>
                  </a:lnTo>
                  <a:lnTo>
                    <a:pt x="5802" y="21403"/>
                  </a:lnTo>
                  <a:lnTo>
                    <a:pt x="5985" y="21899"/>
                  </a:lnTo>
                  <a:lnTo>
                    <a:pt x="6874" y="21899"/>
                  </a:lnTo>
                  <a:lnTo>
                    <a:pt x="6508" y="20985"/>
                  </a:lnTo>
                  <a:lnTo>
                    <a:pt x="6063" y="20044"/>
                  </a:lnTo>
                  <a:lnTo>
                    <a:pt x="5567" y="19077"/>
                  </a:lnTo>
                  <a:lnTo>
                    <a:pt x="5018" y="18110"/>
                  </a:lnTo>
                  <a:lnTo>
                    <a:pt x="4652" y="17509"/>
                  </a:lnTo>
                  <a:lnTo>
                    <a:pt x="4260" y="16934"/>
                  </a:lnTo>
                  <a:lnTo>
                    <a:pt x="3450" y="15837"/>
                  </a:lnTo>
                  <a:lnTo>
                    <a:pt x="2562" y="14608"/>
                  </a:lnTo>
                  <a:lnTo>
                    <a:pt x="2170" y="13981"/>
                  </a:lnTo>
                  <a:lnTo>
                    <a:pt x="1804" y="13354"/>
                  </a:lnTo>
                  <a:lnTo>
                    <a:pt x="1543" y="12884"/>
                  </a:lnTo>
                  <a:lnTo>
                    <a:pt x="1334" y="12413"/>
                  </a:lnTo>
                  <a:lnTo>
                    <a:pt x="1151" y="11891"/>
                  </a:lnTo>
                  <a:lnTo>
                    <a:pt x="1020" y="11394"/>
                  </a:lnTo>
                  <a:lnTo>
                    <a:pt x="889" y="10872"/>
                  </a:lnTo>
                  <a:lnTo>
                    <a:pt x="811" y="10349"/>
                  </a:lnTo>
                  <a:lnTo>
                    <a:pt x="759" y="9800"/>
                  </a:lnTo>
                  <a:lnTo>
                    <a:pt x="733" y="9278"/>
                  </a:lnTo>
                  <a:lnTo>
                    <a:pt x="759" y="8833"/>
                  </a:lnTo>
                  <a:lnTo>
                    <a:pt x="785" y="8415"/>
                  </a:lnTo>
                  <a:lnTo>
                    <a:pt x="837" y="7997"/>
                  </a:lnTo>
                  <a:lnTo>
                    <a:pt x="916" y="7579"/>
                  </a:lnTo>
                  <a:lnTo>
                    <a:pt x="1020" y="7161"/>
                  </a:lnTo>
                  <a:lnTo>
                    <a:pt x="1125" y="6769"/>
                  </a:lnTo>
                  <a:lnTo>
                    <a:pt x="1255" y="6377"/>
                  </a:lnTo>
                  <a:lnTo>
                    <a:pt x="1412" y="5985"/>
                  </a:lnTo>
                  <a:lnTo>
                    <a:pt x="1569" y="5619"/>
                  </a:lnTo>
                  <a:lnTo>
                    <a:pt x="1752" y="5253"/>
                  </a:lnTo>
                  <a:lnTo>
                    <a:pt x="1961" y="4888"/>
                  </a:lnTo>
                  <a:lnTo>
                    <a:pt x="2196" y="4548"/>
                  </a:lnTo>
                  <a:lnTo>
                    <a:pt x="2431" y="4208"/>
                  </a:lnTo>
                  <a:lnTo>
                    <a:pt x="2666" y="3895"/>
                  </a:lnTo>
                  <a:lnTo>
                    <a:pt x="2954" y="3581"/>
                  </a:lnTo>
                  <a:lnTo>
                    <a:pt x="3215" y="3293"/>
                  </a:lnTo>
                  <a:lnTo>
                    <a:pt x="3529" y="3006"/>
                  </a:lnTo>
                  <a:lnTo>
                    <a:pt x="3816" y="2745"/>
                  </a:lnTo>
                  <a:lnTo>
                    <a:pt x="4156" y="2483"/>
                  </a:lnTo>
                  <a:lnTo>
                    <a:pt x="4469" y="2248"/>
                  </a:lnTo>
                  <a:lnTo>
                    <a:pt x="4809" y="2039"/>
                  </a:lnTo>
                  <a:lnTo>
                    <a:pt x="5175" y="1830"/>
                  </a:lnTo>
                  <a:lnTo>
                    <a:pt x="5541" y="1647"/>
                  </a:lnTo>
                  <a:lnTo>
                    <a:pt x="5907" y="1464"/>
                  </a:lnTo>
                  <a:lnTo>
                    <a:pt x="6299" y="1334"/>
                  </a:lnTo>
                  <a:lnTo>
                    <a:pt x="6691" y="1203"/>
                  </a:lnTo>
                  <a:lnTo>
                    <a:pt x="7083" y="1072"/>
                  </a:lnTo>
                  <a:lnTo>
                    <a:pt x="7501" y="994"/>
                  </a:lnTo>
                  <a:lnTo>
                    <a:pt x="7919" y="915"/>
                  </a:lnTo>
                  <a:lnTo>
                    <a:pt x="8337" y="863"/>
                  </a:lnTo>
                  <a:lnTo>
                    <a:pt x="8781" y="811"/>
                  </a:lnTo>
                  <a:lnTo>
                    <a:pt x="9643" y="811"/>
                  </a:lnTo>
                  <a:lnTo>
                    <a:pt x="10062" y="863"/>
                  </a:lnTo>
                  <a:lnTo>
                    <a:pt x="10480" y="915"/>
                  </a:lnTo>
                  <a:lnTo>
                    <a:pt x="10898" y="994"/>
                  </a:lnTo>
                  <a:lnTo>
                    <a:pt x="11316" y="1072"/>
                  </a:lnTo>
                  <a:lnTo>
                    <a:pt x="11708" y="1203"/>
                  </a:lnTo>
                  <a:lnTo>
                    <a:pt x="12100" y="1334"/>
                  </a:lnTo>
                  <a:lnTo>
                    <a:pt x="12492" y="1464"/>
                  </a:lnTo>
                  <a:lnTo>
                    <a:pt x="12858" y="1647"/>
                  </a:lnTo>
                  <a:lnTo>
                    <a:pt x="13224" y="1830"/>
                  </a:lnTo>
                  <a:lnTo>
                    <a:pt x="13589" y="2039"/>
                  </a:lnTo>
                  <a:lnTo>
                    <a:pt x="13929" y="2248"/>
                  </a:lnTo>
                  <a:lnTo>
                    <a:pt x="14269" y="2483"/>
                  </a:lnTo>
                  <a:lnTo>
                    <a:pt x="14582" y="2745"/>
                  </a:lnTo>
                  <a:lnTo>
                    <a:pt x="14896" y="3006"/>
                  </a:lnTo>
                  <a:lnTo>
                    <a:pt x="15183" y="3293"/>
                  </a:lnTo>
                  <a:lnTo>
                    <a:pt x="15471" y="3581"/>
                  </a:lnTo>
                  <a:lnTo>
                    <a:pt x="15732" y="3895"/>
                  </a:lnTo>
                  <a:lnTo>
                    <a:pt x="15993" y="4208"/>
                  </a:lnTo>
                  <a:lnTo>
                    <a:pt x="16229" y="4548"/>
                  </a:lnTo>
                  <a:lnTo>
                    <a:pt x="16438" y="4888"/>
                  </a:lnTo>
                  <a:lnTo>
                    <a:pt x="16647" y="5253"/>
                  </a:lnTo>
                  <a:lnTo>
                    <a:pt x="16830" y="5619"/>
                  </a:lnTo>
                  <a:lnTo>
                    <a:pt x="16986" y="5985"/>
                  </a:lnTo>
                  <a:lnTo>
                    <a:pt x="17143" y="6377"/>
                  </a:lnTo>
                  <a:lnTo>
                    <a:pt x="17274" y="6769"/>
                  </a:lnTo>
                  <a:lnTo>
                    <a:pt x="17405" y="7161"/>
                  </a:lnTo>
                  <a:lnTo>
                    <a:pt x="17483" y="7579"/>
                  </a:lnTo>
                  <a:lnTo>
                    <a:pt x="17561" y="7997"/>
                  </a:lnTo>
                  <a:lnTo>
                    <a:pt x="17614" y="8415"/>
                  </a:lnTo>
                  <a:lnTo>
                    <a:pt x="17666" y="8833"/>
                  </a:lnTo>
                  <a:lnTo>
                    <a:pt x="17666" y="9278"/>
                  </a:lnTo>
                  <a:lnTo>
                    <a:pt x="17640" y="9696"/>
                  </a:lnTo>
                  <a:lnTo>
                    <a:pt x="17614" y="10140"/>
                  </a:lnTo>
                  <a:lnTo>
                    <a:pt x="17561" y="10558"/>
                  </a:lnTo>
                  <a:lnTo>
                    <a:pt x="17483" y="11002"/>
                  </a:lnTo>
                  <a:lnTo>
                    <a:pt x="17378" y="11420"/>
                  </a:lnTo>
                  <a:lnTo>
                    <a:pt x="17274" y="11839"/>
                  </a:lnTo>
                  <a:lnTo>
                    <a:pt x="17117" y="12231"/>
                  </a:lnTo>
                  <a:lnTo>
                    <a:pt x="16960" y="12622"/>
                  </a:lnTo>
                  <a:lnTo>
                    <a:pt x="16804" y="12988"/>
                  </a:lnTo>
                  <a:lnTo>
                    <a:pt x="16621" y="13328"/>
                  </a:lnTo>
                  <a:lnTo>
                    <a:pt x="16203" y="14007"/>
                  </a:lnTo>
                  <a:lnTo>
                    <a:pt x="15732" y="14687"/>
                  </a:lnTo>
                  <a:lnTo>
                    <a:pt x="15210" y="15392"/>
                  </a:lnTo>
                  <a:lnTo>
                    <a:pt x="14609" y="16203"/>
                  </a:lnTo>
                  <a:lnTo>
                    <a:pt x="14034" y="17039"/>
                  </a:lnTo>
                  <a:lnTo>
                    <a:pt x="13642" y="17692"/>
                  </a:lnTo>
                  <a:lnTo>
                    <a:pt x="13250" y="18319"/>
                  </a:lnTo>
                  <a:lnTo>
                    <a:pt x="12910" y="18920"/>
                  </a:lnTo>
                  <a:lnTo>
                    <a:pt x="12596" y="19547"/>
                  </a:lnTo>
                  <a:lnTo>
                    <a:pt x="12283" y="20148"/>
                  </a:lnTo>
                  <a:lnTo>
                    <a:pt x="12021" y="20723"/>
                  </a:lnTo>
                  <a:lnTo>
                    <a:pt x="11760" y="21324"/>
                  </a:lnTo>
                  <a:lnTo>
                    <a:pt x="11525" y="21899"/>
                  </a:lnTo>
                  <a:lnTo>
                    <a:pt x="12413" y="21899"/>
                  </a:lnTo>
                  <a:lnTo>
                    <a:pt x="12649" y="21272"/>
                  </a:lnTo>
                  <a:lnTo>
                    <a:pt x="12910" y="20671"/>
                  </a:lnTo>
                  <a:lnTo>
                    <a:pt x="13171" y="20070"/>
                  </a:lnTo>
                  <a:lnTo>
                    <a:pt x="13459" y="19469"/>
                  </a:lnTo>
                  <a:lnTo>
                    <a:pt x="13772" y="18894"/>
                  </a:lnTo>
                  <a:lnTo>
                    <a:pt x="14112" y="18293"/>
                  </a:lnTo>
                  <a:lnTo>
                    <a:pt x="14791" y="17169"/>
                  </a:lnTo>
                  <a:lnTo>
                    <a:pt x="15157" y="16647"/>
                  </a:lnTo>
                  <a:lnTo>
                    <a:pt x="15549" y="16124"/>
                  </a:lnTo>
                  <a:lnTo>
                    <a:pt x="16307" y="15079"/>
                  </a:lnTo>
                  <a:lnTo>
                    <a:pt x="16699" y="14530"/>
                  </a:lnTo>
                  <a:lnTo>
                    <a:pt x="17039" y="14007"/>
                  </a:lnTo>
                  <a:lnTo>
                    <a:pt x="17352" y="13433"/>
                  </a:lnTo>
                  <a:lnTo>
                    <a:pt x="17640" y="12858"/>
                  </a:lnTo>
                  <a:lnTo>
                    <a:pt x="17823" y="12413"/>
                  </a:lnTo>
                  <a:lnTo>
                    <a:pt x="17979" y="11969"/>
                  </a:lnTo>
                  <a:lnTo>
                    <a:pt x="18110" y="11525"/>
                  </a:lnTo>
                  <a:lnTo>
                    <a:pt x="18215" y="11081"/>
                  </a:lnTo>
                  <a:lnTo>
                    <a:pt x="18293" y="10610"/>
                  </a:lnTo>
                  <a:lnTo>
                    <a:pt x="18345" y="10140"/>
                  </a:lnTo>
                  <a:lnTo>
                    <a:pt x="18398" y="9670"/>
                  </a:lnTo>
                  <a:lnTo>
                    <a:pt x="18398" y="9199"/>
                  </a:lnTo>
                  <a:lnTo>
                    <a:pt x="18398" y="8729"/>
                  </a:lnTo>
                  <a:lnTo>
                    <a:pt x="18345" y="8258"/>
                  </a:lnTo>
                  <a:lnTo>
                    <a:pt x="18293" y="7814"/>
                  </a:lnTo>
                  <a:lnTo>
                    <a:pt x="18215" y="7344"/>
                  </a:lnTo>
                  <a:lnTo>
                    <a:pt x="18110" y="6900"/>
                  </a:lnTo>
                  <a:lnTo>
                    <a:pt x="17979" y="6482"/>
                  </a:lnTo>
                  <a:lnTo>
                    <a:pt x="17849" y="6037"/>
                  </a:lnTo>
                  <a:lnTo>
                    <a:pt x="17666" y="5619"/>
                  </a:lnTo>
                  <a:lnTo>
                    <a:pt x="17483" y="5227"/>
                  </a:lnTo>
                  <a:lnTo>
                    <a:pt x="17300" y="4809"/>
                  </a:lnTo>
                  <a:lnTo>
                    <a:pt x="17065" y="4443"/>
                  </a:lnTo>
                  <a:lnTo>
                    <a:pt x="16830" y="4051"/>
                  </a:lnTo>
                  <a:lnTo>
                    <a:pt x="16568" y="3712"/>
                  </a:lnTo>
                  <a:lnTo>
                    <a:pt x="16307" y="3346"/>
                  </a:lnTo>
                  <a:lnTo>
                    <a:pt x="16020" y="3032"/>
                  </a:lnTo>
                  <a:lnTo>
                    <a:pt x="15706" y="2692"/>
                  </a:lnTo>
                  <a:lnTo>
                    <a:pt x="15392" y="2405"/>
                  </a:lnTo>
                  <a:lnTo>
                    <a:pt x="15053" y="2118"/>
                  </a:lnTo>
                  <a:lnTo>
                    <a:pt x="14713" y="1830"/>
                  </a:lnTo>
                  <a:lnTo>
                    <a:pt x="14347" y="1569"/>
                  </a:lnTo>
                  <a:lnTo>
                    <a:pt x="13981" y="1334"/>
                  </a:lnTo>
                  <a:lnTo>
                    <a:pt x="13589" y="1125"/>
                  </a:lnTo>
                  <a:lnTo>
                    <a:pt x="13197" y="915"/>
                  </a:lnTo>
                  <a:lnTo>
                    <a:pt x="12779" y="733"/>
                  </a:lnTo>
                  <a:lnTo>
                    <a:pt x="12361" y="576"/>
                  </a:lnTo>
                  <a:lnTo>
                    <a:pt x="11943" y="419"/>
                  </a:lnTo>
                  <a:lnTo>
                    <a:pt x="11499" y="288"/>
                  </a:lnTo>
                  <a:lnTo>
                    <a:pt x="11055" y="184"/>
                  </a:lnTo>
                  <a:lnTo>
                    <a:pt x="10610" y="105"/>
                  </a:lnTo>
                  <a:lnTo>
                    <a:pt x="10140" y="53"/>
                  </a:lnTo>
                  <a:lnTo>
                    <a:pt x="9670" y="27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59"/>
            <p:cNvSpPr/>
            <p:nvPr/>
          </p:nvSpPr>
          <p:spPr>
            <a:xfrm>
              <a:off x="2209225" y="2549388"/>
              <a:ext cx="241750" cy="550750"/>
            </a:xfrm>
            <a:custGeom>
              <a:avLst/>
              <a:gdLst/>
              <a:ahLst/>
              <a:cxnLst/>
              <a:rect l="l" t="t" r="r" b="b"/>
              <a:pathLst>
                <a:path w="9670" h="22030" extrusionOk="0">
                  <a:moveTo>
                    <a:pt x="8049" y="1"/>
                  </a:moveTo>
                  <a:lnTo>
                    <a:pt x="7605" y="53"/>
                  </a:lnTo>
                  <a:lnTo>
                    <a:pt x="7187" y="105"/>
                  </a:lnTo>
                  <a:lnTo>
                    <a:pt x="6769" y="184"/>
                  </a:lnTo>
                  <a:lnTo>
                    <a:pt x="6351" y="262"/>
                  </a:lnTo>
                  <a:lnTo>
                    <a:pt x="5959" y="393"/>
                  </a:lnTo>
                  <a:lnTo>
                    <a:pt x="5567" y="524"/>
                  </a:lnTo>
                  <a:lnTo>
                    <a:pt x="5175" y="654"/>
                  </a:lnTo>
                  <a:lnTo>
                    <a:pt x="4809" y="837"/>
                  </a:lnTo>
                  <a:lnTo>
                    <a:pt x="4443" y="1020"/>
                  </a:lnTo>
                  <a:lnTo>
                    <a:pt x="4077" y="1229"/>
                  </a:lnTo>
                  <a:lnTo>
                    <a:pt x="3737" y="1438"/>
                  </a:lnTo>
                  <a:lnTo>
                    <a:pt x="3424" y="1673"/>
                  </a:lnTo>
                  <a:lnTo>
                    <a:pt x="3084" y="1935"/>
                  </a:lnTo>
                  <a:lnTo>
                    <a:pt x="2797" y="2196"/>
                  </a:lnTo>
                  <a:lnTo>
                    <a:pt x="2483" y="2483"/>
                  </a:lnTo>
                  <a:lnTo>
                    <a:pt x="2222" y="2771"/>
                  </a:lnTo>
                  <a:lnTo>
                    <a:pt x="1934" y="3085"/>
                  </a:lnTo>
                  <a:lnTo>
                    <a:pt x="1699" y="3398"/>
                  </a:lnTo>
                  <a:lnTo>
                    <a:pt x="1464" y="3738"/>
                  </a:lnTo>
                  <a:lnTo>
                    <a:pt x="1229" y="4078"/>
                  </a:lnTo>
                  <a:lnTo>
                    <a:pt x="1020" y="4443"/>
                  </a:lnTo>
                  <a:lnTo>
                    <a:pt x="837" y="4809"/>
                  </a:lnTo>
                  <a:lnTo>
                    <a:pt x="680" y="5175"/>
                  </a:lnTo>
                  <a:lnTo>
                    <a:pt x="523" y="5567"/>
                  </a:lnTo>
                  <a:lnTo>
                    <a:pt x="393" y="5959"/>
                  </a:lnTo>
                  <a:lnTo>
                    <a:pt x="288" y="6351"/>
                  </a:lnTo>
                  <a:lnTo>
                    <a:pt x="184" y="6769"/>
                  </a:lnTo>
                  <a:lnTo>
                    <a:pt x="105" y="7187"/>
                  </a:lnTo>
                  <a:lnTo>
                    <a:pt x="53" y="7605"/>
                  </a:lnTo>
                  <a:lnTo>
                    <a:pt x="27" y="8023"/>
                  </a:lnTo>
                  <a:lnTo>
                    <a:pt x="1" y="8468"/>
                  </a:lnTo>
                  <a:lnTo>
                    <a:pt x="27" y="8990"/>
                  </a:lnTo>
                  <a:lnTo>
                    <a:pt x="79" y="9539"/>
                  </a:lnTo>
                  <a:lnTo>
                    <a:pt x="157" y="10062"/>
                  </a:lnTo>
                  <a:lnTo>
                    <a:pt x="288" y="10584"/>
                  </a:lnTo>
                  <a:lnTo>
                    <a:pt x="419" y="11081"/>
                  </a:lnTo>
                  <a:lnTo>
                    <a:pt x="602" y="11603"/>
                  </a:lnTo>
                  <a:lnTo>
                    <a:pt x="811" y="12074"/>
                  </a:lnTo>
                  <a:lnTo>
                    <a:pt x="1072" y="12544"/>
                  </a:lnTo>
                  <a:lnTo>
                    <a:pt x="1438" y="13171"/>
                  </a:lnTo>
                  <a:lnTo>
                    <a:pt x="1830" y="13798"/>
                  </a:lnTo>
                  <a:lnTo>
                    <a:pt x="2718" y="15027"/>
                  </a:lnTo>
                  <a:lnTo>
                    <a:pt x="3528" y="16124"/>
                  </a:lnTo>
                  <a:lnTo>
                    <a:pt x="3920" y="16699"/>
                  </a:lnTo>
                  <a:lnTo>
                    <a:pt x="4286" y="17300"/>
                  </a:lnTo>
                  <a:lnTo>
                    <a:pt x="4835" y="18267"/>
                  </a:lnTo>
                  <a:lnTo>
                    <a:pt x="5331" y="19234"/>
                  </a:lnTo>
                  <a:lnTo>
                    <a:pt x="5776" y="20175"/>
                  </a:lnTo>
                  <a:lnTo>
                    <a:pt x="6142" y="21089"/>
                  </a:lnTo>
                  <a:lnTo>
                    <a:pt x="6324" y="21560"/>
                  </a:lnTo>
                  <a:lnTo>
                    <a:pt x="6481" y="22030"/>
                  </a:lnTo>
                  <a:lnTo>
                    <a:pt x="8337" y="22030"/>
                  </a:lnTo>
                  <a:lnTo>
                    <a:pt x="8363" y="21795"/>
                  </a:lnTo>
                  <a:lnTo>
                    <a:pt x="8337" y="21533"/>
                  </a:lnTo>
                  <a:lnTo>
                    <a:pt x="8284" y="21272"/>
                  </a:lnTo>
                  <a:lnTo>
                    <a:pt x="8206" y="21037"/>
                  </a:lnTo>
                  <a:lnTo>
                    <a:pt x="7892" y="20096"/>
                  </a:lnTo>
                  <a:lnTo>
                    <a:pt x="7579" y="19182"/>
                  </a:lnTo>
                  <a:lnTo>
                    <a:pt x="7396" y="18737"/>
                  </a:lnTo>
                  <a:lnTo>
                    <a:pt x="7187" y="18267"/>
                  </a:lnTo>
                  <a:lnTo>
                    <a:pt x="6952" y="17797"/>
                  </a:lnTo>
                  <a:lnTo>
                    <a:pt x="6690" y="17300"/>
                  </a:lnTo>
                  <a:lnTo>
                    <a:pt x="6324" y="16699"/>
                  </a:lnTo>
                  <a:lnTo>
                    <a:pt x="5932" y="16124"/>
                  </a:lnTo>
                  <a:lnTo>
                    <a:pt x="5122" y="15027"/>
                  </a:lnTo>
                  <a:lnTo>
                    <a:pt x="4234" y="13798"/>
                  </a:lnTo>
                  <a:lnTo>
                    <a:pt x="3842" y="13171"/>
                  </a:lnTo>
                  <a:lnTo>
                    <a:pt x="3476" y="12544"/>
                  </a:lnTo>
                  <a:lnTo>
                    <a:pt x="3215" y="12074"/>
                  </a:lnTo>
                  <a:lnTo>
                    <a:pt x="3006" y="11603"/>
                  </a:lnTo>
                  <a:lnTo>
                    <a:pt x="2823" y="11081"/>
                  </a:lnTo>
                  <a:lnTo>
                    <a:pt x="2692" y="10584"/>
                  </a:lnTo>
                  <a:lnTo>
                    <a:pt x="2561" y="10062"/>
                  </a:lnTo>
                  <a:lnTo>
                    <a:pt x="2483" y="9539"/>
                  </a:lnTo>
                  <a:lnTo>
                    <a:pt x="2431" y="8990"/>
                  </a:lnTo>
                  <a:lnTo>
                    <a:pt x="2405" y="8468"/>
                  </a:lnTo>
                  <a:lnTo>
                    <a:pt x="2431" y="8076"/>
                  </a:lnTo>
                  <a:lnTo>
                    <a:pt x="2457" y="7684"/>
                  </a:lnTo>
                  <a:lnTo>
                    <a:pt x="2509" y="7292"/>
                  </a:lnTo>
                  <a:lnTo>
                    <a:pt x="2561" y="6900"/>
                  </a:lnTo>
                  <a:lnTo>
                    <a:pt x="2640" y="6534"/>
                  </a:lnTo>
                  <a:lnTo>
                    <a:pt x="2744" y="6168"/>
                  </a:lnTo>
                  <a:lnTo>
                    <a:pt x="2849" y="5802"/>
                  </a:lnTo>
                  <a:lnTo>
                    <a:pt x="2980" y="5436"/>
                  </a:lnTo>
                  <a:lnTo>
                    <a:pt x="3110" y="5097"/>
                  </a:lnTo>
                  <a:lnTo>
                    <a:pt x="3267" y="4757"/>
                  </a:lnTo>
                  <a:lnTo>
                    <a:pt x="3450" y="4417"/>
                  </a:lnTo>
                  <a:lnTo>
                    <a:pt x="3633" y="4104"/>
                  </a:lnTo>
                  <a:lnTo>
                    <a:pt x="3842" y="3790"/>
                  </a:lnTo>
                  <a:lnTo>
                    <a:pt x="4051" y="3476"/>
                  </a:lnTo>
                  <a:lnTo>
                    <a:pt x="4260" y="3189"/>
                  </a:lnTo>
                  <a:lnTo>
                    <a:pt x="4521" y="2902"/>
                  </a:lnTo>
                  <a:lnTo>
                    <a:pt x="4757" y="2614"/>
                  </a:lnTo>
                  <a:lnTo>
                    <a:pt x="5018" y="2353"/>
                  </a:lnTo>
                  <a:lnTo>
                    <a:pt x="5305" y="2118"/>
                  </a:lnTo>
                  <a:lnTo>
                    <a:pt x="5567" y="1882"/>
                  </a:lnTo>
                  <a:lnTo>
                    <a:pt x="5880" y="1647"/>
                  </a:lnTo>
                  <a:lnTo>
                    <a:pt x="6168" y="1438"/>
                  </a:lnTo>
                  <a:lnTo>
                    <a:pt x="6481" y="1229"/>
                  </a:lnTo>
                  <a:lnTo>
                    <a:pt x="6821" y="1046"/>
                  </a:lnTo>
                  <a:lnTo>
                    <a:pt x="7135" y="863"/>
                  </a:lnTo>
                  <a:lnTo>
                    <a:pt x="7474" y="707"/>
                  </a:lnTo>
                  <a:lnTo>
                    <a:pt x="7840" y="576"/>
                  </a:lnTo>
                  <a:lnTo>
                    <a:pt x="8180" y="445"/>
                  </a:lnTo>
                  <a:lnTo>
                    <a:pt x="8546" y="341"/>
                  </a:lnTo>
                  <a:lnTo>
                    <a:pt x="8911" y="236"/>
                  </a:lnTo>
                  <a:lnTo>
                    <a:pt x="9303" y="158"/>
                  </a:lnTo>
                  <a:lnTo>
                    <a:pt x="9669" y="79"/>
                  </a:lnTo>
                  <a:lnTo>
                    <a:pt x="9068" y="27"/>
                  </a:lnTo>
                  <a:lnTo>
                    <a:pt x="8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59"/>
            <p:cNvSpPr/>
            <p:nvPr/>
          </p:nvSpPr>
          <p:spPr>
            <a:xfrm>
              <a:off x="2269325" y="2551363"/>
              <a:ext cx="363250" cy="548775"/>
            </a:xfrm>
            <a:custGeom>
              <a:avLst/>
              <a:gdLst/>
              <a:ahLst/>
              <a:cxnLst/>
              <a:rect l="l" t="t" r="r" b="b"/>
              <a:pathLst>
                <a:path w="14530" h="21951" extrusionOk="0">
                  <a:moveTo>
                    <a:pt x="7265" y="0"/>
                  </a:moveTo>
                  <a:lnTo>
                    <a:pt x="6899" y="79"/>
                  </a:lnTo>
                  <a:lnTo>
                    <a:pt x="6507" y="157"/>
                  </a:lnTo>
                  <a:lnTo>
                    <a:pt x="6142" y="262"/>
                  </a:lnTo>
                  <a:lnTo>
                    <a:pt x="5776" y="366"/>
                  </a:lnTo>
                  <a:lnTo>
                    <a:pt x="5436" y="497"/>
                  </a:lnTo>
                  <a:lnTo>
                    <a:pt x="5070" y="628"/>
                  </a:lnTo>
                  <a:lnTo>
                    <a:pt x="4731" y="784"/>
                  </a:lnTo>
                  <a:lnTo>
                    <a:pt x="4417" y="967"/>
                  </a:lnTo>
                  <a:lnTo>
                    <a:pt x="4077" y="1150"/>
                  </a:lnTo>
                  <a:lnTo>
                    <a:pt x="3764" y="1359"/>
                  </a:lnTo>
                  <a:lnTo>
                    <a:pt x="3476" y="1568"/>
                  </a:lnTo>
                  <a:lnTo>
                    <a:pt x="3163" y="1803"/>
                  </a:lnTo>
                  <a:lnTo>
                    <a:pt x="2901" y="2039"/>
                  </a:lnTo>
                  <a:lnTo>
                    <a:pt x="2614" y="2274"/>
                  </a:lnTo>
                  <a:lnTo>
                    <a:pt x="2353" y="2535"/>
                  </a:lnTo>
                  <a:lnTo>
                    <a:pt x="2117" y="2823"/>
                  </a:lnTo>
                  <a:lnTo>
                    <a:pt x="1856" y="3110"/>
                  </a:lnTo>
                  <a:lnTo>
                    <a:pt x="1647" y="3397"/>
                  </a:lnTo>
                  <a:lnTo>
                    <a:pt x="1438" y="3711"/>
                  </a:lnTo>
                  <a:lnTo>
                    <a:pt x="1229" y="4025"/>
                  </a:lnTo>
                  <a:lnTo>
                    <a:pt x="1046" y="4338"/>
                  </a:lnTo>
                  <a:lnTo>
                    <a:pt x="863" y="4678"/>
                  </a:lnTo>
                  <a:lnTo>
                    <a:pt x="706" y="5018"/>
                  </a:lnTo>
                  <a:lnTo>
                    <a:pt x="576" y="5357"/>
                  </a:lnTo>
                  <a:lnTo>
                    <a:pt x="445" y="5723"/>
                  </a:lnTo>
                  <a:lnTo>
                    <a:pt x="340" y="6089"/>
                  </a:lnTo>
                  <a:lnTo>
                    <a:pt x="236" y="6455"/>
                  </a:lnTo>
                  <a:lnTo>
                    <a:pt x="157" y="6821"/>
                  </a:lnTo>
                  <a:lnTo>
                    <a:pt x="105" y="7213"/>
                  </a:lnTo>
                  <a:lnTo>
                    <a:pt x="53" y="7605"/>
                  </a:lnTo>
                  <a:lnTo>
                    <a:pt x="27" y="7997"/>
                  </a:lnTo>
                  <a:lnTo>
                    <a:pt x="1" y="8389"/>
                  </a:lnTo>
                  <a:lnTo>
                    <a:pt x="27" y="8911"/>
                  </a:lnTo>
                  <a:lnTo>
                    <a:pt x="79" y="9460"/>
                  </a:lnTo>
                  <a:lnTo>
                    <a:pt x="157" y="9983"/>
                  </a:lnTo>
                  <a:lnTo>
                    <a:pt x="288" y="10505"/>
                  </a:lnTo>
                  <a:lnTo>
                    <a:pt x="419" y="11002"/>
                  </a:lnTo>
                  <a:lnTo>
                    <a:pt x="602" y="11524"/>
                  </a:lnTo>
                  <a:lnTo>
                    <a:pt x="811" y="11995"/>
                  </a:lnTo>
                  <a:lnTo>
                    <a:pt x="1072" y="12465"/>
                  </a:lnTo>
                  <a:lnTo>
                    <a:pt x="1386" y="13014"/>
                  </a:lnTo>
                  <a:lnTo>
                    <a:pt x="1725" y="13563"/>
                  </a:lnTo>
                  <a:lnTo>
                    <a:pt x="2431" y="14608"/>
                  </a:lnTo>
                  <a:lnTo>
                    <a:pt x="3163" y="15653"/>
                  </a:lnTo>
                  <a:lnTo>
                    <a:pt x="3502" y="16176"/>
                  </a:lnTo>
                  <a:lnTo>
                    <a:pt x="3842" y="16725"/>
                  </a:lnTo>
                  <a:lnTo>
                    <a:pt x="4182" y="17326"/>
                  </a:lnTo>
                  <a:lnTo>
                    <a:pt x="4469" y="17927"/>
                  </a:lnTo>
                  <a:lnTo>
                    <a:pt x="4731" y="18528"/>
                  </a:lnTo>
                  <a:lnTo>
                    <a:pt x="4940" y="19155"/>
                  </a:lnTo>
                  <a:lnTo>
                    <a:pt x="5096" y="19808"/>
                  </a:lnTo>
                  <a:lnTo>
                    <a:pt x="5253" y="20461"/>
                  </a:lnTo>
                  <a:lnTo>
                    <a:pt x="5358" y="21193"/>
                  </a:lnTo>
                  <a:lnTo>
                    <a:pt x="5462" y="21951"/>
                  </a:lnTo>
                  <a:lnTo>
                    <a:pt x="8075" y="21951"/>
                  </a:lnTo>
                  <a:lnTo>
                    <a:pt x="8180" y="21637"/>
                  </a:lnTo>
                  <a:lnTo>
                    <a:pt x="8389" y="21010"/>
                  </a:lnTo>
                  <a:lnTo>
                    <a:pt x="8624" y="20435"/>
                  </a:lnTo>
                  <a:lnTo>
                    <a:pt x="8885" y="19834"/>
                  </a:lnTo>
                  <a:lnTo>
                    <a:pt x="9147" y="19259"/>
                  </a:lnTo>
                  <a:lnTo>
                    <a:pt x="9460" y="18658"/>
                  </a:lnTo>
                  <a:lnTo>
                    <a:pt x="9774" y="18031"/>
                  </a:lnTo>
                  <a:lnTo>
                    <a:pt x="10114" y="17430"/>
                  </a:lnTo>
                  <a:lnTo>
                    <a:pt x="10506" y="16803"/>
                  </a:lnTo>
                  <a:lnTo>
                    <a:pt x="10898" y="16150"/>
                  </a:lnTo>
                  <a:lnTo>
                    <a:pt x="11473" y="15314"/>
                  </a:lnTo>
                  <a:lnTo>
                    <a:pt x="12074" y="14503"/>
                  </a:lnTo>
                  <a:lnTo>
                    <a:pt x="12596" y="13798"/>
                  </a:lnTo>
                  <a:lnTo>
                    <a:pt x="13067" y="13118"/>
                  </a:lnTo>
                  <a:lnTo>
                    <a:pt x="13485" y="12439"/>
                  </a:lnTo>
                  <a:lnTo>
                    <a:pt x="13668" y="12099"/>
                  </a:lnTo>
                  <a:lnTo>
                    <a:pt x="13824" y="11733"/>
                  </a:lnTo>
                  <a:lnTo>
                    <a:pt x="13981" y="11342"/>
                  </a:lnTo>
                  <a:lnTo>
                    <a:pt x="14138" y="10950"/>
                  </a:lnTo>
                  <a:lnTo>
                    <a:pt x="14242" y="10531"/>
                  </a:lnTo>
                  <a:lnTo>
                    <a:pt x="14347" y="10113"/>
                  </a:lnTo>
                  <a:lnTo>
                    <a:pt x="14425" y="9669"/>
                  </a:lnTo>
                  <a:lnTo>
                    <a:pt x="14478" y="9251"/>
                  </a:lnTo>
                  <a:lnTo>
                    <a:pt x="14504" y="8807"/>
                  </a:lnTo>
                  <a:lnTo>
                    <a:pt x="14530" y="8389"/>
                  </a:lnTo>
                  <a:lnTo>
                    <a:pt x="14530" y="7997"/>
                  </a:lnTo>
                  <a:lnTo>
                    <a:pt x="14504" y="7605"/>
                  </a:lnTo>
                  <a:lnTo>
                    <a:pt x="14452" y="7213"/>
                  </a:lnTo>
                  <a:lnTo>
                    <a:pt x="14373" y="6821"/>
                  </a:lnTo>
                  <a:lnTo>
                    <a:pt x="14295" y="6455"/>
                  </a:lnTo>
                  <a:lnTo>
                    <a:pt x="14216" y="6089"/>
                  </a:lnTo>
                  <a:lnTo>
                    <a:pt x="14086" y="5723"/>
                  </a:lnTo>
                  <a:lnTo>
                    <a:pt x="13981" y="5357"/>
                  </a:lnTo>
                  <a:lnTo>
                    <a:pt x="13824" y="5018"/>
                  </a:lnTo>
                  <a:lnTo>
                    <a:pt x="13668" y="4678"/>
                  </a:lnTo>
                  <a:lnTo>
                    <a:pt x="13511" y="4338"/>
                  </a:lnTo>
                  <a:lnTo>
                    <a:pt x="13302" y="4025"/>
                  </a:lnTo>
                  <a:lnTo>
                    <a:pt x="13119" y="3711"/>
                  </a:lnTo>
                  <a:lnTo>
                    <a:pt x="12910" y="3397"/>
                  </a:lnTo>
                  <a:lnTo>
                    <a:pt x="12675" y="3110"/>
                  </a:lnTo>
                  <a:lnTo>
                    <a:pt x="12439" y="2823"/>
                  </a:lnTo>
                  <a:lnTo>
                    <a:pt x="12178" y="2535"/>
                  </a:lnTo>
                  <a:lnTo>
                    <a:pt x="11917" y="2274"/>
                  </a:lnTo>
                  <a:lnTo>
                    <a:pt x="11655" y="2039"/>
                  </a:lnTo>
                  <a:lnTo>
                    <a:pt x="11368" y="1803"/>
                  </a:lnTo>
                  <a:lnTo>
                    <a:pt x="11081" y="1568"/>
                  </a:lnTo>
                  <a:lnTo>
                    <a:pt x="10767" y="1359"/>
                  </a:lnTo>
                  <a:lnTo>
                    <a:pt x="10453" y="1150"/>
                  </a:lnTo>
                  <a:lnTo>
                    <a:pt x="10140" y="967"/>
                  </a:lnTo>
                  <a:lnTo>
                    <a:pt x="9800" y="784"/>
                  </a:lnTo>
                  <a:lnTo>
                    <a:pt x="9460" y="628"/>
                  </a:lnTo>
                  <a:lnTo>
                    <a:pt x="9121" y="497"/>
                  </a:lnTo>
                  <a:lnTo>
                    <a:pt x="8755" y="366"/>
                  </a:lnTo>
                  <a:lnTo>
                    <a:pt x="8389" y="262"/>
                  </a:lnTo>
                  <a:lnTo>
                    <a:pt x="8023" y="157"/>
                  </a:lnTo>
                  <a:lnTo>
                    <a:pt x="7657" y="79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59"/>
            <p:cNvSpPr/>
            <p:nvPr/>
          </p:nvSpPr>
          <p:spPr>
            <a:xfrm>
              <a:off x="2321600" y="3159563"/>
              <a:ext cx="50325" cy="47725"/>
            </a:xfrm>
            <a:custGeom>
              <a:avLst/>
              <a:gdLst/>
              <a:ahLst/>
              <a:cxnLst/>
              <a:rect l="l" t="t" r="r" b="b"/>
              <a:pathLst>
                <a:path w="2013" h="1909" extrusionOk="0">
                  <a:moveTo>
                    <a:pt x="549" y="1"/>
                  </a:moveTo>
                  <a:lnTo>
                    <a:pt x="418" y="53"/>
                  </a:lnTo>
                  <a:lnTo>
                    <a:pt x="288" y="105"/>
                  </a:lnTo>
                  <a:lnTo>
                    <a:pt x="183" y="210"/>
                  </a:lnTo>
                  <a:lnTo>
                    <a:pt x="105" y="315"/>
                  </a:lnTo>
                  <a:lnTo>
                    <a:pt x="52" y="419"/>
                  </a:lnTo>
                  <a:lnTo>
                    <a:pt x="0" y="550"/>
                  </a:lnTo>
                  <a:lnTo>
                    <a:pt x="0" y="707"/>
                  </a:lnTo>
                  <a:lnTo>
                    <a:pt x="0" y="1203"/>
                  </a:lnTo>
                  <a:lnTo>
                    <a:pt x="0" y="1360"/>
                  </a:lnTo>
                  <a:lnTo>
                    <a:pt x="52" y="1490"/>
                  </a:lnTo>
                  <a:lnTo>
                    <a:pt x="105" y="1595"/>
                  </a:lnTo>
                  <a:lnTo>
                    <a:pt x="183" y="1700"/>
                  </a:lnTo>
                  <a:lnTo>
                    <a:pt x="288" y="1804"/>
                  </a:lnTo>
                  <a:lnTo>
                    <a:pt x="418" y="1856"/>
                  </a:lnTo>
                  <a:lnTo>
                    <a:pt x="549" y="1909"/>
                  </a:lnTo>
                  <a:lnTo>
                    <a:pt x="2012" y="1909"/>
                  </a:lnTo>
                  <a:lnTo>
                    <a:pt x="1882" y="1856"/>
                  </a:lnTo>
                  <a:lnTo>
                    <a:pt x="1777" y="1804"/>
                  </a:lnTo>
                  <a:lnTo>
                    <a:pt x="1673" y="1700"/>
                  </a:lnTo>
                  <a:lnTo>
                    <a:pt x="1594" y="1595"/>
                  </a:lnTo>
                  <a:lnTo>
                    <a:pt x="1516" y="1490"/>
                  </a:lnTo>
                  <a:lnTo>
                    <a:pt x="1490" y="1360"/>
                  </a:lnTo>
                  <a:lnTo>
                    <a:pt x="1464" y="1203"/>
                  </a:lnTo>
                  <a:lnTo>
                    <a:pt x="1464" y="707"/>
                  </a:lnTo>
                  <a:lnTo>
                    <a:pt x="1490" y="550"/>
                  </a:lnTo>
                  <a:lnTo>
                    <a:pt x="1516" y="419"/>
                  </a:lnTo>
                  <a:lnTo>
                    <a:pt x="1594" y="315"/>
                  </a:lnTo>
                  <a:lnTo>
                    <a:pt x="1673" y="210"/>
                  </a:lnTo>
                  <a:lnTo>
                    <a:pt x="1777" y="105"/>
                  </a:lnTo>
                  <a:lnTo>
                    <a:pt x="1882" y="53"/>
                  </a:lnTo>
                  <a:lnTo>
                    <a:pt x="20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59"/>
            <p:cNvSpPr/>
            <p:nvPr/>
          </p:nvSpPr>
          <p:spPr>
            <a:xfrm>
              <a:off x="2358175" y="3159563"/>
              <a:ext cx="162700" cy="47725"/>
            </a:xfrm>
            <a:custGeom>
              <a:avLst/>
              <a:gdLst/>
              <a:ahLst/>
              <a:cxnLst/>
              <a:rect l="l" t="t" r="r" b="b"/>
              <a:pathLst>
                <a:path w="6508" h="1909" extrusionOk="0">
                  <a:moveTo>
                    <a:pt x="549" y="1"/>
                  </a:moveTo>
                  <a:lnTo>
                    <a:pt x="419" y="53"/>
                  </a:lnTo>
                  <a:lnTo>
                    <a:pt x="314" y="105"/>
                  </a:lnTo>
                  <a:lnTo>
                    <a:pt x="210" y="210"/>
                  </a:lnTo>
                  <a:lnTo>
                    <a:pt x="131" y="315"/>
                  </a:lnTo>
                  <a:lnTo>
                    <a:pt x="53" y="419"/>
                  </a:lnTo>
                  <a:lnTo>
                    <a:pt x="27" y="550"/>
                  </a:lnTo>
                  <a:lnTo>
                    <a:pt x="1" y="707"/>
                  </a:lnTo>
                  <a:lnTo>
                    <a:pt x="1" y="1203"/>
                  </a:lnTo>
                  <a:lnTo>
                    <a:pt x="27" y="1360"/>
                  </a:lnTo>
                  <a:lnTo>
                    <a:pt x="53" y="1490"/>
                  </a:lnTo>
                  <a:lnTo>
                    <a:pt x="131" y="1595"/>
                  </a:lnTo>
                  <a:lnTo>
                    <a:pt x="210" y="1700"/>
                  </a:lnTo>
                  <a:lnTo>
                    <a:pt x="314" y="1804"/>
                  </a:lnTo>
                  <a:lnTo>
                    <a:pt x="419" y="1856"/>
                  </a:lnTo>
                  <a:lnTo>
                    <a:pt x="549" y="1909"/>
                  </a:lnTo>
                  <a:lnTo>
                    <a:pt x="5932" y="1909"/>
                  </a:lnTo>
                  <a:lnTo>
                    <a:pt x="6063" y="1856"/>
                  </a:lnTo>
                  <a:lnTo>
                    <a:pt x="6194" y="1804"/>
                  </a:lnTo>
                  <a:lnTo>
                    <a:pt x="6298" y="1700"/>
                  </a:lnTo>
                  <a:lnTo>
                    <a:pt x="6377" y="1595"/>
                  </a:lnTo>
                  <a:lnTo>
                    <a:pt x="6455" y="1490"/>
                  </a:lnTo>
                  <a:lnTo>
                    <a:pt x="6481" y="1360"/>
                  </a:lnTo>
                  <a:lnTo>
                    <a:pt x="6507" y="1203"/>
                  </a:lnTo>
                  <a:lnTo>
                    <a:pt x="6507" y="707"/>
                  </a:lnTo>
                  <a:lnTo>
                    <a:pt x="6481" y="550"/>
                  </a:lnTo>
                  <a:lnTo>
                    <a:pt x="6455" y="419"/>
                  </a:lnTo>
                  <a:lnTo>
                    <a:pt x="6377" y="315"/>
                  </a:lnTo>
                  <a:lnTo>
                    <a:pt x="6298" y="210"/>
                  </a:lnTo>
                  <a:lnTo>
                    <a:pt x="6194" y="105"/>
                  </a:lnTo>
                  <a:lnTo>
                    <a:pt x="6063" y="53"/>
                  </a:lnTo>
                  <a:lnTo>
                    <a:pt x="5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59"/>
            <p:cNvSpPr/>
            <p:nvPr/>
          </p:nvSpPr>
          <p:spPr>
            <a:xfrm>
              <a:off x="2338575" y="3138013"/>
              <a:ext cx="164650" cy="21575"/>
            </a:xfrm>
            <a:custGeom>
              <a:avLst/>
              <a:gdLst/>
              <a:ahLst/>
              <a:cxnLst/>
              <a:rect l="l" t="t" r="r" b="b"/>
              <a:pathLst>
                <a:path w="6586" h="863" extrusionOk="0">
                  <a:moveTo>
                    <a:pt x="1" y="1"/>
                  </a:moveTo>
                  <a:lnTo>
                    <a:pt x="1" y="863"/>
                  </a:lnTo>
                  <a:lnTo>
                    <a:pt x="6586" y="863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59"/>
            <p:cNvSpPr/>
            <p:nvPr/>
          </p:nvSpPr>
          <p:spPr>
            <a:xfrm>
              <a:off x="2338575" y="3207263"/>
              <a:ext cx="164650" cy="21575"/>
            </a:xfrm>
            <a:custGeom>
              <a:avLst/>
              <a:gdLst/>
              <a:ahLst/>
              <a:cxnLst/>
              <a:rect l="l" t="t" r="r" b="b"/>
              <a:pathLst>
                <a:path w="6586" h="863" extrusionOk="0">
                  <a:moveTo>
                    <a:pt x="1" y="1"/>
                  </a:moveTo>
                  <a:lnTo>
                    <a:pt x="27" y="184"/>
                  </a:lnTo>
                  <a:lnTo>
                    <a:pt x="79" y="340"/>
                  </a:lnTo>
                  <a:lnTo>
                    <a:pt x="157" y="497"/>
                  </a:lnTo>
                  <a:lnTo>
                    <a:pt x="262" y="602"/>
                  </a:lnTo>
                  <a:lnTo>
                    <a:pt x="393" y="732"/>
                  </a:lnTo>
                  <a:lnTo>
                    <a:pt x="523" y="811"/>
                  </a:lnTo>
                  <a:lnTo>
                    <a:pt x="706" y="837"/>
                  </a:lnTo>
                  <a:lnTo>
                    <a:pt x="863" y="863"/>
                  </a:lnTo>
                  <a:lnTo>
                    <a:pt x="5723" y="863"/>
                  </a:lnTo>
                  <a:lnTo>
                    <a:pt x="5906" y="837"/>
                  </a:lnTo>
                  <a:lnTo>
                    <a:pt x="6063" y="811"/>
                  </a:lnTo>
                  <a:lnTo>
                    <a:pt x="6194" y="732"/>
                  </a:lnTo>
                  <a:lnTo>
                    <a:pt x="6325" y="602"/>
                  </a:lnTo>
                  <a:lnTo>
                    <a:pt x="6429" y="497"/>
                  </a:lnTo>
                  <a:lnTo>
                    <a:pt x="6507" y="340"/>
                  </a:lnTo>
                  <a:lnTo>
                    <a:pt x="6560" y="184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59"/>
            <p:cNvSpPr/>
            <p:nvPr/>
          </p:nvSpPr>
          <p:spPr>
            <a:xfrm>
              <a:off x="2330075" y="2765638"/>
              <a:ext cx="182300" cy="341700"/>
            </a:xfrm>
            <a:custGeom>
              <a:avLst/>
              <a:gdLst/>
              <a:ahLst/>
              <a:cxnLst/>
              <a:rect l="l" t="t" r="r" b="b"/>
              <a:pathLst>
                <a:path w="7292" h="13668" extrusionOk="0">
                  <a:moveTo>
                    <a:pt x="1125" y="340"/>
                  </a:moveTo>
                  <a:lnTo>
                    <a:pt x="1255" y="366"/>
                  </a:lnTo>
                  <a:lnTo>
                    <a:pt x="1360" y="393"/>
                  </a:lnTo>
                  <a:lnTo>
                    <a:pt x="1464" y="471"/>
                  </a:lnTo>
                  <a:lnTo>
                    <a:pt x="1569" y="575"/>
                  </a:lnTo>
                  <a:lnTo>
                    <a:pt x="1726" y="758"/>
                  </a:lnTo>
                  <a:lnTo>
                    <a:pt x="1882" y="1020"/>
                  </a:lnTo>
                  <a:lnTo>
                    <a:pt x="2013" y="1307"/>
                  </a:lnTo>
                  <a:lnTo>
                    <a:pt x="2118" y="1647"/>
                  </a:lnTo>
                  <a:lnTo>
                    <a:pt x="1752" y="1595"/>
                  </a:lnTo>
                  <a:lnTo>
                    <a:pt x="1464" y="1516"/>
                  </a:lnTo>
                  <a:lnTo>
                    <a:pt x="1203" y="1464"/>
                  </a:lnTo>
                  <a:lnTo>
                    <a:pt x="994" y="1386"/>
                  </a:lnTo>
                  <a:lnTo>
                    <a:pt x="733" y="1255"/>
                  </a:lnTo>
                  <a:lnTo>
                    <a:pt x="524" y="1098"/>
                  </a:lnTo>
                  <a:lnTo>
                    <a:pt x="445" y="1020"/>
                  </a:lnTo>
                  <a:lnTo>
                    <a:pt x="393" y="941"/>
                  </a:lnTo>
                  <a:lnTo>
                    <a:pt x="341" y="863"/>
                  </a:lnTo>
                  <a:lnTo>
                    <a:pt x="341" y="785"/>
                  </a:lnTo>
                  <a:lnTo>
                    <a:pt x="341" y="706"/>
                  </a:lnTo>
                  <a:lnTo>
                    <a:pt x="393" y="628"/>
                  </a:lnTo>
                  <a:lnTo>
                    <a:pt x="445" y="549"/>
                  </a:lnTo>
                  <a:lnTo>
                    <a:pt x="550" y="471"/>
                  </a:lnTo>
                  <a:lnTo>
                    <a:pt x="654" y="419"/>
                  </a:lnTo>
                  <a:lnTo>
                    <a:pt x="785" y="393"/>
                  </a:lnTo>
                  <a:lnTo>
                    <a:pt x="942" y="366"/>
                  </a:lnTo>
                  <a:lnTo>
                    <a:pt x="1125" y="340"/>
                  </a:lnTo>
                  <a:close/>
                  <a:moveTo>
                    <a:pt x="6142" y="340"/>
                  </a:moveTo>
                  <a:lnTo>
                    <a:pt x="6325" y="366"/>
                  </a:lnTo>
                  <a:lnTo>
                    <a:pt x="6482" y="393"/>
                  </a:lnTo>
                  <a:lnTo>
                    <a:pt x="6612" y="419"/>
                  </a:lnTo>
                  <a:lnTo>
                    <a:pt x="6717" y="471"/>
                  </a:lnTo>
                  <a:lnTo>
                    <a:pt x="6821" y="549"/>
                  </a:lnTo>
                  <a:lnTo>
                    <a:pt x="6874" y="628"/>
                  </a:lnTo>
                  <a:lnTo>
                    <a:pt x="6926" y="706"/>
                  </a:lnTo>
                  <a:lnTo>
                    <a:pt x="6926" y="785"/>
                  </a:lnTo>
                  <a:lnTo>
                    <a:pt x="6926" y="863"/>
                  </a:lnTo>
                  <a:lnTo>
                    <a:pt x="6900" y="941"/>
                  </a:lnTo>
                  <a:lnTo>
                    <a:pt x="6847" y="1020"/>
                  </a:lnTo>
                  <a:lnTo>
                    <a:pt x="6769" y="1098"/>
                  </a:lnTo>
                  <a:lnTo>
                    <a:pt x="6560" y="1255"/>
                  </a:lnTo>
                  <a:lnTo>
                    <a:pt x="6273" y="1386"/>
                  </a:lnTo>
                  <a:lnTo>
                    <a:pt x="6063" y="1464"/>
                  </a:lnTo>
                  <a:lnTo>
                    <a:pt x="5828" y="1516"/>
                  </a:lnTo>
                  <a:lnTo>
                    <a:pt x="5515" y="1595"/>
                  </a:lnTo>
                  <a:lnTo>
                    <a:pt x="5149" y="1647"/>
                  </a:lnTo>
                  <a:lnTo>
                    <a:pt x="5253" y="1307"/>
                  </a:lnTo>
                  <a:lnTo>
                    <a:pt x="5384" y="1020"/>
                  </a:lnTo>
                  <a:lnTo>
                    <a:pt x="5541" y="758"/>
                  </a:lnTo>
                  <a:lnTo>
                    <a:pt x="5698" y="575"/>
                  </a:lnTo>
                  <a:lnTo>
                    <a:pt x="5802" y="471"/>
                  </a:lnTo>
                  <a:lnTo>
                    <a:pt x="5907" y="393"/>
                  </a:lnTo>
                  <a:lnTo>
                    <a:pt x="6037" y="366"/>
                  </a:lnTo>
                  <a:lnTo>
                    <a:pt x="6142" y="340"/>
                  </a:lnTo>
                  <a:close/>
                  <a:moveTo>
                    <a:pt x="889" y="1"/>
                  </a:moveTo>
                  <a:lnTo>
                    <a:pt x="680" y="53"/>
                  </a:lnTo>
                  <a:lnTo>
                    <a:pt x="471" y="131"/>
                  </a:lnTo>
                  <a:lnTo>
                    <a:pt x="315" y="210"/>
                  </a:lnTo>
                  <a:lnTo>
                    <a:pt x="184" y="340"/>
                  </a:lnTo>
                  <a:lnTo>
                    <a:pt x="79" y="471"/>
                  </a:lnTo>
                  <a:lnTo>
                    <a:pt x="1" y="602"/>
                  </a:lnTo>
                  <a:lnTo>
                    <a:pt x="1" y="785"/>
                  </a:lnTo>
                  <a:lnTo>
                    <a:pt x="1" y="863"/>
                  </a:lnTo>
                  <a:lnTo>
                    <a:pt x="27" y="967"/>
                  </a:lnTo>
                  <a:lnTo>
                    <a:pt x="53" y="1072"/>
                  </a:lnTo>
                  <a:lnTo>
                    <a:pt x="132" y="1203"/>
                  </a:lnTo>
                  <a:lnTo>
                    <a:pt x="262" y="1333"/>
                  </a:lnTo>
                  <a:lnTo>
                    <a:pt x="419" y="1464"/>
                  </a:lnTo>
                  <a:lnTo>
                    <a:pt x="628" y="1595"/>
                  </a:lnTo>
                  <a:lnTo>
                    <a:pt x="863" y="1699"/>
                  </a:lnTo>
                  <a:lnTo>
                    <a:pt x="1151" y="1804"/>
                  </a:lnTo>
                  <a:lnTo>
                    <a:pt x="1490" y="1908"/>
                  </a:lnTo>
                  <a:lnTo>
                    <a:pt x="1830" y="1960"/>
                  </a:lnTo>
                  <a:lnTo>
                    <a:pt x="2222" y="2013"/>
                  </a:lnTo>
                  <a:lnTo>
                    <a:pt x="2327" y="2588"/>
                  </a:lnTo>
                  <a:lnTo>
                    <a:pt x="2431" y="3293"/>
                  </a:lnTo>
                  <a:lnTo>
                    <a:pt x="2483" y="4077"/>
                  </a:lnTo>
                  <a:lnTo>
                    <a:pt x="2562" y="4966"/>
                  </a:lnTo>
                  <a:lnTo>
                    <a:pt x="2640" y="6873"/>
                  </a:lnTo>
                  <a:lnTo>
                    <a:pt x="2666" y="8833"/>
                  </a:lnTo>
                  <a:lnTo>
                    <a:pt x="2666" y="10662"/>
                  </a:lnTo>
                  <a:lnTo>
                    <a:pt x="2666" y="12178"/>
                  </a:lnTo>
                  <a:lnTo>
                    <a:pt x="2614" y="13641"/>
                  </a:lnTo>
                  <a:lnTo>
                    <a:pt x="2980" y="13667"/>
                  </a:lnTo>
                  <a:lnTo>
                    <a:pt x="3006" y="12152"/>
                  </a:lnTo>
                  <a:lnTo>
                    <a:pt x="3032" y="10610"/>
                  </a:lnTo>
                  <a:lnTo>
                    <a:pt x="3006" y="8807"/>
                  </a:lnTo>
                  <a:lnTo>
                    <a:pt x="2980" y="6873"/>
                  </a:lnTo>
                  <a:lnTo>
                    <a:pt x="2902" y="4992"/>
                  </a:lnTo>
                  <a:lnTo>
                    <a:pt x="2849" y="4129"/>
                  </a:lnTo>
                  <a:lnTo>
                    <a:pt x="2771" y="3345"/>
                  </a:lnTo>
                  <a:lnTo>
                    <a:pt x="2693" y="2640"/>
                  </a:lnTo>
                  <a:lnTo>
                    <a:pt x="2588" y="2065"/>
                  </a:lnTo>
                  <a:lnTo>
                    <a:pt x="3084" y="2091"/>
                  </a:lnTo>
                  <a:lnTo>
                    <a:pt x="4182" y="2091"/>
                  </a:lnTo>
                  <a:lnTo>
                    <a:pt x="4705" y="2065"/>
                  </a:lnTo>
                  <a:lnTo>
                    <a:pt x="4600" y="2640"/>
                  </a:lnTo>
                  <a:lnTo>
                    <a:pt x="4496" y="3345"/>
                  </a:lnTo>
                  <a:lnTo>
                    <a:pt x="4417" y="4129"/>
                  </a:lnTo>
                  <a:lnTo>
                    <a:pt x="4365" y="4992"/>
                  </a:lnTo>
                  <a:lnTo>
                    <a:pt x="4287" y="6873"/>
                  </a:lnTo>
                  <a:lnTo>
                    <a:pt x="4260" y="8807"/>
                  </a:lnTo>
                  <a:lnTo>
                    <a:pt x="4260" y="10610"/>
                  </a:lnTo>
                  <a:lnTo>
                    <a:pt x="4260" y="12152"/>
                  </a:lnTo>
                  <a:lnTo>
                    <a:pt x="4313" y="13667"/>
                  </a:lnTo>
                  <a:lnTo>
                    <a:pt x="4652" y="13641"/>
                  </a:lnTo>
                  <a:lnTo>
                    <a:pt x="4626" y="12178"/>
                  </a:lnTo>
                  <a:lnTo>
                    <a:pt x="4600" y="10662"/>
                  </a:lnTo>
                  <a:lnTo>
                    <a:pt x="4600" y="8833"/>
                  </a:lnTo>
                  <a:lnTo>
                    <a:pt x="4652" y="6873"/>
                  </a:lnTo>
                  <a:lnTo>
                    <a:pt x="4731" y="4966"/>
                  </a:lnTo>
                  <a:lnTo>
                    <a:pt x="4783" y="4077"/>
                  </a:lnTo>
                  <a:lnTo>
                    <a:pt x="4861" y="3293"/>
                  </a:lnTo>
                  <a:lnTo>
                    <a:pt x="4940" y="2588"/>
                  </a:lnTo>
                  <a:lnTo>
                    <a:pt x="5044" y="2013"/>
                  </a:lnTo>
                  <a:lnTo>
                    <a:pt x="5436" y="1960"/>
                  </a:lnTo>
                  <a:lnTo>
                    <a:pt x="5802" y="1908"/>
                  </a:lnTo>
                  <a:lnTo>
                    <a:pt x="6116" y="1804"/>
                  </a:lnTo>
                  <a:lnTo>
                    <a:pt x="6403" y="1699"/>
                  </a:lnTo>
                  <a:lnTo>
                    <a:pt x="6665" y="1595"/>
                  </a:lnTo>
                  <a:lnTo>
                    <a:pt x="6874" y="1464"/>
                  </a:lnTo>
                  <a:lnTo>
                    <a:pt x="7030" y="1333"/>
                  </a:lnTo>
                  <a:lnTo>
                    <a:pt x="7135" y="1203"/>
                  </a:lnTo>
                  <a:lnTo>
                    <a:pt x="7213" y="1072"/>
                  </a:lnTo>
                  <a:lnTo>
                    <a:pt x="7266" y="967"/>
                  </a:lnTo>
                  <a:lnTo>
                    <a:pt x="7266" y="863"/>
                  </a:lnTo>
                  <a:lnTo>
                    <a:pt x="7292" y="785"/>
                  </a:lnTo>
                  <a:lnTo>
                    <a:pt x="7266" y="602"/>
                  </a:lnTo>
                  <a:lnTo>
                    <a:pt x="7187" y="471"/>
                  </a:lnTo>
                  <a:lnTo>
                    <a:pt x="7109" y="340"/>
                  </a:lnTo>
                  <a:lnTo>
                    <a:pt x="6952" y="210"/>
                  </a:lnTo>
                  <a:lnTo>
                    <a:pt x="6795" y="131"/>
                  </a:lnTo>
                  <a:lnTo>
                    <a:pt x="6612" y="53"/>
                  </a:lnTo>
                  <a:lnTo>
                    <a:pt x="6377" y="1"/>
                  </a:lnTo>
                  <a:lnTo>
                    <a:pt x="6142" y="1"/>
                  </a:lnTo>
                  <a:lnTo>
                    <a:pt x="5959" y="27"/>
                  </a:lnTo>
                  <a:lnTo>
                    <a:pt x="5776" y="79"/>
                  </a:lnTo>
                  <a:lnTo>
                    <a:pt x="5593" y="183"/>
                  </a:lnTo>
                  <a:lnTo>
                    <a:pt x="5436" y="314"/>
                  </a:lnTo>
                  <a:lnTo>
                    <a:pt x="5253" y="575"/>
                  </a:lnTo>
                  <a:lnTo>
                    <a:pt x="5070" y="889"/>
                  </a:lnTo>
                  <a:lnTo>
                    <a:pt x="4914" y="1281"/>
                  </a:lnTo>
                  <a:lnTo>
                    <a:pt x="4783" y="1699"/>
                  </a:lnTo>
                  <a:lnTo>
                    <a:pt x="4260" y="1751"/>
                  </a:lnTo>
                  <a:lnTo>
                    <a:pt x="3032" y="1751"/>
                  </a:lnTo>
                  <a:lnTo>
                    <a:pt x="2483" y="1699"/>
                  </a:lnTo>
                  <a:lnTo>
                    <a:pt x="2353" y="1281"/>
                  </a:lnTo>
                  <a:lnTo>
                    <a:pt x="2196" y="889"/>
                  </a:lnTo>
                  <a:lnTo>
                    <a:pt x="2039" y="575"/>
                  </a:lnTo>
                  <a:lnTo>
                    <a:pt x="1830" y="314"/>
                  </a:lnTo>
                  <a:lnTo>
                    <a:pt x="1673" y="183"/>
                  </a:lnTo>
                  <a:lnTo>
                    <a:pt x="1490" y="79"/>
                  </a:lnTo>
                  <a:lnTo>
                    <a:pt x="1308" y="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59"/>
            <p:cNvSpPr/>
            <p:nvPr/>
          </p:nvSpPr>
          <p:spPr>
            <a:xfrm>
              <a:off x="2320950" y="3076613"/>
              <a:ext cx="54900" cy="61425"/>
            </a:xfrm>
            <a:custGeom>
              <a:avLst/>
              <a:gdLst/>
              <a:ahLst/>
              <a:cxnLst/>
              <a:rect l="l" t="t" r="r" b="b"/>
              <a:pathLst>
                <a:path w="2196" h="2457" extrusionOk="0">
                  <a:moveTo>
                    <a:pt x="706" y="0"/>
                  </a:moveTo>
                  <a:lnTo>
                    <a:pt x="575" y="26"/>
                  </a:lnTo>
                  <a:lnTo>
                    <a:pt x="444" y="53"/>
                  </a:lnTo>
                  <a:lnTo>
                    <a:pt x="314" y="131"/>
                  </a:lnTo>
                  <a:lnTo>
                    <a:pt x="209" y="209"/>
                  </a:lnTo>
                  <a:lnTo>
                    <a:pt x="131" y="314"/>
                  </a:lnTo>
                  <a:lnTo>
                    <a:pt x="78" y="418"/>
                  </a:lnTo>
                  <a:lnTo>
                    <a:pt x="26" y="549"/>
                  </a:lnTo>
                  <a:lnTo>
                    <a:pt x="0" y="706"/>
                  </a:lnTo>
                  <a:lnTo>
                    <a:pt x="0" y="1751"/>
                  </a:lnTo>
                  <a:lnTo>
                    <a:pt x="26" y="1908"/>
                  </a:lnTo>
                  <a:lnTo>
                    <a:pt x="78" y="2039"/>
                  </a:lnTo>
                  <a:lnTo>
                    <a:pt x="131" y="2143"/>
                  </a:lnTo>
                  <a:lnTo>
                    <a:pt x="209" y="2248"/>
                  </a:lnTo>
                  <a:lnTo>
                    <a:pt x="314" y="2326"/>
                  </a:lnTo>
                  <a:lnTo>
                    <a:pt x="444" y="2404"/>
                  </a:lnTo>
                  <a:lnTo>
                    <a:pt x="575" y="2430"/>
                  </a:lnTo>
                  <a:lnTo>
                    <a:pt x="706" y="2457"/>
                  </a:lnTo>
                  <a:lnTo>
                    <a:pt x="2195" y="2457"/>
                  </a:lnTo>
                  <a:lnTo>
                    <a:pt x="2065" y="2430"/>
                  </a:lnTo>
                  <a:lnTo>
                    <a:pt x="1934" y="2404"/>
                  </a:lnTo>
                  <a:lnTo>
                    <a:pt x="1803" y="2326"/>
                  </a:lnTo>
                  <a:lnTo>
                    <a:pt x="1699" y="2248"/>
                  </a:lnTo>
                  <a:lnTo>
                    <a:pt x="1620" y="2143"/>
                  </a:lnTo>
                  <a:lnTo>
                    <a:pt x="1542" y="2039"/>
                  </a:lnTo>
                  <a:lnTo>
                    <a:pt x="1516" y="1908"/>
                  </a:lnTo>
                  <a:lnTo>
                    <a:pt x="1490" y="1751"/>
                  </a:lnTo>
                  <a:lnTo>
                    <a:pt x="1490" y="706"/>
                  </a:lnTo>
                  <a:lnTo>
                    <a:pt x="1516" y="549"/>
                  </a:lnTo>
                  <a:lnTo>
                    <a:pt x="1542" y="418"/>
                  </a:lnTo>
                  <a:lnTo>
                    <a:pt x="1620" y="314"/>
                  </a:lnTo>
                  <a:lnTo>
                    <a:pt x="1699" y="209"/>
                  </a:lnTo>
                  <a:lnTo>
                    <a:pt x="1803" y="131"/>
                  </a:lnTo>
                  <a:lnTo>
                    <a:pt x="1934" y="53"/>
                  </a:lnTo>
                  <a:lnTo>
                    <a:pt x="2065" y="26"/>
                  </a:lnTo>
                  <a:lnTo>
                    <a:pt x="21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59"/>
            <p:cNvSpPr/>
            <p:nvPr/>
          </p:nvSpPr>
          <p:spPr>
            <a:xfrm>
              <a:off x="2358175" y="3076613"/>
              <a:ext cx="162700" cy="61425"/>
            </a:xfrm>
            <a:custGeom>
              <a:avLst/>
              <a:gdLst/>
              <a:ahLst/>
              <a:cxnLst/>
              <a:rect l="l" t="t" r="r" b="b"/>
              <a:pathLst>
                <a:path w="6508" h="2457" extrusionOk="0">
                  <a:moveTo>
                    <a:pt x="706" y="0"/>
                  </a:moveTo>
                  <a:lnTo>
                    <a:pt x="576" y="26"/>
                  </a:lnTo>
                  <a:lnTo>
                    <a:pt x="445" y="53"/>
                  </a:lnTo>
                  <a:lnTo>
                    <a:pt x="314" y="131"/>
                  </a:lnTo>
                  <a:lnTo>
                    <a:pt x="210" y="209"/>
                  </a:lnTo>
                  <a:lnTo>
                    <a:pt x="131" y="314"/>
                  </a:lnTo>
                  <a:lnTo>
                    <a:pt x="53" y="418"/>
                  </a:lnTo>
                  <a:lnTo>
                    <a:pt x="27" y="549"/>
                  </a:lnTo>
                  <a:lnTo>
                    <a:pt x="1" y="706"/>
                  </a:lnTo>
                  <a:lnTo>
                    <a:pt x="1" y="1751"/>
                  </a:lnTo>
                  <a:lnTo>
                    <a:pt x="27" y="1908"/>
                  </a:lnTo>
                  <a:lnTo>
                    <a:pt x="53" y="2039"/>
                  </a:lnTo>
                  <a:lnTo>
                    <a:pt x="131" y="2143"/>
                  </a:lnTo>
                  <a:lnTo>
                    <a:pt x="210" y="2248"/>
                  </a:lnTo>
                  <a:lnTo>
                    <a:pt x="314" y="2326"/>
                  </a:lnTo>
                  <a:lnTo>
                    <a:pt x="445" y="2404"/>
                  </a:lnTo>
                  <a:lnTo>
                    <a:pt x="576" y="2430"/>
                  </a:lnTo>
                  <a:lnTo>
                    <a:pt x="706" y="2457"/>
                  </a:lnTo>
                  <a:lnTo>
                    <a:pt x="5802" y="2457"/>
                  </a:lnTo>
                  <a:lnTo>
                    <a:pt x="5932" y="2430"/>
                  </a:lnTo>
                  <a:lnTo>
                    <a:pt x="6063" y="2404"/>
                  </a:lnTo>
                  <a:lnTo>
                    <a:pt x="6194" y="2326"/>
                  </a:lnTo>
                  <a:lnTo>
                    <a:pt x="6298" y="2248"/>
                  </a:lnTo>
                  <a:lnTo>
                    <a:pt x="6377" y="2143"/>
                  </a:lnTo>
                  <a:lnTo>
                    <a:pt x="6455" y="2039"/>
                  </a:lnTo>
                  <a:lnTo>
                    <a:pt x="6481" y="1908"/>
                  </a:lnTo>
                  <a:lnTo>
                    <a:pt x="6507" y="1751"/>
                  </a:lnTo>
                  <a:lnTo>
                    <a:pt x="6507" y="706"/>
                  </a:lnTo>
                  <a:lnTo>
                    <a:pt x="6481" y="549"/>
                  </a:lnTo>
                  <a:lnTo>
                    <a:pt x="6455" y="418"/>
                  </a:lnTo>
                  <a:lnTo>
                    <a:pt x="6377" y="314"/>
                  </a:lnTo>
                  <a:lnTo>
                    <a:pt x="6298" y="209"/>
                  </a:lnTo>
                  <a:lnTo>
                    <a:pt x="6194" y="131"/>
                  </a:lnTo>
                  <a:lnTo>
                    <a:pt x="6063" y="53"/>
                  </a:lnTo>
                  <a:lnTo>
                    <a:pt x="5932" y="26"/>
                  </a:lnTo>
                  <a:lnTo>
                    <a:pt x="5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59"/>
            <p:cNvSpPr/>
            <p:nvPr/>
          </p:nvSpPr>
          <p:spPr>
            <a:xfrm>
              <a:off x="2442450" y="2588588"/>
              <a:ext cx="122200" cy="106525"/>
            </a:xfrm>
            <a:custGeom>
              <a:avLst/>
              <a:gdLst/>
              <a:ahLst/>
              <a:cxnLst/>
              <a:rect l="l" t="t" r="r" b="b"/>
              <a:pathLst>
                <a:path w="4888" h="4261" extrusionOk="0">
                  <a:moveTo>
                    <a:pt x="1150" y="1"/>
                  </a:moveTo>
                  <a:lnTo>
                    <a:pt x="941" y="27"/>
                  </a:lnTo>
                  <a:lnTo>
                    <a:pt x="758" y="79"/>
                  </a:lnTo>
                  <a:lnTo>
                    <a:pt x="575" y="132"/>
                  </a:lnTo>
                  <a:lnTo>
                    <a:pt x="419" y="236"/>
                  </a:lnTo>
                  <a:lnTo>
                    <a:pt x="288" y="341"/>
                  </a:lnTo>
                  <a:lnTo>
                    <a:pt x="184" y="471"/>
                  </a:lnTo>
                  <a:lnTo>
                    <a:pt x="79" y="602"/>
                  </a:lnTo>
                  <a:lnTo>
                    <a:pt x="27" y="759"/>
                  </a:lnTo>
                  <a:lnTo>
                    <a:pt x="1" y="915"/>
                  </a:lnTo>
                  <a:lnTo>
                    <a:pt x="1" y="1046"/>
                  </a:lnTo>
                  <a:lnTo>
                    <a:pt x="27" y="1203"/>
                  </a:lnTo>
                  <a:lnTo>
                    <a:pt x="79" y="1386"/>
                  </a:lnTo>
                  <a:lnTo>
                    <a:pt x="157" y="1543"/>
                  </a:lnTo>
                  <a:lnTo>
                    <a:pt x="262" y="1699"/>
                  </a:lnTo>
                  <a:lnTo>
                    <a:pt x="523" y="2039"/>
                  </a:lnTo>
                  <a:lnTo>
                    <a:pt x="863" y="2379"/>
                  </a:lnTo>
                  <a:lnTo>
                    <a:pt x="1281" y="2745"/>
                  </a:lnTo>
                  <a:lnTo>
                    <a:pt x="1725" y="3111"/>
                  </a:lnTo>
                  <a:lnTo>
                    <a:pt x="2170" y="3450"/>
                  </a:lnTo>
                  <a:lnTo>
                    <a:pt x="2614" y="3738"/>
                  </a:lnTo>
                  <a:lnTo>
                    <a:pt x="3032" y="3973"/>
                  </a:lnTo>
                  <a:lnTo>
                    <a:pt x="3424" y="4156"/>
                  </a:lnTo>
                  <a:lnTo>
                    <a:pt x="3633" y="4208"/>
                  </a:lnTo>
                  <a:lnTo>
                    <a:pt x="3790" y="4260"/>
                  </a:lnTo>
                  <a:lnTo>
                    <a:pt x="4129" y="4260"/>
                  </a:lnTo>
                  <a:lnTo>
                    <a:pt x="4286" y="4208"/>
                  </a:lnTo>
                  <a:lnTo>
                    <a:pt x="4417" y="4156"/>
                  </a:lnTo>
                  <a:lnTo>
                    <a:pt x="4548" y="4051"/>
                  </a:lnTo>
                  <a:lnTo>
                    <a:pt x="4652" y="3947"/>
                  </a:lnTo>
                  <a:lnTo>
                    <a:pt x="4757" y="3790"/>
                  </a:lnTo>
                  <a:lnTo>
                    <a:pt x="4835" y="3633"/>
                  </a:lnTo>
                  <a:lnTo>
                    <a:pt x="4861" y="3450"/>
                  </a:lnTo>
                  <a:lnTo>
                    <a:pt x="4887" y="3267"/>
                  </a:lnTo>
                  <a:lnTo>
                    <a:pt x="4887" y="3084"/>
                  </a:lnTo>
                  <a:lnTo>
                    <a:pt x="4861" y="2875"/>
                  </a:lnTo>
                  <a:lnTo>
                    <a:pt x="4809" y="2666"/>
                  </a:lnTo>
                  <a:lnTo>
                    <a:pt x="4757" y="2457"/>
                  </a:lnTo>
                  <a:lnTo>
                    <a:pt x="4652" y="2248"/>
                  </a:lnTo>
                  <a:lnTo>
                    <a:pt x="4548" y="2039"/>
                  </a:lnTo>
                  <a:lnTo>
                    <a:pt x="4417" y="1830"/>
                  </a:lnTo>
                  <a:lnTo>
                    <a:pt x="4260" y="1621"/>
                  </a:lnTo>
                  <a:lnTo>
                    <a:pt x="4077" y="1412"/>
                  </a:lnTo>
                  <a:lnTo>
                    <a:pt x="3894" y="1203"/>
                  </a:lnTo>
                  <a:lnTo>
                    <a:pt x="3685" y="1020"/>
                  </a:lnTo>
                  <a:lnTo>
                    <a:pt x="3476" y="837"/>
                  </a:lnTo>
                  <a:lnTo>
                    <a:pt x="3241" y="654"/>
                  </a:lnTo>
                  <a:lnTo>
                    <a:pt x="3006" y="524"/>
                  </a:lnTo>
                  <a:lnTo>
                    <a:pt x="2744" y="393"/>
                  </a:lnTo>
                  <a:lnTo>
                    <a:pt x="2509" y="262"/>
                  </a:lnTo>
                  <a:lnTo>
                    <a:pt x="2274" y="184"/>
                  </a:lnTo>
                  <a:lnTo>
                    <a:pt x="2039" y="105"/>
                  </a:lnTo>
                  <a:lnTo>
                    <a:pt x="1804" y="53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59"/>
            <p:cNvSpPr/>
            <p:nvPr/>
          </p:nvSpPr>
          <p:spPr>
            <a:xfrm>
              <a:off x="2560050" y="2715988"/>
              <a:ext cx="39225" cy="39225"/>
            </a:xfrm>
            <a:custGeom>
              <a:avLst/>
              <a:gdLst/>
              <a:ahLst/>
              <a:cxnLst/>
              <a:rect l="l" t="t" r="r" b="b"/>
              <a:pathLst>
                <a:path w="1569" h="1569" extrusionOk="0">
                  <a:moveTo>
                    <a:pt x="784" y="1"/>
                  </a:moveTo>
                  <a:lnTo>
                    <a:pt x="627" y="27"/>
                  </a:lnTo>
                  <a:lnTo>
                    <a:pt x="497" y="53"/>
                  </a:lnTo>
                  <a:lnTo>
                    <a:pt x="340" y="131"/>
                  </a:lnTo>
                  <a:lnTo>
                    <a:pt x="235" y="210"/>
                  </a:lnTo>
                  <a:lnTo>
                    <a:pt x="131" y="340"/>
                  </a:lnTo>
                  <a:lnTo>
                    <a:pt x="53" y="471"/>
                  </a:lnTo>
                  <a:lnTo>
                    <a:pt x="0" y="602"/>
                  </a:lnTo>
                  <a:lnTo>
                    <a:pt x="0" y="758"/>
                  </a:lnTo>
                  <a:lnTo>
                    <a:pt x="0" y="915"/>
                  </a:lnTo>
                  <a:lnTo>
                    <a:pt x="53" y="1072"/>
                  </a:lnTo>
                  <a:lnTo>
                    <a:pt x="105" y="1203"/>
                  </a:lnTo>
                  <a:lnTo>
                    <a:pt x="209" y="1333"/>
                  </a:lnTo>
                  <a:lnTo>
                    <a:pt x="314" y="1438"/>
                  </a:lnTo>
                  <a:lnTo>
                    <a:pt x="445" y="1516"/>
                  </a:lnTo>
                  <a:lnTo>
                    <a:pt x="601" y="1542"/>
                  </a:lnTo>
                  <a:lnTo>
                    <a:pt x="758" y="1568"/>
                  </a:lnTo>
                  <a:lnTo>
                    <a:pt x="915" y="1568"/>
                  </a:lnTo>
                  <a:lnTo>
                    <a:pt x="1072" y="1516"/>
                  </a:lnTo>
                  <a:lnTo>
                    <a:pt x="1202" y="1438"/>
                  </a:lnTo>
                  <a:lnTo>
                    <a:pt x="1307" y="1359"/>
                  </a:lnTo>
                  <a:lnTo>
                    <a:pt x="1411" y="1255"/>
                  </a:lnTo>
                  <a:lnTo>
                    <a:pt x="1490" y="1124"/>
                  </a:lnTo>
                  <a:lnTo>
                    <a:pt x="1542" y="967"/>
                  </a:lnTo>
                  <a:lnTo>
                    <a:pt x="1568" y="811"/>
                  </a:lnTo>
                  <a:lnTo>
                    <a:pt x="1542" y="654"/>
                  </a:lnTo>
                  <a:lnTo>
                    <a:pt x="1490" y="497"/>
                  </a:lnTo>
                  <a:lnTo>
                    <a:pt x="1438" y="366"/>
                  </a:lnTo>
                  <a:lnTo>
                    <a:pt x="1333" y="236"/>
                  </a:lnTo>
                  <a:lnTo>
                    <a:pt x="1228" y="157"/>
                  </a:lnTo>
                  <a:lnTo>
                    <a:pt x="1098" y="79"/>
                  </a:lnTo>
                  <a:lnTo>
                    <a:pt x="941" y="27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59"/>
            <p:cNvSpPr/>
            <p:nvPr/>
          </p:nvSpPr>
          <p:spPr>
            <a:xfrm>
              <a:off x="2486225" y="3087063"/>
              <a:ext cx="20925" cy="38575"/>
            </a:xfrm>
            <a:custGeom>
              <a:avLst/>
              <a:gdLst/>
              <a:ahLst/>
              <a:cxnLst/>
              <a:rect l="l" t="t" r="r" b="b"/>
              <a:pathLst>
                <a:path w="837" h="1543" extrusionOk="0">
                  <a:moveTo>
                    <a:pt x="419" y="0"/>
                  </a:moveTo>
                  <a:lnTo>
                    <a:pt x="340" y="26"/>
                  </a:lnTo>
                  <a:lnTo>
                    <a:pt x="262" y="53"/>
                  </a:lnTo>
                  <a:lnTo>
                    <a:pt x="131" y="131"/>
                  </a:lnTo>
                  <a:lnTo>
                    <a:pt x="53" y="262"/>
                  </a:lnTo>
                  <a:lnTo>
                    <a:pt x="27" y="340"/>
                  </a:lnTo>
                  <a:lnTo>
                    <a:pt x="0" y="418"/>
                  </a:lnTo>
                  <a:lnTo>
                    <a:pt x="0" y="1124"/>
                  </a:lnTo>
                  <a:lnTo>
                    <a:pt x="27" y="1202"/>
                  </a:lnTo>
                  <a:lnTo>
                    <a:pt x="53" y="1281"/>
                  </a:lnTo>
                  <a:lnTo>
                    <a:pt x="131" y="1411"/>
                  </a:lnTo>
                  <a:lnTo>
                    <a:pt x="262" y="1516"/>
                  </a:lnTo>
                  <a:lnTo>
                    <a:pt x="340" y="1542"/>
                  </a:lnTo>
                  <a:lnTo>
                    <a:pt x="523" y="1542"/>
                  </a:lnTo>
                  <a:lnTo>
                    <a:pt x="601" y="1516"/>
                  </a:lnTo>
                  <a:lnTo>
                    <a:pt x="732" y="1411"/>
                  </a:lnTo>
                  <a:lnTo>
                    <a:pt x="810" y="1281"/>
                  </a:lnTo>
                  <a:lnTo>
                    <a:pt x="837" y="1202"/>
                  </a:lnTo>
                  <a:lnTo>
                    <a:pt x="837" y="1124"/>
                  </a:lnTo>
                  <a:lnTo>
                    <a:pt x="837" y="418"/>
                  </a:lnTo>
                  <a:lnTo>
                    <a:pt x="837" y="340"/>
                  </a:lnTo>
                  <a:lnTo>
                    <a:pt x="810" y="262"/>
                  </a:lnTo>
                  <a:lnTo>
                    <a:pt x="732" y="131"/>
                  </a:lnTo>
                  <a:lnTo>
                    <a:pt x="601" y="53"/>
                  </a:lnTo>
                  <a:lnTo>
                    <a:pt x="523" y="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59"/>
            <p:cNvSpPr/>
            <p:nvPr/>
          </p:nvSpPr>
          <p:spPr>
            <a:xfrm>
              <a:off x="2486225" y="3169363"/>
              <a:ext cx="20925" cy="28125"/>
            </a:xfrm>
            <a:custGeom>
              <a:avLst/>
              <a:gdLst/>
              <a:ahLst/>
              <a:cxnLst/>
              <a:rect l="l" t="t" r="r" b="b"/>
              <a:pathLst>
                <a:path w="837" h="1125" extrusionOk="0">
                  <a:moveTo>
                    <a:pt x="131" y="1"/>
                  </a:moveTo>
                  <a:lnTo>
                    <a:pt x="79" y="27"/>
                  </a:lnTo>
                  <a:lnTo>
                    <a:pt x="53" y="53"/>
                  </a:lnTo>
                  <a:lnTo>
                    <a:pt x="27" y="79"/>
                  </a:lnTo>
                  <a:lnTo>
                    <a:pt x="0" y="132"/>
                  </a:lnTo>
                  <a:lnTo>
                    <a:pt x="0" y="994"/>
                  </a:lnTo>
                  <a:lnTo>
                    <a:pt x="27" y="1046"/>
                  </a:lnTo>
                  <a:lnTo>
                    <a:pt x="53" y="1098"/>
                  </a:lnTo>
                  <a:lnTo>
                    <a:pt x="79" y="1098"/>
                  </a:lnTo>
                  <a:lnTo>
                    <a:pt x="131" y="1125"/>
                  </a:lnTo>
                  <a:lnTo>
                    <a:pt x="732" y="1125"/>
                  </a:lnTo>
                  <a:lnTo>
                    <a:pt x="784" y="1098"/>
                  </a:lnTo>
                  <a:lnTo>
                    <a:pt x="810" y="1098"/>
                  </a:lnTo>
                  <a:lnTo>
                    <a:pt x="837" y="1046"/>
                  </a:lnTo>
                  <a:lnTo>
                    <a:pt x="837" y="994"/>
                  </a:lnTo>
                  <a:lnTo>
                    <a:pt x="837" y="132"/>
                  </a:lnTo>
                  <a:lnTo>
                    <a:pt x="837" y="79"/>
                  </a:lnTo>
                  <a:lnTo>
                    <a:pt x="810" y="53"/>
                  </a:lnTo>
                  <a:lnTo>
                    <a:pt x="784" y="27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141C34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59"/>
          <p:cNvGrpSpPr/>
          <p:nvPr/>
        </p:nvGrpSpPr>
        <p:grpSpPr>
          <a:xfrm>
            <a:off x="-128350" y="3966045"/>
            <a:ext cx="952500" cy="1173975"/>
            <a:chOff x="3408625" y="2215913"/>
            <a:chExt cx="952500" cy="1173975"/>
          </a:xfrm>
        </p:grpSpPr>
        <p:sp>
          <p:nvSpPr>
            <p:cNvPr id="5837" name="Google Shape;5837;p59"/>
            <p:cNvSpPr/>
            <p:nvPr/>
          </p:nvSpPr>
          <p:spPr>
            <a:xfrm>
              <a:off x="3408625" y="2280588"/>
              <a:ext cx="952500" cy="1109300"/>
            </a:xfrm>
            <a:custGeom>
              <a:avLst/>
              <a:gdLst/>
              <a:ahLst/>
              <a:cxnLst/>
              <a:rect l="l" t="t" r="r" b="b"/>
              <a:pathLst>
                <a:path w="38100" h="44372" extrusionOk="0">
                  <a:moveTo>
                    <a:pt x="15130" y="0"/>
                  </a:moveTo>
                  <a:lnTo>
                    <a:pt x="15130" y="18083"/>
                  </a:lnTo>
                  <a:lnTo>
                    <a:pt x="392" y="39485"/>
                  </a:lnTo>
                  <a:lnTo>
                    <a:pt x="209" y="39903"/>
                  </a:lnTo>
                  <a:lnTo>
                    <a:pt x="78" y="40321"/>
                  </a:lnTo>
                  <a:lnTo>
                    <a:pt x="0" y="40739"/>
                  </a:lnTo>
                  <a:lnTo>
                    <a:pt x="0" y="41184"/>
                  </a:lnTo>
                  <a:lnTo>
                    <a:pt x="52" y="41602"/>
                  </a:lnTo>
                  <a:lnTo>
                    <a:pt x="131" y="41994"/>
                  </a:lnTo>
                  <a:lnTo>
                    <a:pt x="288" y="42386"/>
                  </a:lnTo>
                  <a:lnTo>
                    <a:pt x="470" y="42752"/>
                  </a:lnTo>
                  <a:lnTo>
                    <a:pt x="706" y="43091"/>
                  </a:lnTo>
                  <a:lnTo>
                    <a:pt x="993" y="43405"/>
                  </a:lnTo>
                  <a:lnTo>
                    <a:pt x="1307" y="43666"/>
                  </a:lnTo>
                  <a:lnTo>
                    <a:pt x="1646" y="43901"/>
                  </a:lnTo>
                  <a:lnTo>
                    <a:pt x="2012" y="44110"/>
                  </a:lnTo>
                  <a:lnTo>
                    <a:pt x="2430" y="44241"/>
                  </a:lnTo>
                  <a:lnTo>
                    <a:pt x="2875" y="44319"/>
                  </a:lnTo>
                  <a:lnTo>
                    <a:pt x="3319" y="44372"/>
                  </a:lnTo>
                  <a:lnTo>
                    <a:pt x="34781" y="44372"/>
                  </a:lnTo>
                  <a:lnTo>
                    <a:pt x="35252" y="44319"/>
                  </a:lnTo>
                  <a:lnTo>
                    <a:pt x="35670" y="44241"/>
                  </a:lnTo>
                  <a:lnTo>
                    <a:pt x="36088" y="44110"/>
                  </a:lnTo>
                  <a:lnTo>
                    <a:pt x="36454" y="43901"/>
                  </a:lnTo>
                  <a:lnTo>
                    <a:pt x="36820" y="43666"/>
                  </a:lnTo>
                  <a:lnTo>
                    <a:pt x="37133" y="43405"/>
                  </a:lnTo>
                  <a:lnTo>
                    <a:pt x="37394" y="43091"/>
                  </a:lnTo>
                  <a:lnTo>
                    <a:pt x="37630" y="42752"/>
                  </a:lnTo>
                  <a:lnTo>
                    <a:pt x="37813" y="42386"/>
                  </a:lnTo>
                  <a:lnTo>
                    <a:pt x="37969" y="41994"/>
                  </a:lnTo>
                  <a:lnTo>
                    <a:pt x="38074" y="41602"/>
                  </a:lnTo>
                  <a:lnTo>
                    <a:pt x="38100" y="41184"/>
                  </a:lnTo>
                  <a:lnTo>
                    <a:pt x="38100" y="40739"/>
                  </a:lnTo>
                  <a:lnTo>
                    <a:pt x="38022" y="40321"/>
                  </a:lnTo>
                  <a:lnTo>
                    <a:pt x="37917" y="39903"/>
                  </a:lnTo>
                  <a:lnTo>
                    <a:pt x="37708" y="39485"/>
                  </a:lnTo>
                  <a:lnTo>
                    <a:pt x="22970" y="18083"/>
                  </a:lnTo>
                  <a:lnTo>
                    <a:pt x="229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59"/>
            <p:cNvSpPr/>
            <p:nvPr/>
          </p:nvSpPr>
          <p:spPr>
            <a:xfrm>
              <a:off x="3460225" y="2280588"/>
              <a:ext cx="849300" cy="1057700"/>
            </a:xfrm>
            <a:custGeom>
              <a:avLst/>
              <a:gdLst/>
              <a:ahLst/>
              <a:cxnLst/>
              <a:rect l="l" t="t" r="r" b="b"/>
              <a:pathLst>
                <a:path w="33972" h="42308" extrusionOk="0">
                  <a:moveTo>
                    <a:pt x="15131" y="0"/>
                  </a:moveTo>
                  <a:lnTo>
                    <a:pt x="15131" y="18737"/>
                  </a:lnTo>
                  <a:lnTo>
                    <a:pt x="8336" y="28588"/>
                  </a:lnTo>
                  <a:lnTo>
                    <a:pt x="105" y="40530"/>
                  </a:lnTo>
                  <a:lnTo>
                    <a:pt x="27" y="40713"/>
                  </a:lnTo>
                  <a:lnTo>
                    <a:pt x="0" y="40922"/>
                  </a:lnTo>
                  <a:lnTo>
                    <a:pt x="0" y="41079"/>
                  </a:lnTo>
                  <a:lnTo>
                    <a:pt x="0" y="41236"/>
                  </a:lnTo>
                  <a:lnTo>
                    <a:pt x="53" y="41393"/>
                  </a:lnTo>
                  <a:lnTo>
                    <a:pt x="79" y="41497"/>
                  </a:lnTo>
                  <a:lnTo>
                    <a:pt x="183" y="41680"/>
                  </a:lnTo>
                  <a:lnTo>
                    <a:pt x="314" y="41863"/>
                  </a:lnTo>
                  <a:lnTo>
                    <a:pt x="392" y="41968"/>
                  </a:lnTo>
                  <a:lnTo>
                    <a:pt x="523" y="42072"/>
                  </a:lnTo>
                  <a:lnTo>
                    <a:pt x="654" y="42151"/>
                  </a:lnTo>
                  <a:lnTo>
                    <a:pt x="837" y="42229"/>
                  </a:lnTo>
                  <a:lnTo>
                    <a:pt x="1046" y="42281"/>
                  </a:lnTo>
                  <a:lnTo>
                    <a:pt x="1255" y="42307"/>
                  </a:lnTo>
                  <a:lnTo>
                    <a:pt x="32717" y="42307"/>
                  </a:lnTo>
                  <a:lnTo>
                    <a:pt x="32952" y="42281"/>
                  </a:lnTo>
                  <a:lnTo>
                    <a:pt x="33135" y="42229"/>
                  </a:lnTo>
                  <a:lnTo>
                    <a:pt x="33318" y="42151"/>
                  </a:lnTo>
                  <a:lnTo>
                    <a:pt x="33449" y="42072"/>
                  </a:lnTo>
                  <a:lnTo>
                    <a:pt x="33580" y="41968"/>
                  </a:lnTo>
                  <a:lnTo>
                    <a:pt x="33684" y="41863"/>
                  </a:lnTo>
                  <a:lnTo>
                    <a:pt x="33815" y="41680"/>
                  </a:lnTo>
                  <a:lnTo>
                    <a:pt x="33893" y="41497"/>
                  </a:lnTo>
                  <a:lnTo>
                    <a:pt x="33945" y="41393"/>
                  </a:lnTo>
                  <a:lnTo>
                    <a:pt x="33972" y="41236"/>
                  </a:lnTo>
                  <a:lnTo>
                    <a:pt x="33972" y="41079"/>
                  </a:lnTo>
                  <a:lnTo>
                    <a:pt x="33972" y="40922"/>
                  </a:lnTo>
                  <a:lnTo>
                    <a:pt x="33945" y="40713"/>
                  </a:lnTo>
                  <a:lnTo>
                    <a:pt x="33867" y="40530"/>
                  </a:lnTo>
                  <a:lnTo>
                    <a:pt x="25636" y="28588"/>
                  </a:lnTo>
                  <a:lnTo>
                    <a:pt x="18868" y="18737"/>
                  </a:lnTo>
                  <a:lnTo>
                    <a:pt x="18868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59"/>
            <p:cNvSpPr/>
            <p:nvPr/>
          </p:nvSpPr>
          <p:spPr>
            <a:xfrm>
              <a:off x="3745700" y="2215913"/>
              <a:ext cx="278350" cy="64700"/>
            </a:xfrm>
            <a:custGeom>
              <a:avLst/>
              <a:gdLst/>
              <a:ahLst/>
              <a:cxnLst/>
              <a:rect l="l" t="t" r="r" b="b"/>
              <a:pathLst>
                <a:path w="11134" h="2588" extrusionOk="0">
                  <a:moveTo>
                    <a:pt x="471" y="0"/>
                  </a:moveTo>
                  <a:lnTo>
                    <a:pt x="367" y="52"/>
                  </a:lnTo>
                  <a:lnTo>
                    <a:pt x="262" y="105"/>
                  </a:lnTo>
                  <a:lnTo>
                    <a:pt x="158" y="157"/>
                  </a:lnTo>
                  <a:lnTo>
                    <a:pt x="106" y="261"/>
                  </a:lnTo>
                  <a:lnTo>
                    <a:pt x="53" y="366"/>
                  </a:lnTo>
                  <a:lnTo>
                    <a:pt x="1" y="470"/>
                  </a:lnTo>
                  <a:lnTo>
                    <a:pt x="1" y="575"/>
                  </a:lnTo>
                  <a:lnTo>
                    <a:pt x="1" y="2012"/>
                  </a:lnTo>
                  <a:lnTo>
                    <a:pt x="1" y="2117"/>
                  </a:lnTo>
                  <a:lnTo>
                    <a:pt x="53" y="2247"/>
                  </a:lnTo>
                  <a:lnTo>
                    <a:pt x="106" y="2326"/>
                  </a:lnTo>
                  <a:lnTo>
                    <a:pt x="158" y="2430"/>
                  </a:lnTo>
                  <a:lnTo>
                    <a:pt x="262" y="2483"/>
                  </a:lnTo>
                  <a:lnTo>
                    <a:pt x="367" y="2561"/>
                  </a:lnTo>
                  <a:lnTo>
                    <a:pt x="471" y="2587"/>
                  </a:lnTo>
                  <a:lnTo>
                    <a:pt x="10663" y="2587"/>
                  </a:lnTo>
                  <a:lnTo>
                    <a:pt x="10793" y="2561"/>
                  </a:lnTo>
                  <a:lnTo>
                    <a:pt x="10898" y="2483"/>
                  </a:lnTo>
                  <a:lnTo>
                    <a:pt x="10976" y="2430"/>
                  </a:lnTo>
                  <a:lnTo>
                    <a:pt x="11055" y="2326"/>
                  </a:lnTo>
                  <a:lnTo>
                    <a:pt x="11107" y="2247"/>
                  </a:lnTo>
                  <a:lnTo>
                    <a:pt x="11133" y="2117"/>
                  </a:lnTo>
                  <a:lnTo>
                    <a:pt x="11133" y="2012"/>
                  </a:lnTo>
                  <a:lnTo>
                    <a:pt x="11133" y="575"/>
                  </a:lnTo>
                  <a:lnTo>
                    <a:pt x="11133" y="470"/>
                  </a:lnTo>
                  <a:lnTo>
                    <a:pt x="11107" y="366"/>
                  </a:lnTo>
                  <a:lnTo>
                    <a:pt x="11055" y="261"/>
                  </a:lnTo>
                  <a:lnTo>
                    <a:pt x="10976" y="157"/>
                  </a:lnTo>
                  <a:lnTo>
                    <a:pt x="10898" y="105"/>
                  </a:lnTo>
                  <a:lnTo>
                    <a:pt x="10793" y="52"/>
                  </a:lnTo>
                  <a:lnTo>
                    <a:pt x="106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59"/>
            <p:cNvSpPr/>
            <p:nvPr/>
          </p:nvSpPr>
          <p:spPr>
            <a:xfrm>
              <a:off x="3460225" y="2995288"/>
              <a:ext cx="849300" cy="343000"/>
            </a:xfrm>
            <a:custGeom>
              <a:avLst/>
              <a:gdLst/>
              <a:ahLst/>
              <a:cxnLst/>
              <a:rect l="l" t="t" r="r" b="b"/>
              <a:pathLst>
                <a:path w="33972" h="13720" extrusionOk="0">
                  <a:moveTo>
                    <a:pt x="8336" y="0"/>
                  </a:moveTo>
                  <a:lnTo>
                    <a:pt x="105" y="11942"/>
                  </a:lnTo>
                  <a:lnTo>
                    <a:pt x="27" y="12125"/>
                  </a:lnTo>
                  <a:lnTo>
                    <a:pt x="0" y="12334"/>
                  </a:lnTo>
                  <a:lnTo>
                    <a:pt x="0" y="12491"/>
                  </a:lnTo>
                  <a:lnTo>
                    <a:pt x="0" y="12648"/>
                  </a:lnTo>
                  <a:lnTo>
                    <a:pt x="53" y="12805"/>
                  </a:lnTo>
                  <a:lnTo>
                    <a:pt x="79" y="12909"/>
                  </a:lnTo>
                  <a:lnTo>
                    <a:pt x="183" y="13092"/>
                  </a:lnTo>
                  <a:lnTo>
                    <a:pt x="314" y="13275"/>
                  </a:lnTo>
                  <a:lnTo>
                    <a:pt x="392" y="13380"/>
                  </a:lnTo>
                  <a:lnTo>
                    <a:pt x="523" y="13484"/>
                  </a:lnTo>
                  <a:lnTo>
                    <a:pt x="654" y="13563"/>
                  </a:lnTo>
                  <a:lnTo>
                    <a:pt x="837" y="13641"/>
                  </a:lnTo>
                  <a:lnTo>
                    <a:pt x="1046" y="13693"/>
                  </a:lnTo>
                  <a:lnTo>
                    <a:pt x="1255" y="13719"/>
                  </a:lnTo>
                  <a:lnTo>
                    <a:pt x="32717" y="13719"/>
                  </a:lnTo>
                  <a:lnTo>
                    <a:pt x="32952" y="13693"/>
                  </a:lnTo>
                  <a:lnTo>
                    <a:pt x="33135" y="13641"/>
                  </a:lnTo>
                  <a:lnTo>
                    <a:pt x="33318" y="13563"/>
                  </a:lnTo>
                  <a:lnTo>
                    <a:pt x="33449" y="13484"/>
                  </a:lnTo>
                  <a:lnTo>
                    <a:pt x="33580" y="13380"/>
                  </a:lnTo>
                  <a:lnTo>
                    <a:pt x="33684" y="13275"/>
                  </a:lnTo>
                  <a:lnTo>
                    <a:pt x="33789" y="13092"/>
                  </a:lnTo>
                  <a:lnTo>
                    <a:pt x="33893" y="12909"/>
                  </a:lnTo>
                  <a:lnTo>
                    <a:pt x="33945" y="12805"/>
                  </a:lnTo>
                  <a:lnTo>
                    <a:pt x="33972" y="12648"/>
                  </a:lnTo>
                  <a:lnTo>
                    <a:pt x="33972" y="12491"/>
                  </a:lnTo>
                  <a:lnTo>
                    <a:pt x="33972" y="12334"/>
                  </a:lnTo>
                  <a:lnTo>
                    <a:pt x="33945" y="12125"/>
                  </a:lnTo>
                  <a:lnTo>
                    <a:pt x="33867" y="11942"/>
                  </a:lnTo>
                  <a:lnTo>
                    <a:pt x="25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59"/>
            <p:cNvSpPr/>
            <p:nvPr/>
          </p:nvSpPr>
          <p:spPr>
            <a:xfrm>
              <a:off x="3871150" y="3231763"/>
              <a:ext cx="47700" cy="9175"/>
            </a:xfrm>
            <a:custGeom>
              <a:avLst/>
              <a:gdLst/>
              <a:ahLst/>
              <a:cxnLst/>
              <a:rect l="l" t="t" r="r" b="b"/>
              <a:pathLst>
                <a:path w="1908" h="367" extrusionOk="0">
                  <a:moveTo>
                    <a:pt x="183" y="1"/>
                  </a:moveTo>
                  <a:lnTo>
                    <a:pt x="105" y="27"/>
                  </a:lnTo>
                  <a:lnTo>
                    <a:pt x="53" y="53"/>
                  </a:lnTo>
                  <a:lnTo>
                    <a:pt x="26" y="105"/>
                  </a:lnTo>
                  <a:lnTo>
                    <a:pt x="0" y="184"/>
                  </a:lnTo>
                  <a:lnTo>
                    <a:pt x="26" y="236"/>
                  </a:lnTo>
                  <a:lnTo>
                    <a:pt x="53" y="314"/>
                  </a:lnTo>
                  <a:lnTo>
                    <a:pt x="105" y="341"/>
                  </a:lnTo>
                  <a:lnTo>
                    <a:pt x="183" y="367"/>
                  </a:lnTo>
                  <a:lnTo>
                    <a:pt x="1725" y="367"/>
                  </a:lnTo>
                  <a:lnTo>
                    <a:pt x="1803" y="341"/>
                  </a:lnTo>
                  <a:lnTo>
                    <a:pt x="1856" y="314"/>
                  </a:lnTo>
                  <a:lnTo>
                    <a:pt x="1882" y="236"/>
                  </a:lnTo>
                  <a:lnTo>
                    <a:pt x="1908" y="184"/>
                  </a:lnTo>
                  <a:lnTo>
                    <a:pt x="1882" y="105"/>
                  </a:lnTo>
                  <a:lnTo>
                    <a:pt x="1856" y="53"/>
                  </a:lnTo>
                  <a:lnTo>
                    <a:pt x="1803" y="27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59"/>
            <p:cNvSpPr/>
            <p:nvPr/>
          </p:nvSpPr>
          <p:spPr>
            <a:xfrm>
              <a:off x="3871150" y="3136388"/>
              <a:ext cx="47700" cy="9175"/>
            </a:xfrm>
            <a:custGeom>
              <a:avLst/>
              <a:gdLst/>
              <a:ahLst/>
              <a:cxnLst/>
              <a:rect l="l" t="t" r="r" b="b"/>
              <a:pathLst>
                <a:path w="1908" h="367" extrusionOk="0">
                  <a:moveTo>
                    <a:pt x="183" y="1"/>
                  </a:moveTo>
                  <a:lnTo>
                    <a:pt x="105" y="27"/>
                  </a:lnTo>
                  <a:lnTo>
                    <a:pt x="53" y="53"/>
                  </a:lnTo>
                  <a:lnTo>
                    <a:pt x="26" y="105"/>
                  </a:lnTo>
                  <a:lnTo>
                    <a:pt x="0" y="184"/>
                  </a:lnTo>
                  <a:lnTo>
                    <a:pt x="26" y="262"/>
                  </a:lnTo>
                  <a:lnTo>
                    <a:pt x="53" y="314"/>
                  </a:lnTo>
                  <a:lnTo>
                    <a:pt x="105" y="340"/>
                  </a:lnTo>
                  <a:lnTo>
                    <a:pt x="183" y="366"/>
                  </a:lnTo>
                  <a:lnTo>
                    <a:pt x="1725" y="366"/>
                  </a:lnTo>
                  <a:lnTo>
                    <a:pt x="1803" y="340"/>
                  </a:lnTo>
                  <a:lnTo>
                    <a:pt x="1856" y="314"/>
                  </a:lnTo>
                  <a:lnTo>
                    <a:pt x="1882" y="262"/>
                  </a:lnTo>
                  <a:lnTo>
                    <a:pt x="1908" y="184"/>
                  </a:lnTo>
                  <a:lnTo>
                    <a:pt x="1882" y="105"/>
                  </a:lnTo>
                  <a:lnTo>
                    <a:pt x="1856" y="53"/>
                  </a:lnTo>
                  <a:lnTo>
                    <a:pt x="1803" y="27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59"/>
            <p:cNvSpPr/>
            <p:nvPr/>
          </p:nvSpPr>
          <p:spPr>
            <a:xfrm>
              <a:off x="3871150" y="3041663"/>
              <a:ext cx="47700" cy="8525"/>
            </a:xfrm>
            <a:custGeom>
              <a:avLst/>
              <a:gdLst/>
              <a:ahLst/>
              <a:cxnLst/>
              <a:rect l="l" t="t" r="r" b="b"/>
              <a:pathLst>
                <a:path w="1908" h="341" extrusionOk="0">
                  <a:moveTo>
                    <a:pt x="105" y="1"/>
                  </a:moveTo>
                  <a:lnTo>
                    <a:pt x="53" y="53"/>
                  </a:lnTo>
                  <a:lnTo>
                    <a:pt x="26" y="105"/>
                  </a:lnTo>
                  <a:lnTo>
                    <a:pt x="0" y="157"/>
                  </a:lnTo>
                  <a:lnTo>
                    <a:pt x="26" y="236"/>
                  </a:lnTo>
                  <a:lnTo>
                    <a:pt x="53" y="288"/>
                  </a:lnTo>
                  <a:lnTo>
                    <a:pt x="105" y="340"/>
                  </a:lnTo>
                  <a:lnTo>
                    <a:pt x="1803" y="340"/>
                  </a:lnTo>
                  <a:lnTo>
                    <a:pt x="1856" y="288"/>
                  </a:lnTo>
                  <a:lnTo>
                    <a:pt x="1882" y="236"/>
                  </a:lnTo>
                  <a:lnTo>
                    <a:pt x="1908" y="157"/>
                  </a:lnTo>
                  <a:lnTo>
                    <a:pt x="1882" y="105"/>
                  </a:lnTo>
                  <a:lnTo>
                    <a:pt x="1856" y="53"/>
                  </a:lnTo>
                  <a:lnTo>
                    <a:pt x="18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59"/>
            <p:cNvSpPr/>
            <p:nvPr/>
          </p:nvSpPr>
          <p:spPr>
            <a:xfrm>
              <a:off x="3871150" y="3279463"/>
              <a:ext cx="86250" cy="8525"/>
            </a:xfrm>
            <a:custGeom>
              <a:avLst/>
              <a:gdLst/>
              <a:ahLst/>
              <a:cxnLst/>
              <a:rect l="l" t="t" r="r" b="b"/>
              <a:pathLst>
                <a:path w="3450" h="341" extrusionOk="0">
                  <a:moveTo>
                    <a:pt x="105" y="0"/>
                  </a:moveTo>
                  <a:lnTo>
                    <a:pt x="53" y="53"/>
                  </a:lnTo>
                  <a:lnTo>
                    <a:pt x="26" y="105"/>
                  </a:lnTo>
                  <a:lnTo>
                    <a:pt x="0" y="183"/>
                  </a:lnTo>
                  <a:lnTo>
                    <a:pt x="26" y="236"/>
                  </a:lnTo>
                  <a:lnTo>
                    <a:pt x="53" y="288"/>
                  </a:lnTo>
                  <a:lnTo>
                    <a:pt x="105" y="340"/>
                  </a:lnTo>
                  <a:lnTo>
                    <a:pt x="3345" y="340"/>
                  </a:lnTo>
                  <a:lnTo>
                    <a:pt x="3397" y="288"/>
                  </a:lnTo>
                  <a:lnTo>
                    <a:pt x="3424" y="236"/>
                  </a:lnTo>
                  <a:lnTo>
                    <a:pt x="3450" y="183"/>
                  </a:lnTo>
                  <a:lnTo>
                    <a:pt x="3424" y="105"/>
                  </a:lnTo>
                  <a:lnTo>
                    <a:pt x="3397" y="53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59"/>
            <p:cNvSpPr/>
            <p:nvPr/>
          </p:nvSpPr>
          <p:spPr>
            <a:xfrm>
              <a:off x="3871150" y="3184088"/>
              <a:ext cx="86250" cy="9175"/>
            </a:xfrm>
            <a:custGeom>
              <a:avLst/>
              <a:gdLst/>
              <a:ahLst/>
              <a:cxnLst/>
              <a:rect l="l" t="t" r="r" b="b"/>
              <a:pathLst>
                <a:path w="3450" h="367" extrusionOk="0">
                  <a:moveTo>
                    <a:pt x="183" y="0"/>
                  </a:moveTo>
                  <a:lnTo>
                    <a:pt x="105" y="26"/>
                  </a:lnTo>
                  <a:lnTo>
                    <a:pt x="53" y="53"/>
                  </a:lnTo>
                  <a:lnTo>
                    <a:pt x="26" y="105"/>
                  </a:lnTo>
                  <a:lnTo>
                    <a:pt x="0" y="183"/>
                  </a:lnTo>
                  <a:lnTo>
                    <a:pt x="26" y="262"/>
                  </a:lnTo>
                  <a:lnTo>
                    <a:pt x="53" y="314"/>
                  </a:lnTo>
                  <a:lnTo>
                    <a:pt x="105" y="340"/>
                  </a:lnTo>
                  <a:lnTo>
                    <a:pt x="183" y="366"/>
                  </a:lnTo>
                  <a:lnTo>
                    <a:pt x="3267" y="366"/>
                  </a:lnTo>
                  <a:lnTo>
                    <a:pt x="3345" y="340"/>
                  </a:lnTo>
                  <a:lnTo>
                    <a:pt x="3397" y="314"/>
                  </a:lnTo>
                  <a:lnTo>
                    <a:pt x="3424" y="262"/>
                  </a:lnTo>
                  <a:lnTo>
                    <a:pt x="3450" y="183"/>
                  </a:lnTo>
                  <a:lnTo>
                    <a:pt x="3424" y="105"/>
                  </a:lnTo>
                  <a:lnTo>
                    <a:pt x="3397" y="53"/>
                  </a:lnTo>
                  <a:lnTo>
                    <a:pt x="3345" y="26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59"/>
            <p:cNvSpPr/>
            <p:nvPr/>
          </p:nvSpPr>
          <p:spPr>
            <a:xfrm>
              <a:off x="3871150" y="3088713"/>
              <a:ext cx="86250" cy="9150"/>
            </a:xfrm>
            <a:custGeom>
              <a:avLst/>
              <a:gdLst/>
              <a:ahLst/>
              <a:cxnLst/>
              <a:rect l="l" t="t" r="r" b="b"/>
              <a:pathLst>
                <a:path w="3450" h="366" extrusionOk="0">
                  <a:moveTo>
                    <a:pt x="183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6" y="131"/>
                  </a:lnTo>
                  <a:lnTo>
                    <a:pt x="0" y="183"/>
                  </a:lnTo>
                  <a:lnTo>
                    <a:pt x="26" y="261"/>
                  </a:lnTo>
                  <a:lnTo>
                    <a:pt x="53" y="314"/>
                  </a:lnTo>
                  <a:lnTo>
                    <a:pt x="105" y="340"/>
                  </a:lnTo>
                  <a:lnTo>
                    <a:pt x="183" y="366"/>
                  </a:lnTo>
                  <a:lnTo>
                    <a:pt x="3267" y="366"/>
                  </a:lnTo>
                  <a:lnTo>
                    <a:pt x="3345" y="340"/>
                  </a:lnTo>
                  <a:lnTo>
                    <a:pt x="3397" y="314"/>
                  </a:lnTo>
                  <a:lnTo>
                    <a:pt x="3424" y="261"/>
                  </a:lnTo>
                  <a:lnTo>
                    <a:pt x="3450" y="183"/>
                  </a:lnTo>
                  <a:lnTo>
                    <a:pt x="3424" y="131"/>
                  </a:lnTo>
                  <a:lnTo>
                    <a:pt x="3397" y="52"/>
                  </a:lnTo>
                  <a:lnTo>
                    <a:pt x="3345" y="26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59"/>
            <p:cNvSpPr/>
            <p:nvPr/>
          </p:nvSpPr>
          <p:spPr>
            <a:xfrm>
              <a:off x="3460225" y="2995288"/>
              <a:ext cx="376325" cy="343000"/>
            </a:xfrm>
            <a:custGeom>
              <a:avLst/>
              <a:gdLst/>
              <a:ahLst/>
              <a:cxnLst/>
              <a:rect l="l" t="t" r="r" b="b"/>
              <a:pathLst>
                <a:path w="15053" h="13720" extrusionOk="0">
                  <a:moveTo>
                    <a:pt x="8336" y="0"/>
                  </a:moveTo>
                  <a:lnTo>
                    <a:pt x="105" y="11942"/>
                  </a:lnTo>
                  <a:lnTo>
                    <a:pt x="27" y="12125"/>
                  </a:lnTo>
                  <a:lnTo>
                    <a:pt x="0" y="12334"/>
                  </a:lnTo>
                  <a:lnTo>
                    <a:pt x="0" y="12491"/>
                  </a:lnTo>
                  <a:lnTo>
                    <a:pt x="0" y="12648"/>
                  </a:lnTo>
                  <a:lnTo>
                    <a:pt x="53" y="12805"/>
                  </a:lnTo>
                  <a:lnTo>
                    <a:pt x="79" y="12909"/>
                  </a:lnTo>
                  <a:lnTo>
                    <a:pt x="183" y="13092"/>
                  </a:lnTo>
                  <a:lnTo>
                    <a:pt x="314" y="13275"/>
                  </a:lnTo>
                  <a:lnTo>
                    <a:pt x="392" y="13380"/>
                  </a:lnTo>
                  <a:lnTo>
                    <a:pt x="523" y="13484"/>
                  </a:lnTo>
                  <a:lnTo>
                    <a:pt x="654" y="13563"/>
                  </a:lnTo>
                  <a:lnTo>
                    <a:pt x="837" y="13641"/>
                  </a:lnTo>
                  <a:lnTo>
                    <a:pt x="1046" y="13693"/>
                  </a:lnTo>
                  <a:lnTo>
                    <a:pt x="1255" y="13719"/>
                  </a:lnTo>
                  <a:lnTo>
                    <a:pt x="15052" y="13719"/>
                  </a:lnTo>
                  <a:lnTo>
                    <a:pt x="14713" y="13693"/>
                  </a:lnTo>
                  <a:lnTo>
                    <a:pt x="14373" y="13641"/>
                  </a:lnTo>
                  <a:lnTo>
                    <a:pt x="14059" y="13536"/>
                  </a:lnTo>
                  <a:lnTo>
                    <a:pt x="13798" y="13406"/>
                  </a:lnTo>
                  <a:lnTo>
                    <a:pt x="13537" y="13249"/>
                  </a:lnTo>
                  <a:lnTo>
                    <a:pt x="13301" y="13066"/>
                  </a:lnTo>
                  <a:lnTo>
                    <a:pt x="13066" y="12883"/>
                  </a:lnTo>
                  <a:lnTo>
                    <a:pt x="12883" y="12674"/>
                  </a:lnTo>
                  <a:lnTo>
                    <a:pt x="12622" y="12360"/>
                  </a:lnTo>
                  <a:lnTo>
                    <a:pt x="12413" y="12021"/>
                  </a:lnTo>
                  <a:lnTo>
                    <a:pt x="12230" y="11681"/>
                  </a:lnTo>
                  <a:lnTo>
                    <a:pt x="12099" y="11315"/>
                  </a:lnTo>
                  <a:lnTo>
                    <a:pt x="11969" y="10949"/>
                  </a:lnTo>
                  <a:lnTo>
                    <a:pt x="11890" y="10557"/>
                  </a:lnTo>
                  <a:lnTo>
                    <a:pt x="11838" y="10165"/>
                  </a:lnTo>
                  <a:lnTo>
                    <a:pt x="11838" y="9773"/>
                  </a:lnTo>
                  <a:lnTo>
                    <a:pt x="118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59"/>
            <p:cNvSpPr/>
            <p:nvPr/>
          </p:nvSpPr>
          <p:spPr>
            <a:xfrm>
              <a:off x="4097175" y="3105688"/>
              <a:ext cx="124150" cy="183600"/>
            </a:xfrm>
            <a:custGeom>
              <a:avLst/>
              <a:gdLst/>
              <a:ahLst/>
              <a:cxnLst/>
              <a:rect l="l" t="t" r="r" b="b"/>
              <a:pathLst>
                <a:path w="4966" h="7344" extrusionOk="0">
                  <a:moveTo>
                    <a:pt x="367" y="0"/>
                  </a:moveTo>
                  <a:lnTo>
                    <a:pt x="236" y="53"/>
                  </a:lnTo>
                  <a:lnTo>
                    <a:pt x="131" y="157"/>
                  </a:lnTo>
                  <a:lnTo>
                    <a:pt x="53" y="288"/>
                  </a:lnTo>
                  <a:lnTo>
                    <a:pt x="1" y="419"/>
                  </a:lnTo>
                  <a:lnTo>
                    <a:pt x="1" y="601"/>
                  </a:lnTo>
                  <a:lnTo>
                    <a:pt x="27" y="811"/>
                  </a:lnTo>
                  <a:lnTo>
                    <a:pt x="53" y="1020"/>
                  </a:lnTo>
                  <a:lnTo>
                    <a:pt x="131" y="1281"/>
                  </a:lnTo>
                  <a:lnTo>
                    <a:pt x="236" y="1542"/>
                  </a:lnTo>
                  <a:lnTo>
                    <a:pt x="497" y="2117"/>
                  </a:lnTo>
                  <a:lnTo>
                    <a:pt x="811" y="2744"/>
                  </a:lnTo>
                  <a:lnTo>
                    <a:pt x="1203" y="3450"/>
                  </a:lnTo>
                  <a:lnTo>
                    <a:pt x="1647" y="4182"/>
                  </a:lnTo>
                  <a:lnTo>
                    <a:pt x="2117" y="4887"/>
                  </a:lnTo>
                  <a:lnTo>
                    <a:pt x="2562" y="5567"/>
                  </a:lnTo>
                  <a:lnTo>
                    <a:pt x="2980" y="6141"/>
                  </a:lnTo>
                  <a:lnTo>
                    <a:pt x="3398" y="6638"/>
                  </a:lnTo>
                  <a:lnTo>
                    <a:pt x="3581" y="6821"/>
                  </a:lnTo>
                  <a:lnTo>
                    <a:pt x="3790" y="7004"/>
                  </a:lnTo>
                  <a:lnTo>
                    <a:pt x="3947" y="7134"/>
                  </a:lnTo>
                  <a:lnTo>
                    <a:pt x="4130" y="7239"/>
                  </a:lnTo>
                  <a:lnTo>
                    <a:pt x="4286" y="7317"/>
                  </a:lnTo>
                  <a:lnTo>
                    <a:pt x="4443" y="7343"/>
                  </a:lnTo>
                  <a:lnTo>
                    <a:pt x="4600" y="7317"/>
                  </a:lnTo>
                  <a:lnTo>
                    <a:pt x="4731" y="7265"/>
                  </a:lnTo>
                  <a:lnTo>
                    <a:pt x="4835" y="7161"/>
                  </a:lnTo>
                  <a:lnTo>
                    <a:pt x="4914" y="7056"/>
                  </a:lnTo>
                  <a:lnTo>
                    <a:pt x="4966" y="6899"/>
                  </a:lnTo>
                  <a:lnTo>
                    <a:pt x="4966" y="6742"/>
                  </a:lnTo>
                  <a:lnTo>
                    <a:pt x="4966" y="6533"/>
                  </a:lnTo>
                  <a:lnTo>
                    <a:pt x="4914" y="6324"/>
                  </a:lnTo>
                  <a:lnTo>
                    <a:pt x="4861" y="6089"/>
                  </a:lnTo>
                  <a:lnTo>
                    <a:pt x="4757" y="5854"/>
                  </a:lnTo>
                  <a:lnTo>
                    <a:pt x="4522" y="5279"/>
                  </a:lnTo>
                  <a:lnTo>
                    <a:pt x="4182" y="4652"/>
                  </a:lnTo>
                  <a:lnTo>
                    <a:pt x="3790" y="3972"/>
                  </a:lnTo>
                  <a:lnTo>
                    <a:pt x="3346" y="3241"/>
                  </a:lnTo>
                  <a:lnTo>
                    <a:pt x="2901" y="2535"/>
                  </a:lnTo>
                  <a:lnTo>
                    <a:pt x="2431" y="1856"/>
                  </a:lnTo>
                  <a:lnTo>
                    <a:pt x="2013" y="1255"/>
                  </a:lnTo>
                  <a:lnTo>
                    <a:pt x="1595" y="758"/>
                  </a:lnTo>
                  <a:lnTo>
                    <a:pt x="1386" y="549"/>
                  </a:lnTo>
                  <a:lnTo>
                    <a:pt x="1203" y="366"/>
                  </a:lnTo>
                  <a:lnTo>
                    <a:pt x="1020" y="210"/>
                  </a:lnTo>
                  <a:lnTo>
                    <a:pt x="837" y="105"/>
                  </a:lnTo>
                  <a:lnTo>
                    <a:pt x="680" y="27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59"/>
            <p:cNvSpPr/>
            <p:nvPr/>
          </p:nvSpPr>
          <p:spPr>
            <a:xfrm>
              <a:off x="4054075" y="3041013"/>
              <a:ext cx="37900" cy="37925"/>
            </a:xfrm>
            <a:custGeom>
              <a:avLst/>
              <a:gdLst/>
              <a:ahLst/>
              <a:cxnLst/>
              <a:rect l="l" t="t" r="r" b="b"/>
              <a:pathLst>
                <a:path w="1516" h="1517" extrusionOk="0">
                  <a:moveTo>
                    <a:pt x="680" y="0"/>
                  </a:moveTo>
                  <a:lnTo>
                    <a:pt x="549" y="27"/>
                  </a:lnTo>
                  <a:lnTo>
                    <a:pt x="392" y="79"/>
                  </a:lnTo>
                  <a:lnTo>
                    <a:pt x="288" y="183"/>
                  </a:lnTo>
                  <a:lnTo>
                    <a:pt x="183" y="262"/>
                  </a:lnTo>
                  <a:lnTo>
                    <a:pt x="105" y="392"/>
                  </a:lnTo>
                  <a:lnTo>
                    <a:pt x="26" y="549"/>
                  </a:lnTo>
                  <a:lnTo>
                    <a:pt x="0" y="680"/>
                  </a:lnTo>
                  <a:lnTo>
                    <a:pt x="0" y="837"/>
                  </a:lnTo>
                  <a:lnTo>
                    <a:pt x="26" y="993"/>
                  </a:lnTo>
                  <a:lnTo>
                    <a:pt x="79" y="1124"/>
                  </a:lnTo>
                  <a:lnTo>
                    <a:pt x="157" y="1229"/>
                  </a:lnTo>
                  <a:lnTo>
                    <a:pt x="261" y="1333"/>
                  </a:lnTo>
                  <a:lnTo>
                    <a:pt x="392" y="1438"/>
                  </a:lnTo>
                  <a:lnTo>
                    <a:pt x="549" y="1490"/>
                  </a:lnTo>
                  <a:lnTo>
                    <a:pt x="680" y="1516"/>
                  </a:lnTo>
                  <a:lnTo>
                    <a:pt x="836" y="1516"/>
                  </a:lnTo>
                  <a:lnTo>
                    <a:pt x="993" y="1490"/>
                  </a:lnTo>
                  <a:lnTo>
                    <a:pt x="1124" y="1438"/>
                  </a:lnTo>
                  <a:lnTo>
                    <a:pt x="1228" y="1359"/>
                  </a:lnTo>
                  <a:lnTo>
                    <a:pt x="1333" y="1255"/>
                  </a:lnTo>
                  <a:lnTo>
                    <a:pt x="1437" y="1124"/>
                  </a:lnTo>
                  <a:lnTo>
                    <a:pt x="1490" y="993"/>
                  </a:lnTo>
                  <a:lnTo>
                    <a:pt x="1516" y="837"/>
                  </a:lnTo>
                  <a:lnTo>
                    <a:pt x="1516" y="680"/>
                  </a:lnTo>
                  <a:lnTo>
                    <a:pt x="1490" y="549"/>
                  </a:lnTo>
                  <a:lnTo>
                    <a:pt x="1437" y="419"/>
                  </a:lnTo>
                  <a:lnTo>
                    <a:pt x="1359" y="288"/>
                  </a:lnTo>
                  <a:lnTo>
                    <a:pt x="1254" y="183"/>
                  </a:lnTo>
                  <a:lnTo>
                    <a:pt x="1124" y="105"/>
                  </a:lnTo>
                  <a:lnTo>
                    <a:pt x="993" y="27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59"/>
            <p:cNvSpPr/>
            <p:nvPr/>
          </p:nvSpPr>
          <p:spPr>
            <a:xfrm>
              <a:off x="3903800" y="2877038"/>
              <a:ext cx="35975" cy="35300"/>
            </a:xfrm>
            <a:custGeom>
              <a:avLst/>
              <a:gdLst/>
              <a:ahLst/>
              <a:cxnLst/>
              <a:rect l="l" t="t" r="r" b="b"/>
              <a:pathLst>
                <a:path w="1439" h="1412" extrusionOk="0">
                  <a:moveTo>
                    <a:pt x="706" y="0"/>
                  </a:moveTo>
                  <a:lnTo>
                    <a:pt x="576" y="27"/>
                  </a:lnTo>
                  <a:lnTo>
                    <a:pt x="445" y="53"/>
                  </a:lnTo>
                  <a:lnTo>
                    <a:pt x="314" y="131"/>
                  </a:lnTo>
                  <a:lnTo>
                    <a:pt x="210" y="209"/>
                  </a:lnTo>
                  <a:lnTo>
                    <a:pt x="132" y="314"/>
                  </a:lnTo>
                  <a:lnTo>
                    <a:pt x="53" y="445"/>
                  </a:lnTo>
                  <a:lnTo>
                    <a:pt x="27" y="575"/>
                  </a:lnTo>
                  <a:lnTo>
                    <a:pt x="1" y="706"/>
                  </a:lnTo>
                  <a:lnTo>
                    <a:pt x="27" y="863"/>
                  </a:lnTo>
                  <a:lnTo>
                    <a:pt x="53" y="993"/>
                  </a:lnTo>
                  <a:lnTo>
                    <a:pt x="132" y="1098"/>
                  </a:lnTo>
                  <a:lnTo>
                    <a:pt x="210" y="1202"/>
                  </a:lnTo>
                  <a:lnTo>
                    <a:pt x="314" y="1307"/>
                  </a:lnTo>
                  <a:lnTo>
                    <a:pt x="445" y="1359"/>
                  </a:lnTo>
                  <a:lnTo>
                    <a:pt x="576" y="1411"/>
                  </a:lnTo>
                  <a:lnTo>
                    <a:pt x="863" y="1411"/>
                  </a:lnTo>
                  <a:lnTo>
                    <a:pt x="994" y="1359"/>
                  </a:lnTo>
                  <a:lnTo>
                    <a:pt x="1125" y="1307"/>
                  </a:lnTo>
                  <a:lnTo>
                    <a:pt x="1229" y="1202"/>
                  </a:lnTo>
                  <a:lnTo>
                    <a:pt x="1307" y="1098"/>
                  </a:lnTo>
                  <a:lnTo>
                    <a:pt x="1360" y="993"/>
                  </a:lnTo>
                  <a:lnTo>
                    <a:pt x="1412" y="863"/>
                  </a:lnTo>
                  <a:lnTo>
                    <a:pt x="1438" y="706"/>
                  </a:lnTo>
                  <a:lnTo>
                    <a:pt x="1412" y="575"/>
                  </a:lnTo>
                  <a:lnTo>
                    <a:pt x="1360" y="445"/>
                  </a:lnTo>
                  <a:lnTo>
                    <a:pt x="1307" y="314"/>
                  </a:lnTo>
                  <a:lnTo>
                    <a:pt x="1229" y="209"/>
                  </a:lnTo>
                  <a:lnTo>
                    <a:pt x="1125" y="131"/>
                  </a:lnTo>
                  <a:lnTo>
                    <a:pt x="994" y="53"/>
                  </a:lnTo>
                  <a:lnTo>
                    <a:pt x="863" y="2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59"/>
            <p:cNvSpPr/>
            <p:nvPr/>
          </p:nvSpPr>
          <p:spPr>
            <a:xfrm>
              <a:off x="3861350" y="2930613"/>
              <a:ext cx="19625" cy="19625"/>
            </a:xfrm>
            <a:custGeom>
              <a:avLst/>
              <a:gdLst/>
              <a:ahLst/>
              <a:cxnLst/>
              <a:rect l="l" t="t" r="r" b="b"/>
              <a:pathLst>
                <a:path w="785" h="785" extrusionOk="0">
                  <a:moveTo>
                    <a:pt x="314" y="0"/>
                  </a:moveTo>
                  <a:lnTo>
                    <a:pt x="235" y="26"/>
                  </a:lnTo>
                  <a:lnTo>
                    <a:pt x="105" y="105"/>
                  </a:lnTo>
                  <a:lnTo>
                    <a:pt x="26" y="235"/>
                  </a:lnTo>
                  <a:lnTo>
                    <a:pt x="0" y="314"/>
                  </a:lnTo>
                  <a:lnTo>
                    <a:pt x="0" y="392"/>
                  </a:lnTo>
                  <a:lnTo>
                    <a:pt x="0" y="471"/>
                  </a:lnTo>
                  <a:lnTo>
                    <a:pt x="26" y="549"/>
                  </a:lnTo>
                  <a:lnTo>
                    <a:pt x="105" y="680"/>
                  </a:lnTo>
                  <a:lnTo>
                    <a:pt x="235" y="758"/>
                  </a:lnTo>
                  <a:lnTo>
                    <a:pt x="314" y="784"/>
                  </a:lnTo>
                  <a:lnTo>
                    <a:pt x="471" y="784"/>
                  </a:lnTo>
                  <a:lnTo>
                    <a:pt x="549" y="758"/>
                  </a:lnTo>
                  <a:lnTo>
                    <a:pt x="680" y="680"/>
                  </a:lnTo>
                  <a:lnTo>
                    <a:pt x="758" y="549"/>
                  </a:lnTo>
                  <a:lnTo>
                    <a:pt x="784" y="471"/>
                  </a:lnTo>
                  <a:lnTo>
                    <a:pt x="784" y="392"/>
                  </a:lnTo>
                  <a:lnTo>
                    <a:pt x="784" y="314"/>
                  </a:lnTo>
                  <a:lnTo>
                    <a:pt x="758" y="235"/>
                  </a:lnTo>
                  <a:lnTo>
                    <a:pt x="680" y="105"/>
                  </a:lnTo>
                  <a:lnTo>
                    <a:pt x="549" y="26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59"/>
            <p:cNvSpPr/>
            <p:nvPr/>
          </p:nvSpPr>
          <p:spPr>
            <a:xfrm>
              <a:off x="3858725" y="2790138"/>
              <a:ext cx="51000" cy="51000"/>
            </a:xfrm>
            <a:custGeom>
              <a:avLst/>
              <a:gdLst/>
              <a:ahLst/>
              <a:cxnLst/>
              <a:rect l="l" t="t" r="r" b="b"/>
              <a:pathLst>
                <a:path w="2040" h="2040" extrusionOk="0">
                  <a:moveTo>
                    <a:pt x="811" y="1"/>
                  </a:moveTo>
                  <a:lnTo>
                    <a:pt x="628" y="79"/>
                  </a:lnTo>
                  <a:lnTo>
                    <a:pt x="445" y="158"/>
                  </a:lnTo>
                  <a:lnTo>
                    <a:pt x="288" y="288"/>
                  </a:lnTo>
                  <a:lnTo>
                    <a:pt x="158" y="445"/>
                  </a:lnTo>
                  <a:lnTo>
                    <a:pt x="79" y="602"/>
                  </a:lnTo>
                  <a:lnTo>
                    <a:pt x="27" y="811"/>
                  </a:lnTo>
                  <a:lnTo>
                    <a:pt x="1" y="1020"/>
                  </a:lnTo>
                  <a:lnTo>
                    <a:pt x="27" y="1229"/>
                  </a:lnTo>
                  <a:lnTo>
                    <a:pt x="79" y="1412"/>
                  </a:lnTo>
                  <a:lnTo>
                    <a:pt x="158" y="1595"/>
                  </a:lnTo>
                  <a:lnTo>
                    <a:pt x="288" y="1726"/>
                  </a:lnTo>
                  <a:lnTo>
                    <a:pt x="445" y="1856"/>
                  </a:lnTo>
                  <a:lnTo>
                    <a:pt x="628" y="1961"/>
                  </a:lnTo>
                  <a:lnTo>
                    <a:pt x="811" y="2013"/>
                  </a:lnTo>
                  <a:lnTo>
                    <a:pt x="1020" y="2039"/>
                  </a:lnTo>
                  <a:lnTo>
                    <a:pt x="1229" y="2013"/>
                  </a:lnTo>
                  <a:lnTo>
                    <a:pt x="1412" y="1961"/>
                  </a:lnTo>
                  <a:lnTo>
                    <a:pt x="1595" y="1856"/>
                  </a:lnTo>
                  <a:lnTo>
                    <a:pt x="1752" y="1726"/>
                  </a:lnTo>
                  <a:lnTo>
                    <a:pt x="1856" y="1595"/>
                  </a:lnTo>
                  <a:lnTo>
                    <a:pt x="1961" y="1412"/>
                  </a:lnTo>
                  <a:lnTo>
                    <a:pt x="2013" y="1229"/>
                  </a:lnTo>
                  <a:lnTo>
                    <a:pt x="2039" y="1020"/>
                  </a:lnTo>
                  <a:lnTo>
                    <a:pt x="2013" y="811"/>
                  </a:lnTo>
                  <a:lnTo>
                    <a:pt x="1961" y="602"/>
                  </a:lnTo>
                  <a:lnTo>
                    <a:pt x="1856" y="445"/>
                  </a:lnTo>
                  <a:lnTo>
                    <a:pt x="1752" y="288"/>
                  </a:lnTo>
                  <a:lnTo>
                    <a:pt x="1595" y="158"/>
                  </a:lnTo>
                  <a:lnTo>
                    <a:pt x="1412" y="7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59"/>
            <p:cNvSpPr/>
            <p:nvPr/>
          </p:nvSpPr>
          <p:spPr>
            <a:xfrm>
              <a:off x="3878975" y="2801263"/>
              <a:ext cx="24850" cy="28750"/>
            </a:xfrm>
            <a:custGeom>
              <a:avLst/>
              <a:gdLst/>
              <a:ahLst/>
              <a:cxnLst/>
              <a:rect l="l" t="t" r="r" b="b"/>
              <a:pathLst>
                <a:path w="994" h="1150" extrusionOk="0">
                  <a:moveTo>
                    <a:pt x="393" y="0"/>
                  </a:moveTo>
                  <a:lnTo>
                    <a:pt x="314" y="52"/>
                  </a:lnTo>
                  <a:lnTo>
                    <a:pt x="210" y="105"/>
                  </a:lnTo>
                  <a:lnTo>
                    <a:pt x="158" y="157"/>
                  </a:lnTo>
                  <a:lnTo>
                    <a:pt x="79" y="235"/>
                  </a:lnTo>
                  <a:lnTo>
                    <a:pt x="53" y="340"/>
                  </a:lnTo>
                  <a:lnTo>
                    <a:pt x="1" y="444"/>
                  </a:lnTo>
                  <a:lnTo>
                    <a:pt x="1" y="575"/>
                  </a:lnTo>
                  <a:lnTo>
                    <a:pt x="1" y="680"/>
                  </a:lnTo>
                  <a:lnTo>
                    <a:pt x="53" y="784"/>
                  </a:lnTo>
                  <a:lnTo>
                    <a:pt x="79" y="889"/>
                  </a:lnTo>
                  <a:lnTo>
                    <a:pt x="158" y="967"/>
                  </a:lnTo>
                  <a:lnTo>
                    <a:pt x="210" y="1045"/>
                  </a:lnTo>
                  <a:lnTo>
                    <a:pt x="314" y="1098"/>
                  </a:lnTo>
                  <a:lnTo>
                    <a:pt x="393" y="1124"/>
                  </a:lnTo>
                  <a:lnTo>
                    <a:pt x="497" y="1150"/>
                  </a:lnTo>
                  <a:lnTo>
                    <a:pt x="602" y="1124"/>
                  </a:lnTo>
                  <a:lnTo>
                    <a:pt x="706" y="1098"/>
                  </a:lnTo>
                  <a:lnTo>
                    <a:pt x="785" y="1045"/>
                  </a:lnTo>
                  <a:lnTo>
                    <a:pt x="863" y="967"/>
                  </a:lnTo>
                  <a:lnTo>
                    <a:pt x="915" y="889"/>
                  </a:lnTo>
                  <a:lnTo>
                    <a:pt x="968" y="784"/>
                  </a:lnTo>
                  <a:lnTo>
                    <a:pt x="994" y="680"/>
                  </a:lnTo>
                  <a:lnTo>
                    <a:pt x="994" y="575"/>
                  </a:lnTo>
                  <a:lnTo>
                    <a:pt x="994" y="444"/>
                  </a:lnTo>
                  <a:lnTo>
                    <a:pt x="968" y="340"/>
                  </a:lnTo>
                  <a:lnTo>
                    <a:pt x="915" y="235"/>
                  </a:lnTo>
                  <a:lnTo>
                    <a:pt x="863" y="157"/>
                  </a:lnTo>
                  <a:lnTo>
                    <a:pt x="785" y="105"/>
                  </a:lnTo>
                  <a:lnTo>
                    <a:pt x="706" y="52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59"/>
            <p:cNvSpPr/>
            <p:nvPr/>
          </p:nvSpPr>
          <p:spPr>
            <a:xfrm>
              <a:off x="3921450" y="2886188"/>
              <a:ext cx="13100" cy="17650"/>
            </a:xfrm>
            <a:custGeom>
              <a:avLst/>
              <a:gdLst/>
              <a:ahLst/>
              <a:cxnLst/>
              <a:rect l="l" t="t" r="r" b="b"/>
              <a:pathLst>
                <a:path w="524" h="706" extrusionOk="0">
                  <a:moveTo>
                    <a:pt x="262" y="0"/>
                  </a:moveTo>
                  <a:lnTo>
                    <a:pt x="157" y="26"/>
                  </a:lnTo>
                  <a:lnTo>
                    <a:pt x="79" y="105"/>
                  </a:lnTo>
                  <a:lnTo>
                    <a:pt x="27" y="209"/>
                  </a:lnTo>
                  <a:lnTo>
                    <a:pt x="0" y="340"/>
                  </a:lnTo>
                  <a:lnTo>
                    <a:pt x="27" y="471"/>
                  </a:lnTo>
                  <a:lnTo>
                    <a:pt x="79" y="601"/>
                  </a:lnTo>
                  <a:lnTo>
                    <a:pt x="157" y="680"/>
                  </a:lnTo>
                  <a:lnTo>
                    <a:pt x="262" y="706"/>
                  </a:lnTo>
                  <a:lnTo>
                    <a:pt x="366" y="680"/>
                  </a:lnTo>
                  <a:lnTo>
                    <a:pt x="445" y="601"/>
                  </a:lnTo>
                  <a:lnTo>
                    <a:pt x="497" y="471"/>
                  </a:lnTo>
                  <a:lnTo>
                    <a:pt x="523" y="340"/>
                  </a:lnTo>
                  <a:lnTo>
                    <a:pt x="497" y="209"/>
                  </a:lnTo>
                  <a:lnTo>
                    <a:pt x="445" y="105"/>
                  </a:lnTo>
                  <a:lnTo>
                    <a:pt x="366" y="2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59"/>
            <p:cNvSpPr/>
            <p:nvPr/>
          </p:nvSpPr>
          <p:spPr>
            <a:xfrm>
              <a:off x="3870500" y="2933863"/>
              <a:ext cx="7200" cy="13100"/>
            </a:xfrm>
            <a:custGeom>
              <a:avLst/>
              <a:gdLst/>
              <a:ahLst/>
              <a:cxnLst/>
              <a:rect l="l" t="t" r="r" b="b"/>
              <a:pathLst>
                <a:path w="288" h="524" extrusionOk="0">
                  <a:moveTo>
                    <a:pt x="131" y="1"/>
                  </a:moveTo>
                  <a:lnTo>
                    <a:pt x="79" y="27"/>
                  </a:lnTo>
                  <a:lnTo>
                    <a:pt x="26" y="79"/>
                  </a:lnTo>
                  <a:lnTo>
                    <a:pt x="0" y="158"/>
                  </a:lnTo>
                  <a:lnTo>
                    <a:pt x="0" y="262"/>
                  </a:lnTo>
                  <a:lnTo>
                    <a:pt x="0" y="367"/>
                  </a:lnTo>
                  <a:lnTo>
                    <a:pt x="26" y="445"/>
                  </a:lnTo>
                  <a:lnTo>
                    <a:pt x="79" y="497"/>
                  </a:lnTo>
                  <a:lnTo>
                    <a:pt x="131" y="523"/>
                  </a:lnTo>
                  <a:lnTo>
                    <a:pt x="183" y="497"/>
                  </a:lnTo>
                  <a:lnTo>
                    <a:pt x="235" y="445"/>
                  </a:lnTo>
                  <a:lnTo>
                    <a:pt x="261" y="367"/>
                  </a:lnTo>
                  <a:lnTo>
                    <a:pt x="288" y="262"/>
                  </a:lnTo>
                  <a:lnTo>
                    <a:pt x="261" y="158"/>
                  </a:lnTo>
                  <a:lnTo>
                    <a:pt x="235" y="79"/>
                  </a:lnTo>
                  <a:lnTo>
                    <a:pt x="183" y="27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6" name="Google Shape;5856;p59"/>
          <p:cNvGrpSpPr/>
          <p:nvPr/>
        </p:nvGrpSpPr>
        <p:grpSpPr>
          <a:xfrm>
            <a:off x="8497212" y="3907774"/>
            <a:ext cx="644825" cy="1180500"/>
            <a:chOff x="5118875" y="2234525"/>
            <a:chExt cx="644825" cy="1180500"/>
          </a:xfrm>
        </p:grpSpPr>
        <p:sp>
          <p:nvSpPr>
            <p:cNvPr id="5857" name="Google Shape;5857;p59"/>
            <p:cNvSpPr/>
            <p:nvPr/>
          </p:nvSpPr>
          <p:spPr>
            <a:xfrm>
              <a:off x="5118875" y="2282200"/>
              <a:ext cx="644825" cy="1132825"/>
            </a:xfrm>
            <a:custGeom>
              <a:avLst/>
              <a:gdLst/>
              <a:ahLst/>
              <a:cxnLst/>
              <a:rect l="l" t="t" r="r" b="b"/>
              <a:pathLst>
                <a:path w="25793" h="45313" extrusionOk="0">
                  <a:moveTo>
                    <a:pt x="10113" y="1"/>
                  </a:moveTo>
                  <a:lnTo>
                    <a:pt x="10113" y="24277"/>
                  </a:lnTo>
                  <a:lnTo>
                    <a:pt x="9565" y="24408"/>
                  </a:lnTo>
                  <a:lnTo>
                    <a:pt x="9042" y="24564"/>
                  </a:lnTo>
                  <a:lnTo>
                    <a:pt x="8519" y="24721"/>
                  </a:lnTo>
                  <a:lnTo>
                    <a:pt x="8023" y="24930"/>
                  </a:lnTo>
                  <a:lnTo>
                    <a:pt x="7526" y="25139"/>
                  </a:lnTo>
                  <a:lnTo>
                    <a:pt x="7030" y="25375"/>
                  </a:lnTo>
                  <a:lnTo>
                    <a:pt x="6559" y="25636"/>
                  </a:lnTo>
                  <a:lnTo>
                    <a:pt x="6089" y="25897"/>
                  </a:lnTo>
                  <a:lnTo>
                    <a:pt x="5645" y="26211"/>
                  </a:lnTo>
                  <a:lnTo>
                    <a:pt x="5201" y="26498"/>
                  </a:lnTo>
                  <a:lnTo>
                    <a:pt x="4782" y="26838"/>
                  </a:lnTo>
                  <a:lnTo>
                    <a:pt x="4364" y="27178"/>
                  </a:lnTo>
                  <a:lnTo>
                    <a:pt x="3972" y="27543"/>
                  </a:lnTo>
                  <a:lnTo>
                    <a:pt x="3607" y="27935"/>
                  </a:lnTo>
                  <a:lnTo>
                    <a:pt x="3241" y="28327"/>
                  </a:lnTo>
                  <a:lnTo>
                    <a:pt x="2875" y="28719"/>
                  </a:lnTo>
                  <a:lnTo>
                    <a:pt x="2561" y="29137"/>
                  </a:lnTo>
                  <a:lnTo>
                    <a:pt x="2248" y="29582"/>
                  </a:lnTo>
                  <a:lnTo>
                    <a:pt x="1934" y="30026"/>
                  </a:lnTo>
                  <a:lnTo>
                    <a:pt x="1673" y="30496"/>
                  </a:lnTo>
                  <a:lnTo>
                    <a:pt x="1411" y="30967"/>
                  </a:lnTo>
                  <a:lnTo>
                    <a:pt x="1176" y="31463"/>
                  </a:lnTo>
                  <a:lnTo>
                    <a:pt x="967" y="31960"/>
                  </a:lnTo>
                  <a:lnTo>
                    <a:pt x="758" y="32456"/>
                  </a:lnTo>
                  <a:lnTo>
                    <a:pt x="575" y="32979"/>
                  </a:lnTo>
                  <a:lnTo>
                    <a:pt x="418" y="33501"/>
                  </a:lnTo>
                  <a:lnTo>
                    <a:pt x="288" y="34050"/>
                  </a:lnTo>
                  <a:lnTo>
                    <a:pt x="183" y="34599"/>
                  </a:lnTo>
                  <a:lnTo>
                    <a:pt x="105" y="35148"/>
                  </a:lnTo>
                  <a:lnTo>
                    <a:pt x="53" y="35723"/>
                  </a:lnTo>
                  <a:lnTo>
                    <a:pt x="0" y="36271"/>
                  </a:lnTo>
                  <a:lnTo>
                    <a:pt x="0" y="36846"/>
                  </a:lnTo>
                  <a:lnTo>
                    <a:pt x="26" y="37709"/>
                  </a:lnTo>
                  <a:lnTo>
                    <a:pt x="105" y="38545"/>
                  </a:lnTo>
                  <a:lnTo>
                    <a:pt x="236" y="39381"/>
                  </a:lnTo>
                  <a:lnTo>
                    <a:pt x="418" y="40191"/>
                  </a:lnTo>
                  <a:lnTo>
                    <a:pt x="654" y="40975"/>
                  </a:lnTo>
                  <a:lnTo>
                    <a:pt x="941" y="41733"/>
                  </a:lnTo>
                  <a:lnTo>
                    <a:pt x="1281" y="42465"/>
                  </a:lnTo>
                  <a:lnTo>
                    <a:pt x="1647" y="43196"/>
                  </a:lnTo>
                  <a:lnTo>
                    <a:pt x="1803" y="43432"/>
                  </a:lnTo>
                  <a:lnTo>
                    <a:pt x="1960" y="43641"/>
                  </a:lnTo>
                  <a:lnTo>
                    <a:pt x="2143" y="43876"/>
                  </a:lnTo>
                  <a:lnTo>
                    <a:pt x="2326" y="44059"/>
                  </a:lnTo>
                  <a:lnTo>
                    <a:pt x="2509" y="44268"/>
                  </a:lnTo>
                  <a:lnTo>
                    <a:pt x="2718" y="44425"/>
                  </a:lnTo>
                  <a:lnTo>
                    <a:pt x="2953" y="44581"/>
                  </a:lnTo>
                  <a:lnTo>
                    <a:pt x="3188" y="44738"/>
                  </a:lnTo>
                  <a:lnTo>
                    <a:pt x="3424" y="44869"/>
                  </a:lnTo>
                  <a:lnTo>
                    <a:pt x="3659" y="44973"/>
                  </a:lnTo>
                  <a:lnTo>
                    <a:pt x="3920" y="45078"/>
                  </a:lnTo>
                  <a:lnTo>
                    <a:pt x="4181" y="45156"/>
                  </a:lnTo>
                  <a:lnTo>
                    <a:pt x="4443" y="45208"/>
                  </a:lnTo>
                  <a:lnTo>
                    <a:pt x="4730" y="45261"/>
                  </a:lnTo>
                  <a:lnTo>
                    <a:pt x="4991" y="45287"/>
                  </a:lnTo>
                  <a:lnTo>
                    <a:pt x="5279" y="45313"/>
                  </a:lnTo>
                  <a:lnTo>
                    <a:pt x="20514" y="45313"/>
                  </a:lnTo>
                  <a:lnTo>
                    <a:pt x="20801" y="45287"/>
                  </a:lnTo>
                  <a:lnTo>
                    <a:pt x="21062" y="45261"/>
                  </a:lnTo>
                  <a:lnTo>
                    <a:pt x="21324" y="45235"/>
                  </a:lnTo>
                  <a:lnTo>
                    <a:pt x="21611" y="45156"/>
                  </a:lnTo>
                  <a:lnTo>
                    <a:pt x="21873" y="45078"/>
                  </a:lnTo>
                  <a:lnTo>
                    <a:pt x="22108" y="44973"/>
                  </a:lnTo>
                  <a:lnTo>
                    <a:pt x="22369" y="44869"/>
                  </a:lnTo>
                  <a:lnTo>
                    <a:pt x="22604" y="44738"/>
                  </a:lnTo>
                  <a:lnTo>
                    <a:pt x="22839" y="44607"/>
                  </a:lnTo>
                  <a:lnTo>
                    <a:pt x="23048" y="44451"/>
                  </a:lnTo>
                  <a:lnTo>
                    <a:pt x="23258" y="44268"/>
                  </a:lnTo>
                  <a:lnTo>
                    <a:pt x="23467" y="44085"/>
                  </a:lnTo>
                  <a:lnTo>
                    <a:pt x="23649" y="43876"/>
                  </a:lnTo>
                  <a:lnTo>
                    <a:pt x="23806" y="43667"/>
                  </a:lnTo>
                  <a:lnTo>
                    <a:pt x="23989" y="43458"/>
                  </a:lnTo>
                  <a:lnTo>
                    <a:pt x="24120" y="43196"/>
                  </a:lnTo>
                  <a:lnTo>
                    <a:pt x="24355" y="42778"/>
                  </a:lnTo>
                  <a:lnTo>
                    <a:pt x="24564" y="42360"/>
                  </a:lnTo>
                  <a:lnTo>
                    <a:pt x="24773" y="41916"/>
                  </a:lnTo>
                  <a:lnTo>
                    <a:pt x="24930" y="41472"/>
                  </a:lnTo>
                  <a:lnTo>
                    <a:pt x="25113" y="41027"/>
                  </a:lnTo>
                  <a:lnTo>
                    <a:pt x="25244" y="40557"/>
                  </a:lnTo>
                  <a:lnTo>
                    <a:pt x="25374" y="40087"/>
                  </a:lnTo>
                  <a:lnTo>
                    <a:pt x="25505" y="39616"/>
                  </a:lnTo>
                  <a:lnTo>
                    <a:pt x="25583" y="39120"/>
                  </a:lnTo>
                  <a:lnTo>
                    <a:pt x="25662" y="38623"/>
                  </a:lnTo>
                  <a:lnTo>
                    <a:pt x="25740" y="38127"/>
                  </a:lnTo>
                  <a:lnTo>
                    <a:pt x="25766" y="37630"/>
                  </a:lnTo>
                  <a:lnTo>
                    <a:pt x="25792" y="37134"/>
                  </a:lnTo>
                  <a:lnTo>
                    <a:pt x="25792" y="36611"/>
                  </a:lnTo>
                  <a:lnTo>
                    <a:pt x="25766" y="36115"/>
                  </a:lnTo>
                  <a:lnTo>
                    <a:pt x="25740" y="35592"/>
                  </a:lnTo>
                  <a:lnTo>
                    <a:pt x="25688" y="35069"/>
                  </a:lnTo>
                  <a:lnTo>
                    <a:pt x="25583" y="34547"/>
                  </a:lnTo>
                  <a:lnTo>
                    <a:pt x="25479" y="34050"/>
                  </a:lnTo>
                  <a:lnTo>
                    <a:pt x="25374" y="33554"/>
                  </a:lnTo>
                  <a:lnTo>
                    <a:pt x="25217" y="33057"/>
                  </a:lnTo>
                  <a:lnTo>
                    <a:pt x="25061" y="32561"/>
                  </a:lnTo>
                  <a:lnTo>
                    <a:pt x="24878" y="32090"/>
                  </a:lnTo>
                  <a:lnTo>
                    <a:pt x="24695" y="31620"/>
                  </a:lnTo>
                  <a:lnTo>
                    <a:pt x="24460" y="31176"/>
                  </a:lnTo>
                  <a:lnTo>
                    <a:pt x="24251" y="30732"/>
                  </a:lnTo>
                  <a:lnTo>
                    <a:pt x="23989" y="30287"/>
                  </a:lnTo>
                  <a:lnTo>
                    <a:pt x="23728" y="29869"/>
                  </a:lnTo>
                  <a:lnTo>
                    <a:pt x="23440" y="29451"/>
                  </a:lnTo>
                  <a:lnTo>
                    <a:pt x="23153" y="29059"/>
                  </a:lnTo>
                  <a:lnTo>
                    <a:pt x="22839" y="28667"/>
                  </a:lnTo>
                  <a:lnTo>
                    <a:pt x="22500" y="28275"/>
                  </a:lnTo>
                  <a:lnTo>
                    <a:pt x="22160" y="27909"/>
                  </a:lnTo>
                  <a:lnTo>
                    <a:pt x="21820" y="27570"/>
                  </a:lnTo>
                  <a:lnTo>
                    <a:pt x="21454" y="27230"/>
                  </a:lnTo>
                  <a:lnTo>
                    <a:pt x="21062" y="26890"/>
                  </a:lnTo>
                  <a:lnTo>
                    <a:pt x="20670" y="26577"/>
                  </a:lnTo>
                  <a:lnTo>
                    <a:pt x="20252" y="26289"/>
                  </a:lnTo>
                  <a:lnTo>
                    <a:pt x="19860" y="26002"/>
                  </a:lnTo>
                  <a:lnTo>
                    <a:pt x="19416" y="25740"/>
                  </a:lnTo>
                  <a:lnTo>
                    <a:pt x="18972" y="25505"/>
                  </a:lnTo>
                  <a:lnTo>
                    <a:pt x="18528" y="25270"/>
                  </a:lnTo>
                  <a:lnTo>
                    <a:pt x="18083" y="25061"/>
                  </a:lnTo>
                  <a:lnTo>
                    <a:pt x="17613" y="24852"/>
                  </a:lnTo>
                  <a:lnTo>
                    <a:pt x="17143" y="24695"/>
                  </a:lnTo>
                  <a:lnTo>
                    <a:pt x="16672" y="24512"/>
                  </a:lnTo>
                  <a:lnTo>
                    <a:pt x="16176" y="24382"/>
                  </a:lnTo>
                  <a:lnTo>
                    <a:pt x="15679" y="24251"/>
                  </a:lnTo>
                  <a:lnTo>
                    <a:pt x="156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59"/>
            <p:cNvSpPr/>
            <p:nvPr/>
          </p:nvSpPr>
          <p:spPr>
            <a:xfrm>
              <a:off x="5213600" y="2282200"/>
              <a:ext cx="455375" cy="751975"/>
            </a:xfrm>
            <a:custGeom>
              <a:avLst/>
              <a:gdLst/>
              <a:ahLst/>
              <a:cxnLst/>
              <a:rect l="l" t="t" r="r" b="b"/>
              <a:pathLst>
                <a:path w="18215" h="30079" extrusionOk="0">
                  <a:moveTo>
                    <a:pt x="7840" y="1"/>
                  </a:moveTo>
                  <a:lnTo>
                    <a:pt x="7840" y="25479"/>
                  </a:lnTo>
                  <a:lnTo>
                    <a:pt x="6664" y="25740"/>
                  </a:lnTo>
                  <a:lnTo>
                    <a:pt x="6141" y="25871"/>
                  </a:lnTo>
                  <a:lnTo>
                    <a:pt x="5645" y="26028"/>
                  </a:lnTo>
                  <a:lnTo>
                    <a:pt x="5148" y="26185"/>
                  </a:lnTo>
                  <a:lnTo>
                    <a:pt x="4678" y="26368"/>
                  </a:lnTo>
                  <a:lnTo>
                    <a:pt x="4208" y="26577"/>
                  </a:lnTo>
                  <a:lnTo>
                    <a:pt x="3763" y="26812"/>
                  </a:lnTo>
                  <a:lnTo>
                    <a:pt x="3319" y="27073"/>
                  </a:lnTo>
                  <a:lnTo>
                    <a:pt x="2901" y="27334"/>
                  </a:lnTo>
                  <a:lnTo>
                    <a:pt x="2483" y="27622"/>
                  </a:lnTo>
                  <a:lnTo>
                    <a:pt x="2065" y="27935"/>
                  </a:lnTo>
                  <a:lnTo>
                    <a:pt x="1699" y="28249"/>
                  </a:lnTo>
                  <a:lnTo>
                    <a:pt x="1307" y="28589"/>
                  </a:lnTo>
                  <a:lnTo>
                    <a:pt x="967" y="28928"/>
                  </a:lnTo>
                  <a:lnTo>
                    <a:pt x="628" y="29294"/>
                  </a:lnTo>
                  <a:lnTo>
                    <a:pt x="288" y="29686"/>
                  </a:lnTo>
                  <a:lnTo>
                    <a:pt x="0" y="30078"/>
                  </a:lnTo>
                  <a:lnTo>
                    <a:pt x="18214" y="30078"/>
                  </a:lnTo>
                  <a:lnTo>
                    <a:pt x="17901" y="29686"/>
                  </a:lnTo>
                  <a:lnTo>
                    <a:pt x="17587" y="29294"/>
                  </a:lnTo>
                  <a:lnTo>
                    <a:pt x="17247" y="28928"/>
                  </a:lnTo>
                  <a:lnTo>
                    <a:pt x="16881" y="28589"/>
                  </a:lnTo>
                  <a:lnTo>
                    <a:pt x="16516" y="28249"/>
                  </a:lnTo>
                  <a:lnTo>
                    <a:pt x="16124" y="27935"/>
                  </a:lnTo>
                  <a:lnTo>
                    <a:pt x="15732" y="27622"/>
                  </a:lnTo>
                  <a:lnTo>
                    <a:pt x="15314" y="27334"/>
                  </a:lnTo>
                  <a:lnTo>
                    <a:pt x="14869" y="27073"/>
                  </a:lnTo>
                  <a:lnTo>
                    <a:pt x="14425" y="26812"/>
                  </a:lnTo>
                  <a:lnTo>
                    <a:pt x="13981" y="26577"/>
                  </a:lnTo>
                  <a:lnTo>
                    <a:pt x="13510" y="26368"/>
                  </a:lnTo>
                  <a:lnTo>
                    <a:pt x="13040" y="26185"/>
                  </a:lnTo>
                  <a:lnTo>
                    <a:pt x="12544" y="26002"/>
                  </a:lnTo>
                  <a:lnTo>
                    <a:pt x="12047" y="25871"/>
                  </a:lnTo>
                  <a:lnTo>
                    <a:pt x="11551" y="25740"/>
                  </a:lnTo>
                  <a:lnTo>
                    <a:pt x="10375" y="25479"/>
                  </a:lnTo>
                  <a:lnTo>
                    <a:pt x="10375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59"/>
            <p:cNvSpPr/>
            <p:nvPr/>
          </p:nvSpPr>
          <p:spPr>
            <a:xfrm>
              <a:off x="5339025" y="2234525"/>
              <a:ext cx="204500" cy="47700"/>
            </a:xfrm>
            <a:custGeom>
              <a:avLst/>
              <a:gdLst/>
              <a:ahLst/>
              <a:cxnLst/>
              <a:rect l="l" t="t" r="r" b="b"/>
              <a:pathLst>
                <a:path w="8180" h="1908" extrusionOk="0">
                  <a:moveTo>
                    <a:pt x="419" y="0"/>
                  </a:moveTo>
                  <a:lnTo>
                    <a:pt x="340" y="26"/>
                  </a:lnTo>
                  <a:lnTo>
                    <a:pt x="262" y="52"/>
                  </a:lnTo>
                  <a:lnTo>
                    <a:pt x="184" y="78"/>
                  </a:lnTo>
                  <a:lnTo>
                    <a:pt x="131" y="131"/>
                  </a:lnTo>
                  <a:lnTo>
                    <a:pt x="79" y="209"/>
                  </a:lnTo>
                  <a:lnTo>
                    <a:pt x="27" y="261"/>
                  </a:lnTo>
                  <a:lnTo>
                    <a:pt x="1" y="366"/>
                  </a:lnTo>
                  <a:lnTo>
                    <a:pt x="1" y="444"/>
                  </a:lnTo>
                  <a:lnTo>
                    <a:pt x="1" y="1490"/>
                  </a:lnTo>
                  <a:lnTo>
                    <a:pt x="1" y="1568"/>
                  </a:lnTo>
                  <a:lnTo>
                    <a:pt x="27" y="1646"/>
                  </a:lnTo>
                  <a:lnTo>
                    <a:pt x="79" y="1725"/>
                  </a:lnTo>
                  <a:lnTo>
                    <a:pt x="131" y="1803"/>
                  </a:lnTo>
                  <a:lnTo>
                    <a:pt x="184" y="1855"/>
                  </a:lnTo>
                  <a:lnTo>
                    <a:pt x="262" y="1882"/>
                  </a:lnTo>
                  <a:lnTo>
                    <a:pt x="340" y="1908"/>
                  </a:lnTo>
                  <a:lnTo>
                    <a:pt x="7840" y="1908"/>
                  </a:lnTo>
                  <a:lnTo>
                    <a:pt x="7919" y="1882"/>
                  </a:lnTo>
                  <a:lnTo>
                    <a:pt x="7997" y="1855"/>
                  </a:lnTo>
                  <a:lnTo>
                    <a:pt x="8049" y="1803"/>
                  </a:lnTo>
                  <a:lnTo>
                    <a:pt x="8102" y="1725"/>
                  </a:lnTo>
                  <a:lnTo>
                    <a:pt x="8154" y="1646"/>
                  </a:lnTo>
                  <a:lnTo>
                    <a:pt x="8180" y="1568"/>
                  </a:lnTo>
                  <a:lnTo>
                    <a:pt x="8180" y="1490"/>
                  </a:lnTo>
                  <a:lnTo>
                    <a:pt x="8180" y="444"/>
                  </a:lnTo>
                  <a:lnTo>
                    <a:pt x="8180" y="366"/>
                  </a:lnTo>
                  <a:lnTo>
                    <a:pt x="8154" y="261"/>
                  </a:lnTo>
                  <a:lnTo>
                    <a:pt x="8102" y="209"/>
                  </a:lnTo>
                  <a:lnTo>
                    <a:pt x="8049" y="131"/>
                  </a:lnTo>
                  <a:lnTo>
                    <a:pt x="7997" y="78"/>
                  </a:lnTo>
                  <a:lnTo>
                    <a:pt x="7919" y="52"/>
                  </a:lnTo>
                  <a:lnTo>
                    <a:pt x="7840" y="26"/>
                  </a:lnTo>
                  <a:lnTo>
                    <a:pt x="7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59"/>
            <p:cNvSpPr/>
            <p:nvPr/>
          </p:nvSpPr>
          <p:spPr>
            <a:xfrm>
              <a:off x="5176350" y="2518700"/>
              <a:ext cx="195375" cy="229975"/>
            </a:xfrm>
            <a:custGeom>
              <a:avLst/>
              <a:gdLst/>
              <a:ahLst/>
              <a:cxnLst/>
              <a:rect l="l" t="t" r="r" b="b"/>
              <a:pathLst>
                <a:path w="7815" h="9199" extrusionOk="0">
                  <a:moveTo>
                    <a:pt x="1386" y="0"/>
                  </a:moveTo>
                  <a:lnTo>
                    <a:pt x="1" y="1385"/>
                  </a:lnTo>
                  <a:lnTo>
                    <a:pt x="7814" y="9199"/>
                  </a:lnTo>
                  <a:lnTo>
                    <a:pt x="7814" y="6455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59"/>
            <p:cNvSpPr/>
            <p:nvPr/>
          </p:nvSpPr>
          <p:spPr>
            <a:xfrm>
              <a:off x="5158075" y="2500400"/>
              <a:ext cx="59475" cy="59475"/>
            </a:xfrm>
            <a:custGeom>
              <a:avLst/>
              <a:gdLst/>
              <a:ahLst/>
              <a:cxnLst/>
              <a:rect l="l" t="t" r="r" b="b"/>
              <a:pathLst>
                <a:path w="2379" h="2379" extrusionOk="0">
                  <a:moveTo>
                    <a:pt x="1908" y="1"/>
                  </a:moveTo>
                  <a:lnTo>
                    <a:pt x="1856" y="53"/>
                  </a:lnTo>
                  <a:lnTo>
                    <a:pt x="52" y="1856"/>
                  </a:lnTo>
                  <a:lnTo>
                    <a:pt x="0" y="1908"/>
                  </a:lnTo>
                  <a:lnTo>
                    <a:pt x="0" y="1961"/>
                  </a:lnTo>
                  <a:lnTo>
                    <a:pt x="0" y="2013"/>
                  </a:lnTo>
                  <a:lnTo>
                    <a:pt x="52" y="2065"/>
                  </a:lnTo>
                  <a:lnTo>
                    <a:pt x="288" y="2326"/>
                  </a:lnTo>
                  <a:lnTo>
                    <a:pt x="340" y="2352"/>
                  </a:lnTo>
                  <a:lnTo>
                    <a:pt x="418" y="2379"/>
                  </a:lnTo>
                  <a:lnTo>
                    <a:pt x="471" y="2352"/>
                  </a:lnTo>
                  <a:lnTo>
                    <a:pt x="523" y="2326"/>
                  </a:lnTo>
                  <a:lnTo>
                    <a:pt x="2326" y="523"/>
                  </a:lnTo>
                  <a:lnTo>
                    <a:pt x="2352" y="471"/>
                  </a:lnTo>
                  <a:lnTo>
                    <a:pt x="2378" y="419"/>
                  </a:lnTo>
                  <a:lnTo>
                    <a:pt x="2352" y="366"/>
                  </a:lnTo>
                  <a:lnTo>
                    <a:pt x="2326" y="314"/>
                  </a:lnTo>
                  <a:lnTo>
                    <a:pt x="2065" y="53"/>
                  </a:lnTo>
                  <a:lnTo>
                    <a:pt x="20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59"/>
            <p:cNvSpPr/>
            <p:nvPr/>
          </p:nvSpPr>
          <p:spPr>
            <a:xfrm>
              <a:off x="5156750" y="3034150"/>
              <a:ext cx="569050" cy="343000"/>
            </a:xfrm>
            <a:custGeom>
              <a:avLst/>
              <a:gdLst/>
              <a:ahLst/>
              <a:cxnLst/>
              <a:rect l="l" t="t" r="r" b="b"/>
              <a:pathLst>
                <a:path w="22762" h="13720" extrusionOk="0">
                  <a:moveTo>
                    <a:pt x="2274" y="0"/>
                  </a:moveTo>
                  <a:lnTo>
                    <a:pt x="2013" y="366"/>
                  </a:lnTo>
                  <a:lnTo>
                    <a:pt x="1752" y="732"/>
                  </a:lnTo>
                  <a:lnTo>
                    <a:pt x="1517" y="1124"/>
                  </a:lnTo>
                  <a:lnTo>
                    <a:pt x="1308" y="1516"/>
                  </a:lnTo>
                  <a:lnTo>
                    <a:pt x="1098" y="1908"/>
                  </a:lnTo>
                  <a:lnTo>
                    <a:pt x="916" y="2326"/>
                  </a:lnTo>
                  <a:lnTo>
                    <a:pt x="733" y="2744"/>
                  </a:lnTo>
                  <a:lnTo>
                    <a:pt x="576" y="3162"/>
                  </a:lnTo>
                  <a:lnTo>
                    <a:pt x="445" y="3606"/>
                  </a:lnTo>
                  <a:lnTo>
                    <a:pt x="341" y="4051"/>
                  </a:lnTo>
                  <a:lnTo>
                    <a:pt x="236" y="4495"/>
                  </a:lnTo>
                  <a:lnTo>
                    <a:pt x="132" y="4939"/>
                  </a:lnTo>
                  <a:lnTo>
                    <a:pt x="79" y="5383"/>
                  </a:lnTo>
                  <a:lnTo>
                    <a:pt x="27" y="5854"/>
                  </a:lnTo>
                  <a:lnTo>
                    <a:pt x="1" y="6298"/>
                  </a:lnTo>
                  <a:lnTo>
                    <a:pt x="1" y="6768"/>
                  </a:lnTo>
                  <a:lnTo>
                    <a:pt x="27" y="7500"/>
                  </a:lnTo>
                  <a:lnTo>
                    <a:pt x="79" y="8232"/>
                  </a:lnTo>
                  <a:lnTo>
                    <a:pt x="210" y="8963"/>
                  </a:lnTo>
                  <a:lnTo>
                    <a:pt x="367" y="9669"/>
                  </a:lnTo>
                  <a:lnTo>
                    <a:pt x="576" y="10375"/>
                  </a:lnTo>
                  <a:lnTo>
                    <a:pt x="811" y="11054"/>
                  </a:lnTo>
                  <a:lnTo>
                    <a:pt x="1125" y="11707"/>
                  </a:lnTo>
                  <a:lnTo>
                    <a:pt x="1464" y="12361"/>
                  </a:lnTo>
                  <a:lnTo>
                    <a:pt x="1647" y="12674"/>
                  </a:lnTo>
                  <a:lnTo>
                    <a:pt x="1882" y="12935"/>
                  </a:lnTo>
                  <a:lnTo>
                    <a:pt x="2144" y="13144"/>
                  </a:lnTo>
                  <a:lnTo>
                    <a:pt x="2431" y="13354"/>
                  </a:lnTo>
                  <a:lnTo>
                    <a:pt x="2745" y="13510"/>
                  </a:lnTo>
                  <a:lnTo>
                    <a:pt x="3058" y="13615"/>
                  </a:lnTo>
                  <a:lnTo>
                    <a:pt x="3398" y="13693"/>
                  </a:lnTo>
                  <a:lnTo>
                    <a:pt x="3764" y="13719"/>
                  </a:lnTo>
                  <a:lnTo>
                    <a:pt x="18999" y="13719"/>
                  </a:lnTo>
                  <a:lnTo>
                    <a:pt x="19338" y="13693"/>
                  </a:lnTo>
                  <a:lnTo>
                    <a:pt x="19704" y="13615"/>
                  </a:lnTo>
                  <a:lnTo>
                    <a:pt x="20018" y="13510"/>
                  </a:lnTo>
                  <a:lnTo>
                    <a:pt x="20331" y="13354"/>
                  </a:lnTo>
                  <a:lnTo>
                    <a:pt x="20619" y="13171"/>
                  </a:lnTo>
                  <a:lnTo>
                    <a:pt x="20880" y="12935"/>
                  </a:lnTo>
                  <a:lnTo>
                    <a:pt x="21089" y="12674"/>
                  </a:lnTo>
                  <a:lnTo>
                    <a:pt x="21298" y="12387"/>
                  </a:lnTo>
                  <a:lnTo>
                    <a:pt x="21507" y="11995"/>
                  </a:lnTo>
                  <a:lnTo>
                    <a:pt x="21690" y="11603"/>
                  </a:lnTo>
                  <a:lnTo>
                    <a:pt x="21873" y="11211"/>
                  </a:lnTo>
                  <a:lnTo>
                    <a:pt x="22030" y="10793"/>
                  </a:lnTo>
                  <a:lnTo>
                    <a:pt x="22187" y="10401"/>
                  </a:lnTo>
                  <a:lnTo>
                    <a:pt x="22317" y="9983"/>
                  </a:lnTo>
                  <a:lnTo>
                    <a:pt x="22422" y="9564"/>
                  </a:lnTo>
                  <a:lnTo>
                    <a:pt x="22526" y="9146"/>
                  </a:lnTo>
                  <a:lnTo>
                    <a:pt x="22605" y="8702"/>
                  </a:lnTo>
                  <a:lnTo>
                    <a:pt x="22657" y="8284"/>
                  </a:lnTo>
                  <a:lnTo>
                    <a:pt x="22709" y="7840"/>
                  </a:lnTo>
                  <a:lnTo>
                    <a:pt x="22762" y="7422"/>
                  </a:lnTo>
                  <a:lnTo>
                    <a:pt x="22762" y="6977"/>
                  </a:lnTo>
                  <a:lnTo>
                    <a:pt x="22762" y="6533"/>
                  </a:lnTo>
                  <a:lnTo>
                    <a:pt x="22762" y="6089"/>
                  </a:lnTo>
                  <a:lnTo>
                    <a:pt x="22709" y="5645"/>
                  </a:lnTo>
                  <a:lnTo>
                    <a:pt x="22605" y="4887"/>
                  </a:lnTo>
                  <a:lnTo>
                    <a:pt x="22448" y="4129"/>
                  </a:lnTo>
                  <a:lnTo>
                    <a:pt x="22239" y="3371"/>
                  </a:lnTo>
                  <a:lnTo>
                    <a:pt x="21978" y="2666"/>
                  </a:lnTo>
                  <a:lnTo>
                    <a:pt x="21690" y="1960"/>
                  </a:lnTo>
                  <a:lnTo>
                    <a:pt x="21324" y="1281"/>
                  </a:lnTo>
                  <a:lnTo>
                    <a:pt x="20932" y="627"/>
                  </a:lnTo>
                  <a:lnTo>
                    <a:pt x="204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59"/>
            <p:cNvSpPr/>
            <p:nvPr/>
          </p:nvSpPr>
          <p:spPr>
            <a:xfrm>
              <a:off x="5156750" y="3034150"/>
              <a:ext cx="206475" cy="343000"/>
            </a:xfrm>
            <a:custGeom>
              <a:avLst/>
              <a:gdLst/>
              <a:ahLst/>
              <a:cxnLst/>
              <a:rect l="l" t="t" r="r" b="b"/>
              <a:pathLst>
                <a:path w="8259" h="13720" extrusionOk="0">
                  <a:moveTo>
                    <a:pt x="2274" y="0"/>
                  </a:moveTo>
                  <a:lnTo>
                    <a:pt x="2013" y="366"/>
                  </a:lnTo>
                  <a:lnTo>
                    <a:pt x="1752" y="732"/>
                  </a:lnTo>
                  <a:lnTo>
                    <a:pt x="1517" y="1124"/>
                  </a:lnTo>
                  <a:lnTo>
                    <a:pt x="1308" y="1516"/>
                  </a:lnTo>
                  <a:lnTo>
                    <a:pt x="1098" y="1908"/>
                  </a:lnTo>
                  <a:lnTo>
                    <a:pt x="916" y="2326"/>
                  </a:lnTo>
                  <a:lnTo>
                    <a:pt x="733" y="2744"/>
                  </a:lnTo>
                  <a:lnTo>
                    <a:pt x="576" y="3162"/>
                  </a:lnTo>
                  <a:lnTo>
                    <a:pt x="445" y="3606"/>
                  </a:lnTo>
                  <a:lnTo>
                    <a:pt x="341" y="4051"/>
                  </a:lnTo>
                  <a:lnTo>
                    <a:pt x="236" y="4495"/>
                  </a:lnTo>
                  <a:lnTo>
                    <a:pt x="132" y="4939"/>
                  </a:lnTo>
                  <a:lnTo>
                    <a:pt x="79" y="5383"/>
                  </a:lnTo>
                  <a:lnTo>
                    <a:pt x="27" y="5854"/>
                  </a:lnTo>
                  <a:lnTo>
                    <a:pt x="1" y="6298"/>
                  </a:lnTo>
                  <a:lnTo>
                    <a:pt x="1" y="6768"/>
                  </a:lnTo>
                  <a:lnTo>
                    <a:pt x="27" y="7500"/>
                  </a:lnTo>
                  <a:lnTo>
                    <a:pt x="79" y="8232"/>
                  </a:lnTo>
                  <a:lnTo>
                    <a:pt x="210" y="8963"/>
                  </a:lnTo>
                  <a:lnTo>
                    <a:pt x="367" y="9669"/>
                  </a:lnTo>
                  <a:lnTo>
                    <a:pt x="576" y="10375"/>
                  </a:lnTo>
                  <a:lnTo>
                    <a:pt x="811" y="11054"/>
                  </a:lnTo>
                  <a:lnTo>
                    <a:pt x="1125" y="11707"/>
                  </a:lnTo>
                  <a:lnTo>
                    <a:pt x="1464" y="12361"/>
                  </a:lnTo>
                  <a:lnTo>
                    <a:pt x="1647" y="12674"/>
                  </a:lnTo>
                  <a:lnTo>
                    <a:pt x="1882" y="12935"/>
                  </a:lnTo>
                  <a:lnTo>
                    <a:pt x="2144" y="13144"/>
                  </a:lnTo>
                  <a:lnTo>
                    <a:pt x="2431" y="13354"/>
                  </a:lnTo>
                  <a:lnTo>
                    <a:pt x="2745" y="13510"/>
                  </a:lnTo>
                  <a:lnTo>
                    <a:pt x="3058" y="13615"/>
                  </a:lnTo>
                  <a:lnTo>
                    <a:pt x="3398" y="13693"/>
                  </a:lnTo>
                  <a:lnTo>
                    <a:pt x="3764" y="13719"/>
                  </a:lnTo>
                  <a:lnTo>
                    <a:pt x="8259" y="13719"/>
                  </a:lnTo>
                  <a:lnTo>
                    <a:pt x="8023" y="13693"/>
                  </a:lnTo>
                  <a:lnTo>
                    <a:pt x="7814" y="13667"/>
                  </a:lnTo>
                  <a:lnTo>
                    <a:pt x="7579" y="13641"/>
                  </a:lnTo>
                  <a:lnTo>
                    <a:pt x="7370" y="13589"/>
                  </a:lnTo>
                  <a:lnTo>
                    <a:pt x="6952" y="13432"/>
                  </a:lnTo>
                  <a:lnTo>
                    <a:pt x="6560" y="13223"/>
                  </a:lnTo>
                  <a:lnTo>
                    <a:pt x="6168" y="12962"/>
                  </a:lnTo>
                  <a:lnTo>
                    <a:pt x="5828" y="12674"/>
                  </a:lnTo>
                  <a:lnTo>
                    <a:pt x="5489" y="12334"/>
                  </a:lnTo>
                  <a:lnTo>
                    <a:pt x="5201" y="11969"/>
                  </a:lnTo>
                  <a:lnTo>
                    <a:pt x="4914" y="11577"/>
                  </a:lnTo>
                  <a:lnTo>
                    <a:pt x="4679" y="11185"/>
                  </a:lnTo>
                  <a:lnTo>
                    <a:pt x="4443" y="10740"/>
                  </a:lnTo>
                  <a:lnTo>
                    <a:pt x="4234" y="10322"/>
                  </a:lnTo>
                  <a:lnTo>
                    <a:pt x="4051" y="9878"/>
                  </a:lnTo>
                  <a:lnTo>
                    <a:pt x="3895" y="9460"/>
                  </a:lnTo>
                  <a:lnTo>
                    <a:pt x="3790" y="9042"/>
                  </a:lnTo>
                  <a:lnTo>
                    <a:pt x="3686" y="8624"/>
                  </a:lnTo>
                  <a:lnTo>
                    <a:pt x="3607" y="8232"/>
                  </a:lnTo>
                  <a:lnTo>
                    <a:pt x="3555" y="7840"/>
                  </a:lnTo>
                  <a:lnTo>
                    <a:pt x="3529" y="7448"/>
                  </a:lnTo>
                  <a:lnTo>
                    <a:pt x="3503" y="7030"/>
                  </a:lnTo>
                  <a:lnTo>
                    <a:pt x="3503" y="6246"/>
                  </a:lnTo>
                  <a:lnTo>
                    <a:pt x="3555" y="5436"/>
                  </a:lnTo>
                  <a:lnTo>
                    <a:pt x="3659" y="4626"/>
                  </a:lnTo>
                  <a:lnTo>
                    <a:pt x="3842" y="3842"/>
                  </a:lnTo>
                  <a:lnTo>
                    <a:pt x="4051" y="3084"/>
                  </a:lnTo>
                  <a:lnTo>
                    <a:pt x="4313" y="2326"/>
                  </a:lnTo>
                  <a:lnTo>
                    <a:pt x="4522" y="1882"/>
                  </a:lnTo>
                  <a:lnTo>
                    <a:pt x="4731" y="1437"/>
                  </a:lnTo>
                  <a:lnTo>
                    <a:pt x="4966" y="993"/>
                  </a:lnTo>
                  <a:lnTo>
                    <a:pt x="5227" y="575"/>
                  </a:lnTo>
                  <a:lnTo>
                    <a:pt x="5410" y="262"/>
                  </a:lnTo>
                  <a:lnTo>
                    <a:pt x="5541" y="79"/>
                  </a:lnTo>
                  <a:lnTo>
                    <a:pt x="5593" y="26"/>
                  </a:lnTo>
                  <a:lnTo>
                    <a:pt x="5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59"/>
            <p:cNvSpPr/>
            <p:nvPr/>
          </p:nvSpPr>
          <p:spPr>
            <a:xfrm>
              <a:off x="5610800" y="3076600"/>
              <a:ext cx="72550" cy="176425"/>
            </a:xfrm>
            <a:custGeom>
              <a:avLst/>
              <a:gdLst/>
              <a:ahLst/>
              <a:cxnLst/>
              <a:rect l="l" t="t" r="r" b="b"/>
              <a:pathLst>
                <a:path w="2902" h="7057" extrusionOk="0">
                  <a:moveTo>
                    <a:pt x="863" y="1"/>
                  </a:moveTo>
                  <a:lnTo>
                    <a:pt x="706" y="27"/>
                  </a:lnTo>
                  <a:lnTo>
                    <a:pt x="549" y="105"/>
                  </a:lnTo>
                  <a:lnTo>
                    <a:pt x="419" y="184"/>
                  </a:lnTo>
                  <a:lnTo>
                    <a:pt x="314" y="314"/>
                  </a:lnTo>
                  <a:lnTo>
                    <a:pt x="236" y="497"/>
                  </a:lnTo>
                  <a:lnTo>
                    <a:pt x="157" y="680"/>
                  </a:lnTo>
                  <a:lnTo>
                    <a:pt x="105" y="889"/>
                  </a:lnTo>
                  <a:lnTo>
                    <a:pt x="53" y="1124"/>
                  </a:lnTo>
                  <a:lnTo>
                    <a:pt x="27" y="1647"/>
                  </a:lnTo>
                  <a:lnTo>
                    <a:pt x="0" y="2248"/>
                  </a:lnTo>
                  <a:lnTo>
                    <a:pt x="53" y="2928"/>
                  </a:lnTo>
                  <a:lnTo>
                    <a:pt x="105" y="3633"/>
                  </a:lnTo>
                  <a:lnTo>
                    <a:pt x="183" y="4365"/>
                  </a:lnTo>
                  <a:lnTo>
                    <a:pt x="288" y="5018"/>
                  </a:lnTo>
                  <a:lnTo>
                    <a:pt x="419" y="5619"/>
                  </a:lnTo>
                  <a:lnTo>
                    <a:pt x="575" y="6116"/>
                  </a:lnTo>
                  <a:lnTo>
                    <a:pt x="654" y="6351"/>
                  </a:lnTo>
                  <a:lnTo>
                    <a:pt x="758" y="6534"/>
                  </a:lnTo>
                  <a:lnTo>
                    <a:pt x="863" y="6717"/>
                  </a:lnTo>
                  <a:lnTo>
                    <a:pt x="967" y="6847"/>
                  </a:lnTo>
                  <a:lnTo>
                    <a:pt x="1098" y="6952"/>
                  </a:lnTo>
                  <a:lnTo>
                    <a:pt x="1255" y="7030"/>
                  </a:lnTo>
                  <a:lnTo>
                    <a:pt x="1412" y="7056"/>
                  </a:lnTo>
                  <a:lnTo>
                    <a:pt x="1568" y="7056"/>
                  </a:lnTo>
                  <a:lnTo>
                    <a:pt x="1725" y="7030"/>
                  </a:lnTo>
                  <a:lnTo>
                    <a:pt x="1882" y="6952"/>
                  </a:lnTo>
                  <a:lnTo>
                    <a:pt x="2039" y="6847"/>
                  </a:lnTo>
                  <a:lnTo>
                    <a:pt x="2196" y="6717"/>
                  </a:lnTo>
                  <a:lnTo>
                    <a:pt x="2326" y="6560"/>
                  </a:lnTo>
                  <a:lnTo>
                    <a:pt x="2431" y="6377"/>
                  </a:lnTo>
                  <a:lnTo>
                    <a:pt x="2535" y="6142"/>
                  </a:lnTo>
                  <a:lnTo>
                    <a:pt x="2640" y="5907"/>
                  </a:lnTo>
                  <a:lnTo>
                    <a:pt x="2718" y="5645"/>
                  </a:lnTo>
                  <a:lnTo>
                    <a:pt x="2797" y="5358"/>
                  </a:lnTo>
                  <a:lnTo>
                    <a:pt x="2849" y="5070"/>
                  </a:lnTo>
                  <a:lnTo>
                    <a:pt x="2875" y="4757"/>
                  </a:lnTo>
                  <a:lnTo>
                    <a:pt x="2901" y="4417"/>
                  </a:lnTo>
                  <a:lnTo>
                    <a:pt x="2901" y="4077"/>
                  </a:lnTo>
                  <a:lnTo>
                    <a:pt x="2901" y="3738"/>
                  </a:lnTo>
                  <a:lnTo>
                    <a:pt x="2875" y="3372"/>
                  </a:lnTo>
                  <a:lnTo>
                    <a:pt x="2823" y="3006"/>
                  </a:lnTo>
                  <a:lnTo>
                    <a:pt x="2770" y="2666"/>
                  </a:lnTo>
                  <a:lnTo>
                    <a:pt x="2692" y="2327"/>
                  </a:lnTo>
                  <a:lnTo>
                    <a:pt x="2614" y="1987"/>
                  </a:lnTo>
                  <a:lnTo>
                    <a:pt x="2509" y="1699"/>
                  </a:lnTo>
                  <a:lnTo>
                    <a:pt x="2405" y="1412"/>
                  </a:lnTo>
                  <a:lnTo>
                    <a:pt x="2274" y="1151"/>
                  </a:lnTo>
                  <a:lnTo>
                    <a:pt x="2143" y="915"/>
                  </a:lnTo>
                  <a:lnTo>
                    <a:pt x="1986" y="706"/>
                  </a:lnTo>
                  <a:lnTo>
                    <a:pt x="1856" y="497"/>
                  </a:lnTo>
                  <a:lnTo>
                    <a:pt x="1699" y="341"/>
                  </a:lnTo>
                  <a:lnTo>
                    <a:pt x="1542" y="210"/>
                  </a:lnTo>
                  <a:lnTo>
                    <a:pt x="1359" y="105"/>
                  </a:lnTo>
                  <a:lnTo>
                    <a:pt x="1203" y="27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59"/>
            <p:cNvSpPr/>
            <p:nvPr/>
          </p:nvSpPr>
          <p:spPr>
            <a:xfrm>
              <a:off x="5622550" y="3290225"/>
              <a:ext cx="36625" cy="36625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3" y="1"/>
                  </a:moveTo>
                  <a:lnTo>
                    <a:pt x="576" y="27"/>
                  </a:lnTo>
                  <a:lnTo>
                    <a:pt x="445" y="53"/>
                  </a:lnTo>
                  <a:lnTo>
                    <a:pt x="314" y="132"/>
                  </a:lnTo>
                  <a:lnTo>
                    <a:pt x="210" y="236"/>
                  </a:lnTo>
                  <a:lnTo>
                    <a:pt x="105" y="341"/>
                  </a:lnTo>
                  <a:lnTo>
                    <a:pt x="53" y="471"/>
                  </a:lnTo>
                  <a:lnTo>
                    <a:pt x="1" y="602"/>
                  </a:lnTo>
                  <a:lnTo>
                    <a:pt x="1" y="759"/>
                  </a:lnTo>
                  <a:lnTo>
                    <a:pt x="1" y="889"/>
                  </a:lnTo>
                  <a:lnTo>
                    <a:pt x="53" y="1020"/>
                  </a:lnTo>
                  <a:lnTo>
                    <a:pt x="131" y="1151"/>
                  </a:lnTo>
                  <a:lnTo>
                    <a:pt x="210" y="1255"/>
                  </a:lnTo>
                  <a:lnTo>
                    <a:pt x="341" y="1360"/>
                  </a:lnTo>
                  <a:lnTo>
                    <a:pt x="471" y="1412"/>
                  </a:lnTo>
                  <a:lnTo>
                    <a:pt x="602" y="1464"/>
                  </a:lnTo>
                  <a:lnTo>
                    <a:pt x="889" y="1464"/>
                  </a:lnTo>
                  <a:lnTo>
                    <a:pt x="1020" y="1412"/>
                  </a:lnTo>
                  <a:lnTo>
                    <a:pt x="1151" y="1334"/>
                  </a:lnTo>
                  <a:lnTo>
                    <a:pt x="1255" y="1255"/>
                  </a:lnTo>
                  <a:lnTo>
                    <a:pt x="1360" y="1125"/>
                  </a:lnTo>
                  <a:lnTo>
                    <a:pt x="1412" y="994"/>
                  </a:lnTo>
                  <a:lnTo>
                    <a:pt x="1464" y="863"/>
                  </a:lnTo>
                  <a:lnTo>
                    <a:pt x="1464" y="733"/>
                  </a:lnTo>
                  <a:lnTo>
                    <a:pt x="1464" y="576"/>
                  </a:lnTo>
                  <a:lnTo>
                    <a:pt x="1412" y="445"/>
                  </a:lnTo>
                  <a:lnTo>
                    <a:pt x="1334" y="314"/>
                  </a:lnTo>
                  <a:lnTo>
                    <a:pt x="1255" y="210"/>
                  </a:lnTo>
                  <a:lnTo>
                    <a:pt x="1125" y="105"/>
                  </a:lnTo>
                  <a:lnTo>
                    <a:pt x="994" y="53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FFFFF">
                <a:alpha val="2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59"/>
            <p:cNvSpPr/>
            <p:nvPr/>
          </p:nvSpPr>
          <p:spPr>
            <a:xfrm>
              <a:off x="5332500" y="3269975"/>
              <a:ext cx="45750" cy="8525"/>
            </a:xfrm>
            <a:custGeom>
              <a:avLst/>
              <a:gdLst/>
              <a:ahLst/>
              <a:cxnLst/>
              <a:rect l="l" t="t" r="r" b="b"/>
              <a:pathLst>
                <a:path w="1830" h="341" extrusionOk="0">
                  <a:moveTo>
                    <a:pt x="183" y="1"/>
                  </a:moveTo>
                  <a:lnTo>
                    <a:pt x="105" y="27"/>
                  </a:lnTo>
                  <a:lnTo>
                    <a:pt x="53" y="53"/>
                  </a:lnTo>
                  <a:lnTo>
                    <a:pt x="27" y="105"/>
                  </a:lnTo>
                  <a:lnTo>
                    <a:pt x="0" y="184"/>
                  </a:lnTo>
                  <a:lnTo>
                    <a:pt x="27" y="236"/>
                  </a:lnTo>
                  <a:lnTo>
                    <a:pt x="53" y="288"/>
                  </a:lnTo>
                  <a:lnTo>
                    <a:pt x="105" y="340"/>
                  </a:lnTo>
                  <a:lnTo>
                    <a:pt x="1725" y="340"/>
                  </a:lnTo>
                  <a:lnTo>
                    <a:pt x="1777" y="288"/>
                  </a:lnTo>
                  <a:lnTo>
                    <a:pt x="1830" y="236"/>
                  </a:lnTo>
                  <a:lnTo>
                    <a:pt x="1830" y="184"/>
                  </a:lnTo>
                  <a:lnTo>
                    <a:pt x="1830" y="105"/>
                  </a:lnTo>
                  <a:lnTo>
                    <a:pt x="1777" y="53"/>
                  </a:lnTo>
                  <a:lnTo>
                    <a:pt x="1725" y="27"/>
                  </a:lnTo>
                  <a:lnTo>
                    <a:pt x="1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59"/>
            <p:cNvSpPr/>
            <p:nvPr/>
          </p:nvSpPr>
          <p:spPr>
            <a:xfrm>
              <a:off x="5332500" y="3178525"/>
              <a:ext cx="45750" cy="8525"/>
            </a:xfrm>
            <a:custGeom>
              <a:avLst/>
              <a:gdLst/>
              <a:ahLst/>
              <a:cxnLst/>
              <a:rect l="l" t="t" r="r" b="b"/>
              <a:pathLst>
                <a:path w="1830" h="341" extrusionOk="0">
                  <a:moveTo>
                    <a:pt x="105" y="0"/>
                  </a:moveTo>
                  <a:lnTo>
                    <a:pt x="53" y="53"/>
                  </a:lnTo>
                  <a:lnTo>
                    <a:pt x="27" y="105"/>
                  </a:lnTo>
                  <a:lnTo>
                    <a:pt x="0" y="157"/>
                  </a:lnTo>
                  <a:lnTo>
                    <a:pt x="27" y="236"/>
                  </a:lnTo>
                  <a:lnTo>
                    <a:pt x="53" y="288"/>
                  </a:lnTo>
                  <a:lnTo>
                    <a:pt x="105" y="314"/>
                  </a:lnTo>
                  <a:lnTo>
                    <a:pt x="183" y="340"/>
                  </a:lnTo>
                  <a:lnTo>
                    <a:pt x="1673" y="340"/>
                  </a:lnTo>
                  <a:lnTo>
                    <a:pt x="1725" y="314"/>
                  </a:lnTo>
                  <a:lnTo>
                    <a:pt x="1777" y="288"/>
                  </a:lnTo>
                  <a:lnTo>
                    <a:pt x="1830" y="236"/>
                  </a:lnTo>
                  <a:lnTo>
                    <a:pt x="1830" y="157"/>
                  </a:lnTo>
                  <a:lnTo>
                    <a:pt x="1830" y="105"/>
                  </a:lnTo>
                  <a:lnTo>
                    <a:pt x="1777" y="53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59"/>
            <p:cNvSpPr/>
            <p:nvPr/>
          </p:nvSpPr>
          <p:spPr>
            <a:xfrm>
              <a:off x="5332500" y="3087050"/>
              <a:ext cx="45750" cy="8525"/>
            </a:xfrm>
            <a:custGeom>
              <a:avLst/>
              <a:gdLst/>
              <a:ahLst/>
              <a:cxnLst/>
              <a:rect l="l" t="t" r="r" b="b"/>
              <a:pathLst>
                <a:path w="1830" h="341" extrusionOk="0">
                  <a:moveTo>
                    <a:pt x="105" y="1"/>
                  </a:moveTo>
                  <a:lnTo>
                    <a:pt x="53" y="53"/>
                  </a:lnTo>
                  <a:lnTo>
                    <a:pt x="27" y="105"/>
                  </a:lnTo>
                  <a:lnTo>
                    <a:pt x="0" y="158"/>
                  </a:lnTo>
                  <a:lnTo>
                    <a:pt x="27" y="236"/>
                  </a:lnTo>
                  <a:lnTo>
                    <a:pt x="53" y="288"/>
                  </a:lnTo>
                  <a:lnTo>
                    <a:pt x="105" y="314"/>
                  </a:lnTo>
                  <a:lnTo>
                    <a:pt x="183" y="341"/>
                  </a:lnTo>
                  <a:lnTo>
                    <a:pt x="1673" y="341"/>
                  </a:lnTo>
                  <a:lnTo>
                    <a:pt x="1725" y="314"/>
                  </a:lnTo>
                  <a:lnTo>
                    <a:pt x="1777" y="288"/>
                  </a:lnTo>
                  <a:lnTo>
                    <a:pt x="1830" y="236"/>
                  </a:lnTo>
                  <a:lnTo>
                    <a:pt x="1830" y="158"/>
                  </a:lnTo>
                  <a:lnTo>
                    <a:pt x="1830" y="105"/>
                  </a:lnTo>
                  <a:lnTo>
                    <a:pt x="1777" y="53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59"/>
            <p:cNvSpPr/>
            <p:nvPr/>
          </p:nvSpPr>
          <p:spPr>
            <a:xfrm>
              <a:off x="5332500" y="3315700"/>
              <a:ext cx="83000" cy="8525"/>
            </a:xfrm>
            <a:custGeom>
              <a:avLst/>
              <a:gdLst/>
              <a:ahLst/>
              <a:cxnLst/>
              <a:rect l="l" t="t" r="r" b="b"/>
              <a:pathLst>
                <a:path w="3320" h="341" extrusionOk="0">
                  <a:moveTo>
                    <a:pt x="183" y="1"/>
                  </a:moveTo>
                  <a:lnTo>
                    <a:pt x="105" y="27"/>
                  </a:lnTo>
                  <a:lnTo>
                    <a:pt x="53" y="53"/>
                  </a:lnTo>
                  <a:lnTo>
                    <a:pt x="27" y="106"/>
                  </a:lnTo>
                  <a:lnTo>
                    <a:pt x="0" y="184"/>
                  </a:lnTo>
                  <a:lnTo>
                    <a:pt x="27" y="236"/>
                  </a:lnTo>
                  <a:lnTo>
                    <a:pt x="53" y="288"/>
                  </a:lnTo>
                  <a:lnTo>
                    <a:pt x="105" y="341"/>
                  </a:lnTo>
                  <a:lnTo>
                    <a:pt x="3215" y="341"/>
                  </a:lnTo>
                  <a:lnTo>
                    <a:pt x="3267" y="288"/>
                  </a:lnTo>
                  <a:lnTo>
                    <a:pt x="3293" y="236"/>
                  </a:lnTo>
                  <a:lnTo>
                    <a:pt x="3319" y="184"/>
                  </a:lnTo>
                  <a:lnTo>
                    <a:pt x="3293" y="106"/>
                  </a:lnTo>
                  <a:lnTo>
                    <a:pt x="3267" y="53"/>
                  </a:lnTo>
                  <a:lnTo>
                    <a:pt x="3215" y="27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59"/>
            <p:cNvSpPr/>
            <p:nvPr/>
          </p:nvSpPr>
          <p:spPr>
            <a:xfrm>
              <a:off x="5332500" y="3224250"/>
              <a:ext cx="83000" cy="8525"/>
            </a:xfrm>
            <a:custGeom>
              <a:avLst/>
              <a:gdLst/>
              <a:ahLst/>
              <a:cxnLst/>
              <a:rect l="l" t="t" r="r" b="b"/>
              <a:pathLst>
                <a:path w="3320" h="341" extrusionOk="0">
                  <a:moveTo>
                    <a:pt x="183" y="1"/>
                  </a:moveTo>
                  <a:lnTo>
                    <a:pt x="105" y="27"/>
                  </a:lnTo>
                  <a:lnTo>
                    <a:pt x="53" y="53"/>
                  </a:lnTo>
                  <a:lnTo>
                    <a:pt x="27" y="105"/>
                  </a:lnTo>
                  <a:lnTo>
                    <a:pt x="0" y="183"/>
                  </a:lnTo>
                  <a:lnTo>
                    <a:pt x="27" y="236"/>
                  </a:lnTo>
                  <a:lnTo>
                    <a:pt x="53" y="288"/>
                  </a:lnTo>
                  <a:lnTo>
                    <a:pt x="105" y="340"/>
                  </a:lnTo>
                  <a:lnTo>
                    <a:pt x="3215" y="340"/>
                  </a:lnTo>
                  <a:lnTo>
                    <a:pt x="3267" y="288"/>
                  </a:lnTo>
                  <a:lnTo>
                    <a:pt x="3293" y="236"/>
                  </a:lnTo>
                  <a:lnTo>
                    <a:pt x="3319" y="183"/>
                  </a:lnTo>
                  <a:lnTo>
                    <a:pt x="3293" y="105"/>
                  </a:lnTo>
                  <a:lnTo>
                    <a:pt x="3267" y="53"/>
                  </a:lnTo>
                  <a:lnTo>
                    <a:pt x="3215" y="27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59"/>
            <p:cNvSpPr/>
            <p:nvPr/>
          </p:nvSpPr>
          <p:spPr>
            <a:xfrm>
              <a:off x="5332500" y="3132800"/>
              <a:ext cx="83000" cy="8500"/>
            </a:xfrm>
            <a:custGeom>
              <a:avLst/>
              <a:gdLst/>
              <a:ahLst/>
              <a:cxnLst/>
              <a:rect l="l" t="t" r="r" b="b"/>
              <a:pathLst>
                <a:path w="3320" h="340" extrusionOk="0">
                  <a:moveTo>
                    <a:pt x="105" y="0"/>
                  </a:moveTo>
                  <a:lnTo>
                    <a:pt x="53" y="52"/>
                  </a:lnTo>
                  <a:lnTo>
                    <a:pt x="27" y="105"/>
                  </a:lnTo>
                  <a:lnTo>
                    <a:pt x="0" y="157"/>
                  </a:lnTo>
                  <a:lnTo>
                    <a:pt x="27" y="235"/>
                  </a:lnTo>
                  <a:lnTo>
                    <a:pt x="53" y="288"/>
                  </a:lnTo>
                  <a:lnTo>
                    <a:pt x="105" y="314"/>
                  </a:lnTo>
                  <a:lnTo>
                    <a:pt x="183" y="340"/>
                  </a:lnTo>
                  <a:lnTo>
                    <a:pt x="3136" y="340"/>
                  </a:lnTo>
                  <a:lnTo>
                    <a:pt x="3215" y="314"/>
                  </a:lnTo>
                  <a:lnTo>
                    <a:pt x="3267" y="288"/>
                  </a:lnTo>
                  <a:lnTo>
                    <a:pt x="3293" y="235"/>
                  </a:lnTo>
                  <a:lnTo>
                    <a:pt x="3319" y="157"/>
                  </a:lnTo>
                  <a:lnTo>
                    <a:pt x="3293" y="105"/>
                  </a:lnTo>
                  <a:lnTo>
                    <a:pt x="3267" y="52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8">
            <a:extLst>
              <a:ext uri="{FF2B5EF4-FFF2-40B4-BE49-F238E27FC236}">
                <a16:creationId xmlns:a16="http://schemas.microsoft.com/office/drawing/2014/main" id="{7286CFC7-174B-BD0D-CD2B-28008814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516" y="967451"/>
            <a:ext cx="2365621" cy="31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is fotografije nije dostupan.">
            <a:extLst>
              <a:ext uri="{FF2B5EF4-FFF2-40B4-BE49-F238E27FC236}">
                <a16:creationId xmlns:a16="http://schemas.microsoft.com/office/drawing/2014/main" id="{3280E4A3-F588-04AA-FA2F-B1F9CB90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46" y="969854"/>
            <a:ext cx="2391520" cy="31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9" name="Google Shape;4159;p48"/>
          <p:cNvSpPr txBox="1">
            <a:spLocks noGrp="1"/>
          </p:cNvSpPr>
          <p:nvPr>
            <p:ph type="title"/>
          </p:nvPr>
        </p:nvSpPr>
        <p:spPr>
          <a:xfrm>
            <a:off x="3110325" y="3592925"/>
            <a:ext cx="5320500" cy="10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 u="sng" dirty="0">
                <a:solidFill>
                  <a:schemeClr val="accent2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HVALA</a:t>
            </a:r>
            <a:endParaRPr i="1" u="sng" dirty="0">
              <a:solidFill>
                <a:schemeClr val="accent2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crobiology Lab Technician CV by Slidesgo">
  <a:themeElements>
    <a:clrScheme name="Simple Light">
      <a:dk1>
        <a:srgbClr val="FFFFFF"/>
      </a:dk1>
      <a:lt1>
        <a:srgbClr val="88AADF"/>
      </a:lt1>
      <a:dk2>
        <a:srgbClr val="6691D1"/>
      </a:dk2>
      <a:lt2>
        <a:srgbClr val="6B8BB8"/>
      </a:lt2>
      <a:accent1>
        <a:srgbClr val="FFDB5F"/>
      </a:accent1>
      <a:accent2>
        <a:srgbClr val="D4E5FF"/>
      </a:accent2>
      <a:accent3>
        <a:srgbClr val="3D6490"/>
      </a:accent3>
      <a:accent4>
        <a:srgbClr val="B2DA77"/>
      </a:accent4>
      <a:accent5>
        <a:srgbClr val="ACEAFF"/>
      </a:accent5>
      <a:accent6>
        <a:srgbClr val="FF48B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371</Words>
  <Application>Microsoft Office PowerPoint</Application>
  <PresentationFormat>On-screen Show (16:9)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Nunito Light</vt:lpstr>
      <vt:lpstr>Arial</vt:lpstr>
      <vt:lpstr>Roboto</vt:lpstr>
      <vt:lpstr>Verdana</vt:lpstr>
      <vt:lpstr>Palatino Linotype</vt:lpstr>
      <vt:lpstr>Prompt</vt:lpstr>
      <vt:lpstr>Prompt ExtraBold</vt:lpstr>
      <vt:lpstr>Prompt SemiBold</vt:lpstr>
      <vt:lpstr>PT Sans</vt:lpstr>
      <vt:lpstr>Calibri</vt:lpstr>
      <vt:lpstr>Anton</vt:lpstr>
      <vt:lpstr>Black Han Sans</vt:lpstr>
      <vt:lpstr>Loved by the King</vt:lpstr>
      <vt:lpstr>inherit</vt:lpstr>
      <vt:lpstr>Oxanium</vt:lpstr>
      <vt:lpstr>Trebuchet MS</vt:lpstr>
      <vt:lpstr>Microbiology Lab Technician CV by Slidesgo</vt:lpstr>
      <vt:lpstr>KEMIJSKI TEHNIČAR</vt:lpstr>
      <vt:lpstr>KRATKI OPIS</vt:lpstr>
      <vt:lpstr>KEMIJSKI TEHNIČAR</vt:lpstr>
      <vt:lpstr>UVJETI RADA</vt:lpstr>
      <vt:lpstr>POTREBNE OSOBINE</vt:lpstr>
      <vt:lpstr>NASTAVAK ŠKOLOVANJA</vt:lpstr>
      <vt:lpstr>ZAPOŠLJAVANJE</vt:lpstr>
      <vt:lpstr>PRAKSA U EUROPSKIM ZEMLJAMA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LAB TECHNICIAN CV</dc:title>
  <dc:creator>Mateja Dobrinić</dc:creator>
  <cp:lastModifiedBy>Ivana Šmint Velić</cp:lastModifiedBy>
  <cp:revision>3</cp:revision>
  <dcterms:modified xsi:type="dcterms:W3CDTF">2023-05-23T15:39:53Z</dcterms:modified>
</cp:coreProperties>
</file>